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57" r:id="rId3"/>
    <p:sldId id="258" r:id="rId4"/>
    <p:sldId id="259" r:id="rId5"/>
    <p:sldId id="256" r:id="rId6"/>
    <p:sldId id="260" r:id="rId7"/>
    <p:sldId id="261" r:id="rId8"/>
    <p:sldId id="262"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80" r:id="rId23"/>
    <p:sldId id="281" r:id="rId24"/>
    <p:sldId id="282" r:id="rId25"/>
    <p:sldId id="283" r:id="rId26"/>
    <p:sldId id="284" r:id="rId27"/>
    <p:sldId id="285" r:id="rId28"/>
    <p:sldId id="286" r:id="rId29"/>
    <p:sldId id="289"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0000"/>
    <a:srgbClr val="FF93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activeX/activeX1.xml><?xml version="1.0" encoding="utf-8"?>
<ax:ocx xmlns:ax="http://schemas.microsoft.com/office/2006/activeX" xmlns:r="http://schemas.openxmlformats.org/officeDocument/2006/relationships" ax:classid="{6BF52A52-394A-11D3-B153-00C04F79FAA6}" ax:persistence="persistPropertyBag">
  <ax:ocxPr ax:name="URL" ax:value="C:\Users\Dell\Downloads\Sign up.wmv"/>
  <ax:ocxPr ax:name="rate" ax:value="2"/>
  <ax:ocxPr ax:name="balance" ax:value="0"/>
  <ax:ocxPr ax:name="currentPosition" ax:value="0"/>
  <ax:ocxPr ax:name="defaultFrame" ax:value=""/>
  <ax:ocxPr ax:name="playCount" ax:value="2"/>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18159"/>
  <ax:ocxPr ax:name="_cy" ax:value="15747"/>
</ax:ocx>
</file>

<file path=ppt/activeX/activeX2.xml><?xml version="1.0" encoding="utf-8"?>
<ax:ocx xmlns:ax="http://schemas.microsoft.com/office/2006/activeX" xmlns:r="http://schemas.openxmlformats.org/officeDocument/2006/relationships" ax:classid="{6BF52A52-394A-11D3-B153-00C04F79FAA6}" ax:persistence="persistPropertyBag">
  <ax:ocxPr ax:name="URL" ax:value="C:\Users\Dell\Downloads\Login.wmv"/>
  <ax:ocxPr ax:name="rate" ax:value="2"/>
  <ax:ocxPr ax:name="balance" ax:value="0"/>
  <ax:ocxPr ax:name="currentPosition" ax:value="0"/>
  <ax:ocxPr ax:name="defaultFrame" ax:value=""/>
  <ax:ocxPr ax:name="playCount" ax:value="3"/>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17485"/>
  <ax:ocxPr ax:name="_cy" ax:value="15324"/>
</ax:ocx>
</file>

<file path=ppt/activeX/activeX3.xml><?xml version="1.0" encoding="utf-8"?>
<ax:ocx xmlns:ax="http://schemas.microsoft.com/office/2006/activeX" xmlns:r="http://schemas.openxmlformats.org/officeDocument/2006/relationships" ax:classid="{6BF52A52-394A-11D3-B153-00C04F79FAA6}" ax:persistence="persistPropertyBag">
  <ax:ocxPr ax:name="URL" ax:value="C:\Users\Dell\Downloads\Login failed.wmv"/>
  <ax:ocxPr ax:name="rate" ax:value="2"/>
  <ax:ocxPr ax:name="balance" ax:value="0"/>
  <ax:ocxPr ax:name="currentPosition" ax:value="0"/>
  <ax:ocxPr ax:name="defaultFrame" ax:value=""/>
  <ax:ocxPr ax:name="playCount" ax:value="3"/>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21908"/>
  <ax:ocxPr ax:name="_cy" ax:value="13079"/>
</ax:ocx>
</file>

<file path=ppt/activeX/activeX4.xml><?xml version="1.0" encoding="utf-8"?>
<ax:ocx xmlns:ax="http://schemas.microsoft.com/office/2006/activeX" xmlns:r="http://schemas.openxmlformats.org/officeDocument/2006/relationships" ax:classid="{6BF52A52-394A-11D3-B153-00C04F79FAA6}" ax:persistence="persistPropertyBag">
  <ax:ocxPr ax:name="URL" ax:value="C:\Users\Dell\Downloads\sidebar.wmv"/>
  <ax:ocxPr ax:name="rate" ax:value="2"/>
  <ax:ocxPr ax:name="balance" ax:value="0"/>
  <ax:ocxPr ax:name="currentPosition" ax:value="0"/>
  <ax:ocxPr ax:name="defaultFrame" ax:value=""/>
  <ax:ocxPr ax:name="playCount" ax:value="3"/>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31410"/>
  <ax:ocxPr ax:name="_cy" ax:value="14773"/>
</ax:ocx>
</file>

<file path=ppt/activeX/activeX5.xml><?xml version="1.0" encoding="utf-8"?>
<ax:ocx xmlns:ax="http://schemas.microsoft.com/office/2006/activeX" xmlns:r="http://schemas.openxmlformats.org/officeDocument/2006/relationships" ax:classid="{6BF52A52-394A-11D3-B153-00C04F79FAA6}" ax:persistence="persistPropertyBag">
  <ax:ocxPr ax:name="URL" ax:value="C:\Users\Dell\Downloads\process.wmv"/>
  <ax:ocxPr ax:name="rate" ax:value="2"/>
  <ax:ocxPr ax:name="balance" ax:value="0"/>
  <ax:ocxPr ax:name="currentPosition" ax:value="0"/>
  <ax:ocxPr ax:name="defaultFrame" ax:value=""/>
  <ax:ocxPr ax:name="playCount" ax:value="3"/>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8912"/>
  <ax:ocxPr ax:name="_cy" ax:value="15791"/>
</ax:ocx>
</file>

<file path=ppt/activeX/activeX6.xml><?xml version="1.0" encoding="utf-8"?>
<ax:ocx xmlns:ax="http://schemas.microsoft.com/office/2006/activeX" xmlns:r="http://schemas.openxmlformats.org/officeDocument/2006/relationships" ax:classid="{6BF52A52-394A-11D3-B153-00C04F79FAA6}" ax:persistence="persistPropertyBag">
  <ax:ocxPr ax:name="URL" ax:value="C:\Users\Dell\Downloads\chat.wmv"/>
  <ax:ocxPr ax:name="rate" ax:value="2"/>
  <ax:ocxPr ax:name="balance" ax:value="0"/>
  <ax:ocxPr ax:name="currentPosition" ax:value="0"/>
  <ax:ocxPr ax:name="defaultFrame" ax:value=""/>
  <ax:ocxPr ax:name="playCount" ax:value="3"/>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22204"/>
  <ax:ocxPr ax:name="_cy" ax:value="15621"/>
</ax:ocx>
</file>

<file path=ppt/activeX/activeX7.xml><?xml version="1.0" encoding="utf-8"?>
<ax:ocx xmlns:ax="http://schemas.microsoft.com/office/2006/activeX" xmlns:r="http://schemas.openxmlformats.org/officeDocument/2006/relationships" ax:classid="{6BF52A52-394A-11D3-B153-00C04F79FAA6}" ax:persistence="persistPropertyBag">
  <ax:ocxPr ax:name="URL" ax:value="C:\Users\Dell\Downloads\I dont know.wmv"/>
  <ax:ocxPr ax:name="rate" ax:value="2"/>
  <ax:ocxPr ax:name="balance" ax:value="0"/>
  <ax:ocxPr ax:name="currentPosition" ax:value="0"/>
  <ax:ocxPr ax:name="defaultFrame" ax:value=""/>
  <ax:ocxPr ax:name="playCount" ax:value="3"/>
  <ax:ocxPr ax:name="autoStart" ax:value="-1"/>
  <ax:ocxPr ax:name="currentMarker" ax:value="0"/>
  <ax:ocxPr ax:name="invokeURLs" ax:value="-1"/>
  <ax:ocxPr ax:name="baseURL" ax:value=""/>
  <ax:ocxPr ax:name="volume" ax:value="50"/>
  <ax:ocxPr ax:name="mute" ax:value="0"/>
  <ax:ocxPr ax:name="uiMode" ax:value="full"/>
  <ax:ocxPr ax:name="stretchToFit" ax:value="0"/>
  <ax:ocxPr ax:name="windowlessVideo" ax:value="0"/>
  <ax:ocxPr ax:name="enabled" ax:value="-1"/>
  <ax:ocxPr ax:name="enableContextMenu" ax:value="-1"/>
  <ax:ocxPr ax:name="fullScreen" ax:value="0"/>
  <ax:ocxPr ax:name="SAMIStyle" ax:value=""/>
  <ax:ocxPr ax:name="SAMILang" ax:value=""/>
  <ax:ocxPr ax:name="SAMIFilename" ax:value=""/>
  <ax:ocxPr ax:name="captioningID" ax:value=""/>
  <ax:ocxPr ax:name="enableErrorDialogs" ax:value="0"/>
  <ax:ocxPr ax:name="_cx" ax:value="20152"/>
  <ax:ocxPr ax:name="_cy" ax:value="15641"/>
</ax:ocx>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D946-A17F-4DE0-B172-A2D8ECC420D2}"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615B3F-B907-486E-97B4-5B6A1984B000}" type="slidenum">
              <a:rPr lang="en-US" smtClean="0"/>
              <a:t>‹#›</a:t>
            </a:fld>
            <a:endParaRPr lang="en-US"/>
          </a:p>
        </p:txBody>
      </p:sp>
    </p:spTree>
    <p:extLst>
      <p:ext uri="{BB962C8B-B14F-4D97-AF65-F5344CB8AC3E}">
        <p14:creationId xmlns:p14="http://schemas.microsoft.com/office/powerpoint/2010/main" val="67919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615B3F-B907-486E-97B4-5B6A1984B000}" type="slidenum">
              <a:rPr lang="en-US" smtClean="0"/>
              <a:t>1</a:t>
            </a:fld>
            <a:endParaRPr lang="en-US"/>
          </a:p>
        </p:txBody>
      </p:sp>
    </p:spTree>
    <p:extLst>
      <p:ext uri="{BB962C8B-B14F-4D97-AF65-F5344CB8AC3E}">
        <p14:creationId xmlns:p14="http://schemas.microsoft.com/office/powerpoint/2010/main" val="3365261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615B3F-B907-486E-97B4-5B6A1984B000}" type="slidenum">
              <a:rPr lang="en-US" smtClean="0"/>
              <a:t>29</a:t>
            </a:fld>
            <a:endParaRPr lang="en-US"/>
          </a:p>
        </p:txBody>
      </p:sp>
    </p:spTree>
    <p:extLst>
      <p:ext uri="{BB962C8B-B14F-4D97-AF65-F5344CB8AC3E}">
        <p14:creationId xmlns:p14="http://schemas.microsoft.com/office/powerpoint/2010/main" val="4262499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BACF-84EA-3AC2-7BBE-75C7F4579C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EBF96F-5B95-ADB5-065B-3E9481B838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96428-F339-369C-6969-FBFD724CC59B}"/>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5" name="Footer Placeholder 4">
            <a:extLst>
              <a:ext uri="{FF2B5EF4-FFF2-40B4-BE49-F238E27FC236}">
                <a16:creationId xmlns:a16="http://schemas.microsoft.com/office/drawing/2014/main" id="{C5EC522E-3C95-F071-4371-A5E0E6A96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23F41-9F2D-53A0-4644-728C83497EE6}"/>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133689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E1E3-EBD2-5825-122D-E089C86F4B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0FF742-313D-BEE8-2E21-875017D2B7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B7A505-2E9E-949C-7E06-870195E1F80E}"/>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5" name="Footer Placeholder 4">
            <a:extLst>
              <a:ext uri="{FF2B5EF4-FFF2-40B4-BE49-F238E27FC236}">
                <a16:creationId xmlns:a16="http://schemas.microsoft.com/office/drawing/2014/main" id="{7553FE0C-A986-A84C-4C45-1440EC2B9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51D46-92CD-4EF5-AE48-35AB0764FE59}"/>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3251753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084962-5CC3-F149-0549-088E3995B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E91073-A619-7A77-3E5E-6B279BA39F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1EDA8-D4A3-C305-F6BB-B6215FBE724E}"/>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5" name="Footer Placeholder 4">
            <a:extLst>
              <a:ext uri="{FF2B5EF4-FFF2-40B4-BE49-F238E27FC236}">
                <a16:creationId xmlns:a16="http://schemas.microsoft.com/office/drawing/2014/main" id="{AEC37D6B-DC42-99D9-5BB9-1BFBB92A5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5F0E0-6D2D-D42E-A165-B3A1D23A37B4}"/>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375507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894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11"/>
          <p:cNvSpPr>
            <a:spLocks noGrp="1"/>
          </p:cNvSpPr>
          <p:nvPr>
            <p:ph type="body" sz="quarter" idx="10" hasCustomPrompt="1"/>
          </p:nvPr>
        </p:nvSpPr>
        <p:spPr>
          <a:xfrm>
            <a:off x="1632231"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8" name="Text Placeholder 11"/>
          <p:cNvSpPr>
            <a:spLocks noGrp="1"/>
          </p:cNvSpPr>
          <p:nvPr>
            <p:ph type="body" sz="quarter" idx="11" hasCustomPrompt="1"/>
          </p:nvPr>
        </p:nvSpPr>
        <p:spPr>
          <a:xfrm>
            <a:off x="3992937"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9" name="Text Placeholder 11"/>
          <p:cNvSpPr>
            <a:spLocks noGrp="1"/>
          </p:cNvSpPr>
          <p:nvPr>
            <p:ph type="body" sz="quarter" idx="12" hasCustomPrompt="1"/>
          </p:nvPr>
        </p:nvSpPr>
        <p:spPr>
          <a:xfrm>
            <a:off x="6353643"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10" name="Text Placeholder 11"/>
          <p:cNvSpPr>
            <a:spLocks noGrp="1"/>
          </p:cNvSpPr>
          <p:nvPr>
            <p:ph type="body" sz="quarter" idx="13" hasCustomPrompt="1"/>
          </p:nvPr>
        </p:nvSpPr>
        <p:spPr>
          <a:xfrm>
            <a:off x="8714349"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16" name="Text Placeholder 15"/>
          <p:cNvSpPr>
            <a:spLocks noGrp="1"/>
          </p:cNvSpPr>
          <p:nvPr>
            <p:ph type="body" sz="quarter" idx="14" hasCustomPrompt="1"/>
          </p:nvPr>
        </p:nvSpPr>
        <p:spPr>
          <a:xfrm>
            <a:off x="1632231"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17" name="Text Placeholder 15"/>
          <p:cNvSpPr>
            <a:spLocks noGrp="1"/>
          </p:cNvSpPr>
          <p:nvPr>
            <p:ph type="body" sz="quarter" idx="15" hasCustomPrompt="1"/>
          </p:nvPr>
        </p:nvSpPr>
        <p:spPr>
          <a:xfrm>
            <a:off x="3992936"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18" name="Text Placeholder 15"/>
          <p:cNvSpPr>
            <a:spLocks noGrp="1"/>
          </p:cNvSpPr>
          <p:nvPr>
            <p:ph type="body" sz="quarter" idx="16" hasCustomPrompt="1"/>
          </p:nvPr>
        </p:nvSpPr>
        <p:spPr>
          <a:xfrm>
            <a:off x="6353641"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19" name="Text Placeholder 15"/>
          <p:cNvSpPr>
            <a:spLocks noGrp="1"/>
          </p:cNvSpPr>
          <p:nvPr>
            <p:ph type="body" sz="quarter" idx="17" hasCustomPrompt="1"/>
          </p:nvPr>
        </p:nvSpPr>
        <p:spPr>
          <a:xfrm>
            <a:off x="8714346"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Tree>
    <p:extLst>
      <p:ext uri="{BB962C8B-B14F-4D97-AF65-F5344CB8AC3E}">
        <p14:creationId xmlns:p14="http://schemas.microsoft.com/office/powerpoint/2010/main" val="24319026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5_02_options">
    <p:spTree>
      <p:nvGrpSpPr>
        <p:cNvPr id="1" name=""/>
        <p:cNvGrpSpPr/>
        <p:nvPr/>
      </p:nvGrpSpPr>
      <p:grpSpPr>
        <a:xfrm>
          <a:off x="0" y="0"/>
          <a:ext cx="0" cy="0"/>
          <a:chOff x="0" y="0"/>
          <a:chExt cx="0" cy="0"/>
        </a:xfrm>
      </p:grpSpPr>
      <p:sp>
        <p:nvSpPr>
          <p:cNvPr id="25" name="Text Placeholder 11"/>
          <p:cNvSpPr>
            <a:spLocks noGrp="1"/>
          </p:cNvSpPr>
          <p:nvPr>
            <p:ph type="body" sz="quarter" idx="10" hasCustomPrompt="1"/>
          </p:nvPr>
        </p:nvSpPr>
        <p:spPr>
          <a:xfrm>
            <a:off x="816883"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26" name="Text Placeholder 2"/>
          <p:cNvSpPr>
            <a:spLocks noGrp="1"/>
          </p:cNvSpPr>
          <p:nvPr>
            <p:ph type="body" sz="quarter" idx="18" hasCustomPrompt="1"/>
          </p:nvPr>
        </p:nvSpPr>
        <p:spPr>
          <a:xfrm>
            <a:off x="816882"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27" name="Text Placeholder 11"/>
          <p:cNvSpPr>
            <a:spLocks noGrp="1"/>
          </p:cNvSpPr>
          <p:nvPr>
            <p:ph type="body" sz="quarter" idx="19" hasCustomPrompt="1"/>
          </p:nvPr>
        </p:nvSpPr>
        <p:spPr>
          <a:xfrm>
            <a:off x="2988583"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28" name="Text Placeholder 2"/>
          <p:cNvSpPr>
            <a:spLocks noGrp="1"/>
          </p:cNvSpPr>
          <p:nvPr>
            <p:ph type="body" sz="quarter" idx="20" hasCustomPrompt="1"/>
          </p:nvPr>
        </p:nvSpPr>
        <p:spPr>
          <a:xfrm>
            <a:off x="2988582"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29" name="Text Placeholder 11"/>
          <p:cNvSpPr>
            <a:spLocks noGrp="1"/>
          </p:cNvSpPr>
          <p:nvPr>
            <p:ph type="body" sz="quarter" idx="21" hasCustomPrompt="1"/>
          </p:nvPr>
        </p:nvSpPr>
        <p:spPr>
          <a:xfrm>
            <a:off x="5160282"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30" name="Text Placeholder 2"/>
          <p:cNvSpPr>
            <a:spLocks noGrp="1"/>
          </p:cNvSpPr>
          <p:nvPr>
            <p:ph type="body" sz="quarter" idx="22" hasCustomPrompt="1"/>
          </p:nvPr>
        </p:nvSpPr>
        <p:spPr>
          <a:xfrm>
            <a:off x="5160281" y="5064283"/>
            <a:ext cx="1885498"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31" name="Text Placeholder 11"/>
          <p:cNvSpPr>
            <a:spLocks noGrp="1"/>
          </p:cNvSpPr>
          <p:nvPr>
            <p:ph type="body" sz="quarter" idx="23" hasCustomPrompt="1"/>
          </p:nvPr>
        </p:nvSpPr>
        <p:spPr>
          <a:xfrm>
            <a:off x="7331980"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32" name="Text Placeholder 2"/>
          <p:cNvSpPr>
            <a:spLocks noGrp="1"/>
          </p:cNvSpPr>
          <p:nvPr>
            <p:ph type="body" sz="quarter" idx="24" hasCustomPrompt="1"/>
          </p:nvPr>
        </p:nvSpPr>
        <p:spPr>
          <a:xfrm>
            <a:off x="7331979"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
        <p:nvSpPr>
          <p:cNvPr id="33" name="Text Placeholder 11"/>
          <p:cNvSpPr>
            <a:spLocks noGrp="1"/>
          </p:cNvSpPr>
          <p:nvPr>
            <p:ph type="body" sz="quarter" idx="25" hasCustomPrompt="1"/>
          </p:nvPr>
        </p:nvSpPr>
        <p:spPr>
          <a:xfrm>
            <a:off x="9503677"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34" name="Text Placeholder 2"/>
          <p:cNvSpPr>
            <a:spLocks noGrp="1"/>
          </p:cNvSpPr>
          <p:nvPr>
            <p:ph type="body" sz="quarter" idx="26" hasCustomPrompt="1"/>
          </p:nvPr>
        </p:nvSpPr>
        <p:spPr>
          <a:xfrm>
            <a:off x="9503676"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05</a:t>
            </a:r>
            <a:endParaRPr lang="ru-RU" dirty="0"/>
          </a:p>
        </p:txBody>
      </p:sp>
    </p:spTree>
    <p:extLst>
      <p:ext uri="{BB962C8B-B14F-4D97-AF65-F5344CB8AC3E}">
        <p14:creationId xmlns:p14="http://schemas.microsoft.com/office/powerpoint/2010/main" val="2942375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options">
    <p:spTree>
      <p:nvGrpSpPr>
        <p:cNvPr id="1" name=""/>
        <p:cNvGrpSpPr/>
        <p:nvPr/>
      </p:nvGrpSpPr>
      <p:grpSpPr>
        <a:xfrm>
          <a:off x="0" y="0"/>
          <a:ext cx="0" cy="0"/>
          <a:chOff x="0" y="0"/>
          <a:chExt cx="0" cy="0"/>
        </a:xfrm>
      </p:grpSpPr>
      <p:sp>
        <p:nvSpPr>
          <p:cNvPr id="11" name="Text Placeholder 33"/>
          <p:cNvSpPr>
            <a:spLocks noGrp="1"/>
          </p:cNvSpPr>
          <p:nvPr>
            <p:ph type="body" sz="quarter" idx="11" hasCustomPrompt="1"/>
          </p:nvPr>
        </p:nvSpPr>
        <p:spPr>
          <a:xfrm>
            <a:off x="7304405" y="156051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12" name="Text Placeholder 36"/>
          <p:cNvSpPr>
            <a:spLocks noGrp="1"/>
          </p:cNvSpPr>
          <p:nvPr>
            <p:ph type="body" sz="quarter" idx="14" hasCustomPrompt="1"/>
          </p:nvPr>
        </p:nvSpPr>
        <p:spPr>
          <a:xfrm>
            <a:off x="7304404" y="115252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01</a:t>
            </a:r>
            <a:endParaRPr lang="ru-RU" dirty="0"/>
          </a:p>
        </p:txBody>
      </p:sp>
      <p:sp>
        <p:nvSpPr>
          <p:cNvPr id="13" name="Text Placeholder 33"/>
          <p:cNvSpPr>
            <a:spLocks noGrp="1"/>
          </p:cNvSpPr>
          <p:nvPr>
            <p:ph type="body" sz="quarter" idx="15" hasCustomPrompt="1"/>
          </p:nvPr>
        </p:nvSpPr>
        <p:spPr>
          <a:xfrm>
            <a:off x="7304405" y="335597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14" name="Text Placeholder 36"/>
          <p:cNvSpPr>
            <a:spLocks noGrp="1"/>
          </p:cNvSpPr>
          <p:nvPr>
            <p:ph type="body" sz="quarter" idx="16" hasCustomPrompt="1"/>
          </p:nvPr>
        </p:nvSpPr>
        <p:spPr>
          <a:xfrm>
            <a:off x="7304404" y="2947983"/>
            <a:ext cx="2531747" cy="541338"/>
          </a:xfrm>
          <a:prstGeom prst="rect">
            <a:avLst/>
          </a:prstGeom>
        </p:spPr>
        <p:txBody>
          <a:bodyPr>
            <a:noAutofit/>
          </a:bodyPr>
          <a:lstStyle>
            <a:lvl1pPr marL="0" indent="0" algn="l">
              <a:buNone/>
              <a:defRPr kumimoji="0" lang="en-US" sz="20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02</a:t>
            </a:r>
            <a:endParaRPr lang="ru-RU" dirty="0"/>
          </a:p>
        </p:txBody>
      </p:sp>
      <p:sp>
        <p:nvSpPr>
          <p:cNvPr id="15" name="Text Placeholder 33"/>
          <p:cNvSpPr>
            <a:spLocks noGrp="1"/>
          </p:cNvSpPr>
          <p:nvPr>
            <p:ph type="body" sz="quarter" idx="17" hasCustomPrompt="1"/>
          </p:nvPr>
        </p:nvSpPr>
        <p:spPr>
          <a:xfrm>
            <a:off x="7304405" y="515143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20" name="Text Placeholder 36"/>
          <p:cNvSpPr>
            <a:spLocks noGrp="1"/>
          </p:cNvSpPr>
          <p:nvPr>
            <p:ph type="body" sz="quarter" idx="18" hasCustomPrompt="1"/>
          </p:nvPr>
        </p:nvSpPr>
        <p:spPr>
          <a:xfrm>
            <a:off x="7304404" y="474344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03</a:t>
            </a:r>
            <a:endParaRPr lang="ru-RU" dirty="0"/>
          </a:p>
        </p:txBody>
      </p:sp>
    </p:spTree>
    <p:extLst>
      <p:ext uri="{BB962C8B-B14F-4D97-AF65-F5344CB8AC3E}">
        <p14:creationId xmlns:p14="http://schemas.microsoft.com/office/powerpoint/2010/main" val="4142886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01_options">
    <p:spTree>
      <p:nvGrpSpPr>
        <p:cNvPr id="1" name=""/>
        <p:cNvGrpSpPr/>
        <p:nvPr/>
      </p:nvGrpSpPr>
      <p:grpSpPr>
        <a:xfrm>
          <a:off x="0" y="0"/>
          <a:ext cx="0" cy="0"/>
          <a:chOff x="0" y="0"/>
          <a:chExt cx="0" cy="0"/>
        </a:xfrm>
      </p:grpSpPr>
      <p:sp>
        <p:nvSpPr>
          <p:cNvPr id="11" name="Text Placeholder 33"/>
          <p:cNvSpPr>
            <a:spLocks noGrp="1"/>
          </p:cNvSpPr>
          <p:nvPr>
            <p:ph type="body" sz="quarter" idx="11" hasCustomPrompt="1"/>
          </p:nvPr>
        </p:nvSpPr>
        <p:spPr>
          <a:xfrm>
            <a:off x="1056005" y="156051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12" name="Text Placeholder 36"/>
          <p:cNvSpPr>
            <a:spLocks noGrp="1"/>
          </p:cNvSpPr>
          <p:nvPr>
            <p:ph type="body" sz="quarter" idx="14" hasCustomPrompt="1"/>
          </p:nvPr>
        </p:nvSpPr>
        <p:spPr>
          <a:xfrm>
            <a:off x="1056004" y="115252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01</a:t>
            </a:r>
            <a:endParaRPr lang="ru-RU" dirty="0"/>
          </a:p>
        </p:txBody>
      </p:sp>
      <p:sp>
        <p:nvSpPr>
          <p:cNvPr id="13" name="Text Placeholder 33"/>
          <p:cNvSpPr>
            <a:spLocks noGrp="1"/>
          </p:cNvSpPr>
          <p:nvPr>
            <p:ph type="body" sz="quarter" idx="15" hasCustomPrompt="1"/>
          </p:nvPr>
        </p:nvSpPr>
        <p:spPr>
          <a:xfrm>
            <a:off x="1056005" y="335597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14" name="Text Placeholder 36"/>
          <p:cNvSpPr>
            <a:spLocks noGrp="1"/>
          </p:cNvSpPr>
          <p:nvPr>
            <p:ph type="body" sz="quarter" idx="16" hasCustomPrompt="1"/>
          </p:nvPr>
        </p:nvSpPr>
        <p:spPr>
          <a:xfrm>
            <a:off x="1056004" y="2947983"/>
            <a:ext cx="2531747" cy="541338"/>
          </a:xfrm>
          <a:prstGeom prst="rect">
            <a:avLst/>
          </a:prstGeom>
        </p:spPr>
        <p:txBody>
          <a:bodyPr>
            <a:noAutofit/>
          </a:bodyPr>
          <a:lstStyle>
            <a:lvl1pPr marL="0" indent="0" algn="l">
              <a:buNone/>
              <a:defRPr kumimoji="0" lang="en-US" sz="20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02</a:t>
            </a:r>
            <a:endParaRPr lang="ru-RU" dirty="0"/>
          </a:p>
        </p:txBody>
      </p:sp>
      <p:sp>
        <p:nvSpPr>
          <p:cNvPr id="15" name="Text Placeholder 33"/>
          <p:cNvSpPr>
            <a:spLocks noGrp="1"/>
          </p:cNvSpPr>
          <p:nvPr>
            <p:ph type="body" sz="quarter" idx="17" hasCustomPrompt="1"/>
          </p:nvPr>
        </p:nvSpPr>
        <p:spPr>
          <a:xfrm>
            <a:off x="1056005" y="515143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p>
        </p:txBody>
      </p:sp>
      <p:sp>
        <p:nvSpPr>
          <p:cNvPr id="20" name="Text Placeholder 36"/>
          <p:cNvSpPr>
            <a:spLocks noGrp="1"/>
          </p:cNvSpPr>
          <p:nvPr>
            <p:ph type="body" sz="quarter" idx="18" hasCustomPrompt="1"/>
          </p:nvPr>
        </p:nvSpPr>
        <p:spPr>
          <a:xfrm>
            <a:off x="1056004" y="474344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03</a:t>
            </a:r>
            <a:endParaRPr lang="ru-RU" dirty="0"/>
          </a:p>
        </p:txBody>
      </p:sp>
    </p:spTree>
    <p:extLst>
      <p:ext uri="{BB962C8B-B14F-4D97-AF65-F5344CB8AC3E}">
        <p14:creationId xmlns:p14="http://schemas.microsoft.com/office/powerpoint/2010/main" val="3849898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02_options">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1983695" y="4002546"/>
            <a:ext cx="2367869" cy="349018"/>
          </a:xfrm>
        </p:spPr>
        <p:txBody>
          <a:bodyPr>
            <a:noAutofit/>
          </a:bodyPr>
          <a:lstStyle>
            <a:lvl1pPr marL="0" indent="0">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9" name="Text Placeholder 9"/>
          <p:cNvSpPr>
            <a:spLocks noGrp="1"/>
          </p:cNvSpPr>
          <p:nvPr>
            <p:ph type="body" sz="quarter" idx="15" hasCustomPrompt="1"/>
          </p:nvPr>
        </p:nvSpPr>
        <p:spPr>
          <a:xfrm>
            <a:off x="1983694" y="4354970"/>
            <a:ext cx="2367869" cy="979033"/>
          </a:xfrm>
        </p:spPr>
        <p:txBody>
          <a:bodyPr>
            <a:noAutofit/>
          </a:bodyPr>
          <a:lstStyle>
            <a:lvl1pPr marL="0" indent="0">
              <a:buNone/>
              <a:defRPr sz="1200"/>
            </a:lvl1pPr>
          </a:lstStyle>
          <a:p>
            <a:pPr lvl="0"/>
            <a:r>
              <a:rPr lang="en-US" dirty="0"/>
              <a:t>Lorem ipsum dolor sit amet, consectetur adipiscing elit, sed do eiusmod tempor incididunt ut labore et dolore magna</a:t>
            </a:r>
            <a:endParaRPr lang="ru-RU" dirty="0"/>
          </a:p>
        </p:txBody>
      </p:sp>
      <p:sp>
        <p:nvSpPr>
          <p:cNvPr id="10" name="Text Placeholder 7"/>
          <p:cNvSpPr>
            <a:spLocks noGrp="1"/>
          </p:cNvSpPr>
          <p:nvPr>
            <p:ph type="body" sz="quarter" idx="22" hasCustomPrompt="1"/>
          </p:nvPr>
        </p:nvSpPr>
        <p:spPr>
          <a:xfrm>
            <a:off x="1126445" y="1936981"/>
            <a:ext cx="2367869" cy="349018"/>
          </a:xfrm>
        </p:spPr>
        <p:txBody>
          <a:bodyPr>
            <a:noAutofit/>
          </a:bodyPr>
          <a:lstStyle>
            <a:lvl1pPr marL="0" indent="0">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16" name="Text Placeholder 9"/>
          <p:cNvSpPr>
            <a:spLocks noGrp="1"/>
          </p:cNvSpPr>
          <p:nvPr>
            <p:ph type="body" sz="quarter" idx="23" hasCustomPrompt="1"/>
          </p:nvPr>
        </p:nvSpPr>
        <p:spPr>
          <a:xfrm>
            <a:off x="1126444" y="2289405"/>
            <a:ext cx="2367869" cy="979033"/>
          </a:xfrm>
        </p:spPr>
        <p:txBody>
          <a:bodyPr>
            <a:noAutofit/>
          </a:bodyPr>
          <a:lstStyle>
            <a:lvl1pPr marL="0" indent="0">
              <a:buNone/>
              <a:defRPr sz="1200"/>
            </a:lvl1pPr>
          </a:lstStyle>
          <a:p>
            <a:pPr lvl="0"/>
            <a:r>
              <a:rPr lang="en-US" dirty="0"/>
              <a:t>Lorem ipsum dolor sit amet, consectetur adipiscing elit, sed do eiusmod tempor incididunt ut labore et dolore magna</a:t>
            </a:r>
            <a:endParaRPr lang="ru-RU" dirty="0"/>
          </a:p>
        </p:txBody>
      </p:sp>
      <p:sp>
        <p:nvSpPr>
          <p:cNvPr id="17" name="Text Placeholder 7"/>
          <p:cNvSpPr>
            <a:spLocks noGrp="1"/>
          </p:cNvSpPr>
          <p:nvPr>
            <p:ph type="body" sz="quarter" idx="24" hasCustomPrompt="1"/>
          </p:nvPr>
        </p:nvSpPr>
        <p:spPr>
          <a:xfrm>
            <a:off x="8633046" y="1933575"/>
            <a:ext cx="2367869" cy="349018"/>
          </a:xfrm>
        </p:spPr>
        <p:txBody>
          <a:bodyPr>
            <a:noAutofit/>
          </a:bodyPr>
          <a:lstStyle>
            <a:lvl1pPr marL="0" indent="0" algn="r">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18" name="Text Placeholder 9"/>
          <p:cNvSpPr>
            <a:spLocks noGrp="1"/>
          </p:cNvSpPr>
          <p:nvPr>
            <p:ph type="body" sz="quarter" idx="25" hasCustomPrompt="1"/>
          </p:nvPr>
        </p:nvSpPr>
        <p:spPr>
          <a:xfrm>
            <a:off x="8633045" y="2285999"/>
            <a:ext cx="2367869" cy="979033"/>
          </a:xfrm>
        </p:spPr>
        <p:txBody>
          <a:bodyPr>
            <a:noAutofit/>
          </a:bodyPr>
          <a:lstStyle>
            <a:lvl1pPr marL="0" indent="0" algn="r">
              <a:buNone/>
              <a:defRPr sz="1200"/>
            </a:lvl1pPr>
          </a:lstStyle>
          <a:p>
            <a:pPr lvl="0"/>
            <a:r>
              <a:rPr lang="en-US" dirty="0"/>
              <a:t>Lorem ipsum dolor sit amet, consectetur adipiscing elit, sed do eiusmod tempor incididunt ut labore et dolore magna</a:t>
            </a:r>
            <a:endParaRPr lang="ru-RU" dirty="0"/>
          </a:p>
        </p:txBody>
      </p:sp>
      <p:sp>
        <p:nvSpPr>
          <p:cNvPr id="19" name="Text Placeholder 7"/>
          <p:cNvSpPr>
            <a:spLocks noGrp="1"/>
          </p:cNvSpPr>
          <p:nvPr>
            <p:ph type="body" sz="quarter" idx="26" hasCustomPrompt="1"/>
          </p:nvPr>
        </p:nvSpPr>
        <p:spPr>
          <a:xfrm>
            <a:off x="7723188" y="4002546"/>
            <a:ext cx="2465841" cy="349018"/>
          </a:xfrm>
        </p:spPr>
        <p:txBody>
          <a:bodyPr>
            <a:noAutofit/>
          </a:bodyPr>
          <a:lstStyle>
            <a:lvl1pPr marL="0" indent="0" algn="r">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
        <p:nvSpPr>
          <p:cNvPr id="21" name="Text Placeholder 9"/>
          <p:cNvSpPr>
            <a:spLocks noGrp="1"/>
          </p:cNvSpPr>
          <p:nvPr>
            <p:ph type="body" sz="quarter" idx="27" hasCustomPrompt="1"/>
          </p:nvPr>
        </p:nvSpPr>
        <p:spPr>
          <a:xfrm>
            <a:off x="7723187" y="4354970"/>
            <a:ext cx="2367869" cy="979033"/>
          </a:xfrm>
        </p:spPr>
        <p:txBody>
          <a:bodyPr>
            <a:noAutofit/>
          </a:bodyPr>
          <a:lstStyle>
            <a:lvl1pPr marL="0" indent="0" algn="r">
              <a:buNone/>
              <a:defRPr sz="1200"/>
            </a:lvl1pPr>
          </a:lstStyle>
          <a:p>
            <a:pPr lvl="0"/>
            <a:r>
              <a:rPr lang="en-US" dirty="0"/>
              <a:t>Lorem ipsum dolor sit amet, consectetur adipiscing elit, sed do eiusmod tempor incididunt ut labore et dolore magna</a:t>
            </a:r>
            <a:endParaRPr lang="ru-RU" dirty="0"/>
          </a:p>
        </p:txBody>
      </p:sp>
    </p:spTree>
    <p:extLst>
      <p:ext uri="{BB962C8B-B14F-4D97-AF65-F5344CB8AC3E}">
        <p14:creationId xmlns:p14="http://schemas.microsoft.com/office/powerpoint/2010/main" val="16667260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4_03_options">
    <p:spTree>
      <p:nvGrpSpPr>
        <p:cNvPr id="1" name=""/>
        <p:cNvGrpSpPr/>
        <p:nvPr/>
      </p:nvGrpSpPr>
      <p:grpSpPr>
        <a:xfrm>
          <a:off x="0" y="0"/>
          <a:ext cx="0" cy="0"/>
          <a:chOff x="0" y="0"/>
          <a:chExt cx="0" cy="0"/>
        </a:xfrm>
      </p:grpSpPr>
      <p:sp>
        <p:nvSpPr>
          <p:cNvPr id="11" name="Text Placeholder 33"/>
          <p:cNvSpPr>
            <a:spLocks noGrp="1"/>
          </p:cNvSpPr>
          <p:nvPr>
            <p:ph type="body" sz="quarter" idx="11" hasCustomPrompt="1"/>
          </p:nvPr>
        </p:nvSpPr>
        <p:spPr>
          <a:xfrm>
            <a:off x="779145" y="1274759"/>
            <a:ext cx="2390775"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 incididunt ut labore et dolore magna aliqua. </a:t>
            </a:r>
          </a:p>
        </p:txBody>
      </p:sp>
      <p:sp>
        <p:nvSpPr>
          <p:cNvPr id="12" name="Text Placeholder 36"/>
          <p:cNvSpPr>
            <a:spLocks noGrp="1"/>
          </p:cNvSpPr>
          <p:nvPr>
            <p:ph type="body" sz="quarter" idx="12" hasCustomPrompt="1"/>
          </p:nvPr>
        </p:nvSpPr>
        <p:spPr>
          <a:xfrm>
            <a:off x="8991599" y="872328"/>
            <a:ext cx="2403791" cy="541338"/>
          </a:xfrm>
          <a:prstGeom prst="rect">
            <a:avLst/>
          </a:prstGeom>
        </p:spPr>
        <p:txBody>
          <a:bodyPr>
            <a:noAutofit/>
          </a:bodyPr>
          <a:lstStyle>
            <a:lvl1pPr marL="0" indent="0" algn="r">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3</a:t>
            </a:r>
          </a:p>
        </p:txBody>
      </p:sp>
      <p:sp>
        <p:nvSpPr>
          <p:cNvPr id="13" name="Text Placeholder 33"/>
          <p:cNvSpPr>
            <a:spLocks noGrp="1"/>
          </p:cNvSpPr>
          <p:nvPr>
            <p:ph type="body" sz="quarter" idx="13" hasCustomPrompt="1"/>
          </p:nvPr>
        </p:nvSpPr>
        <p:spPr>
          <a:xfrm>
            <a:off x="8991599" y="1287459"/>
            <a:ext cx="24037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 tempor incididunt ut labore et dolore magna aliqua. </a:t>
            </a:r>
          </a:p>
        </p:txBody>
      </p:sp>
      <p:sp>
        <p:nvSpPr>
          <p:cNvPr id="14" name="Text Placeholder 36"/>
          <p:cNvSpPr>
            <a:spLocks noGrp="1"/>
          </p:cNvSpPr>
          <p:nvPr>
            <p:ph type="body" sz="quarter" idx="14" hasCustomPrompt="1"/>
          </p:nvPr>
        </p:nvSpPr>
        <p:spPr>
          <a:xfrm>
            <a:off x="779145" y="872328"/>
            <a:ext cx="2390776" cy="541338"/>
          </a:xfrm>
          <a:prstGeom prst="rect">
            <a:avLst/>
          </a:prstGeom>
        </p:spPr>
        <p:txBody>
          <a:bodyPr>
            <a:noAutofit/>
          </a:bodyPr>
          <a:lstStyle>
            <a:lvl1pPr marL="0" indent="0" algn="l">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2</a:t>
            </a:r>
          </a:p>
        </p:txBody>
      </p:sp>
      <p:sp>
        <p:nvSpPr>
          <p:cNvPr id="15" name="Text Placeholder 33"/>
          <p:cNvSpPr>
            <a:spLocks noGrp="1"/>
          </p:cNvSpPr>
          <p:nvPr>
            <p:ph type="body" sz="quarter" idx="15" hasCustomPrompt="1"/>
          </p:nvPr>
        </p:nvSpPr>
        <p:spPr>
          <a:xfrm>
            <a:off x="779145" y="5246684"/>
            <a:ext cx="2390775"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 incididunt ut labore et dolore magna aliqua. </a:t>
            </a:r>
          </a:p>
        </p:txBody>
      </p:sp>
      <p:sp>
        <p:nvSpPr>
          <p:cNvPr id="20" name="Text Placeholder 36"/>
          <p:cNvSpPr>
            <a:spLocks noGrp="1"/>
          </p:cNvSpPr>
          <p:nvPr>
            <p:ph type="body" sz="quarter" idx="16" hasCustomPrompt="1"/>
          </p:nvPr>
        </p:nvSpPr>
        <p:spPr>
          <a:xfrm>
            <a:off x="779145" y="4844253"/>
            <a:ext cx="2390776" cy="541338"/>
          </a:xfrm>
          <a:prstGeom prst="rect">
            <a:avLst/>
          </a:prstGeom>
        </p:spPr>
        <p:txBody>
          <a:bodyPr>
            <a:noAutofit/>
          </a:bodyPr>
          <a:lstStyle>
            <a:lvl1pPr marL="0" indent="0" algn="l">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1</a:t>
            </a:r>
          </a:p>
        </p:txBody>
      </p:sp>
      <p:sp>
        <p:nvSpPr>
          <p:cNvPr id="22" name="Text Placeholder 36"/>
          <p:cNvSpPr>
            <a:spLocks noGrp="1"/>
          </p:cNvSpPr>
          <p:nvPr>
            <p:ph type="body" sz="quarter" idx="17" hasCustomPrompt="1"/>
          </p:nvPr>
        </p:nvSpPr>
        <p:spPr>
          <a:xfrm>
            <a:off x="8991599" y="4844253"/>
            <a:ext cx="2403791" cy="541338"/>
          </a:xfrm>
          <a:prstGeom prst="rect">
            <a:avLst/>
          </a:prstGeom>
        </p:spPr>
        <p:txBody>
          <a:bodyPr>
            <a:noAutofit/>
          </a:bodyPr>
          <a:lstStyle>
            <a:lvl1pPr marL="0" indent="0" algn="r">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4</a:t>
            </a:r>
          </a:p>
        </p:txBody>
      </p:sp>
      <p:sp>
        <p:nvSpPr>
          <p:cNvPr id="23" name="Text Placeholder 33"/>
          <p:cNvSpPr>
            <a:spLocks noGrp="1"/>
          </p:cNvSpPr>
          <p:nvPr>
            <p:ph type="body" sz="quarter" idx="18" hasCustomPrompt="1"/>
          </p:nvPr>
        </p:nvSpPr>
        <p:spPr>
          <a:xfrm>
            <a:off x="8991599" y="5259384"/>
            <a:ext cx="24037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 tempor incididunt ut labore et dolore magna aliqua. </a:t>
            </a:r>
          </a:p>
        </p:txBody>
      </p:sp>
    </p:spTree>
    <p:extLst>
      <p:ext uri="{BB962C8B-B14F-4D97-AF65-F5344CB8AC3E}">
        <p14:creationId xmlns:p14="http://schemas.microsoft.com/office/powerpoint/2010/main" val="116360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03_options">
    <p:spTree>
      <p:nvGrpSpPr>
        <p:cNvPr id="1" name=""/>
        <p:cNvGrpSpPr/>
        <p:nvPr/>
      </p:nvGrpSpPr>
      <p:grpSpPr>
        <a:xfrm>
          <a:off x="0" y="0"/>
          <a:ext cx="0" cy="0"/>
          <a:chOff x="0" y="0"/>
          <a:chExt cx="0" cy="0"/>
        </a:xfrm>
      </p:grpSpPr>
      <p:sp>
        <p:nvSpPr>
          <p:cNvPr id="10" name="Text Placeholder 33"/>
          <p:cNvSpPr>
            <a:spLocks noGrp="1"/>
          </p:cNvSpPr>
          <p:nvPr>
            <p:ph type="body" sz="quarter" idx="15" hasCustomPrompt="1"/>
          </p:nvPr>
        </p:nvSpPr>
        <p:spPr>
          <a:xfrm>
            <a:off x="775333" y="5418134"/>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16" name="Text Placeholder 36"/>
          <p:cNvSpPr>
            <a:spLocks noGrp="1"/>
          </p:cNvSpPr>
          <p:nvPr>
            <p:ph type="body" sz="quarter" idx="16" hasCustomPrompt="1"/>
          </p:nvPr>
        </p:nvSpPr>
        <p:spPr>
          <a:xfrm>
            <a:off x="775332" y="5035548"/>
            <a:ext cx="1691679"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1</a:t>
            </a:r>
          </a:p>
        </p:txBody>
      </p:sp>
      <p:sp>
        <p:nvSpPr>
          <p:cNvPr id="17" name="Text Placeholder 33"/>
          <p:cNvSpPr>
            <a:spLocks noGrp="1"/>
          </p:cNvSpPr>
          <p:nvPr>
            <p:ph type="body" sz="quarter" idx="19" hasCustomPrompt="1"/>
          </p:nvPr>
        </p:nvSpPr>
        <p:spPr>
          <a:xfrm>
            <a:off x="775334" y="3433362"/>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18" name="Text Placeholder 36"/>
          <p:cNvSpPr>
            <a:spLocks noGrp="1"/>
          </p:cNvSpPr>
          <p:nvPr>
            <p:ph type="body" sz="quarter" idx="20" hasCustomPrompt="1"/>
          </p:nvPr>
        </p:nvSpPr>
        <p:spPr>
          <a:xfrm>
            <a:off x="775333" y="3050776"/>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2</a:t>
            </a:r>
          </a:p>
        </p:txBody>
      </p:sp>
      <p:sp>
        <p:nvSpPr>
          <p:cNvPr id="19" name="Text Placeholder 33"/>
          <p:cNvSpPr>
            <a:spLocks noGrp="1"/>
          </p:cNvSpPr>
          <p:nvPr>
            <p:ph type="body" sz="quarter" idx="21" hasCustomPrompt="1"/>
          </p:nvPr>
        </p:nvSpPr>
        <p:spPr>
          <a:xfrm>
            <a:off x="775333" y="1405336"/>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21" name="Text Placeholder 36"/>
          <p:cNvSpPr>
            <a:spLocks noGrp="1"/>
          </p:cNvSpPr>
          <p:nvPr>
            <p:ph type="body" sz="quarter" idx="22" hasCustomPrompt="1"/>
          </p:nvPr>
        </p:nvSpPr>
        <p:spPr>
          <a:xfrm>
            <a:off x="775332" y="1022750"/>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3</a:t>
            </a:r>
          </a:p>
        </p:txBody>
      </p:sp>
      <p:sp>
        <p:nvSpPr>
          <p:cNvPr id="24" name="Text Placeholder 36"/>
          <p:cNvSpPr>
            <a:spLocks noGrp="1"/>
          </p:cNvSpPr>
          <p:nvPr>
            <p:ph type="body" sz="quarter" idx="23" hasCustomPrompt="1"/>
          </p:nvPr>
        </p:nvSpPr>
        <p:spPr>
          <a:xfrm>
            <a:off x="9429749" y="3112687"/>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5</a:t>
            </a:r>
          </a:p>
        </p:txBody>
      </p:sp>
      <p:sp>
        <p:nvSpPr>
          <p:cNvPr id="25" name="Text Placeholder 33"/>
          <p:cNvSpPr>
            <a:spLocks noGrp="1"/>
          </p:cNvSpPr>
          <p:nvPr>
            <p:ph type="body" sz="quarter" idx="24" hasCustomPrompt="1"/>
          </p:nvPr>
        </p:nvSpPr>
        <p:spPr>
          <a:xfrm>
            <a:off x="9753599" y="3495273"/>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
        <p:nvSpPr>
          <p:cNvPr id="26" name="Text Placeholder 36"/>
          <p:cNvSpPr>
            <a:spLocks noGrp="1"/>
          </p:cNvSpPr>
          <p:nvPr>
            <p:ph type="body" sz="quarter" idx="25" hasCustomPrompt="1"/>
          </p:nvPr>
        </p:nvSpPr>
        <p:spPr>
          <a:xfrm>
            <a:off x="9429748" y="1022750"/>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4</a:t>
            </a:r>
          </a:p>
        </p:txBody>
      </p:sp>
      <p:sp>
        <p:nvSpPr>
          <p:cNvPr id="27" name="Text Placeholder 33"/>
          <p:cNvSpPr>
            <a:spLocks noGrp="1"/>
          </p:cNvSpPr>
          <p:nvPr>
            <p:ph type="body" sz="quarter" idx="26" hasCustomPrompt="1"/>
          </p:nvPr>
        </p:nvSpPr>
        <p:spPr>
          <a:xfrm>
            <a:off x="9753598" y="1405336"/>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
        <p:nvSpPr>
          <p:cNvPr id="28" name="Text Placeholder 36"/>
          <p:cNvSpPr>
            <a:spLocks noGrp="1"/>
          </p:cNvSpPr>
          <p:nvPr>
            <p:ph type="body" sz="quarter" idx="27" hasCustomPrompt="1"/>
          </p:nvPr>
        </p:nvSpPr>
        <p:spPr>
          <a:xfrm>
            <a:off x="9429748" y="5087938"/>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06</a:t>
            </a:r>
            <a:endParaRPr lang="ru-RU" dirty="0"/>
          </a:p>
        </p:txBody>
      </p:sp>
      <p:sp>
        <p:nvSpPr>
          <p:cNvPr id="29" name="Text Placeholder 33"/>
          <p:cNvSpPr>
            <a:spLocks noGrp="1"/>
          </p:cNvSpPr>
          <p:nvPr>
            <p:ph type="body" sz="quarter" idx="28" hasCustomPrompt="1"/>
          </p:nvPr>
        </p:nvSpPr>
        <p:spPr>
          <a:xfrm>
            <a:off x="9753598" y="5470524"/>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Tree>
    <p:extLst>
      <p:ext uri="{BB962C8B-B14F-4D97-AF65-F5344CB8AC3E}">
        <p14:creationId xmlns:p14="http://schemas.microsoft.com/office/powerpoint/2010/main" val="4047082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3BF01-52C7-9B6B-339B-04C2D5F21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948AD-74E8-557C-D1D4-79825C4300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1D2C1-3B7C-C262-4731-A31CD20092B5}"/>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5" name="Footer Placeholder 4">
            <a:extLst>
              <a:ext uri="{FF2B5EF4-FFF2-40B4-BE49-F238E27FC236}">
                <a16:creationId xmlns:a16="http://schemas.microsoft.com/office/drawing/2014/main" id="{488DE967-F9A5-916F-B687-35056EDA5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B6709-B726-E6FA-1BEB-6E9B234704B9}"/>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2174036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5_options">
    <p:spTree>
      <p:nvGrpSpPr>
        <p:cNvPr id="1" name=""/>
        <p:cNvGrpSpPr/>
        <p:nvPr/>
      </p:nvGrpSpPr>
      <p:grpSpPr>
        <a:xfrm>
          <a:off x="0" y="0"/>
          <a:ext cx="0" cy="0"/>
          <a:chOff x="0" y="0"/>
          <a:chExt cx="0" cy="0"/>
        </a:xfrm>
      </p:grpSpPr>
      <p:sp>
        <p:nvSpPr>
          <p:cNvPr id="10" name="Text Placeholder 33"/>
          <p:cNvSpPr>
            <a:spLocks noGrp="1"/>
          </p:cNvSpPr>
          <p:nvPr>
            <p:ph type="body" sz="quarter" idx="15" hasCustomPrompt="1"/>
          </p:nvPr>
        </p:nvSpPr>
        <p:spPr>
          <a:xfrm>
            <a:off x="775333" y="5418134"/>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16" name="Text Placeholder 36"/>
          <p:cNvSpPr>
            <a:spLocks noGrp="1"/>
          </p:cNvSpPr>
          <p:nvPr>
            <p:ph type="body" sz="quarter" idx="16" hasCustomPrompt="1"/>
          </p:nvPr>
        </p:nvSpPr>
        <p:spPr>
          <a:xfrm>
            <a:off x="775332" y="5035548"/>
            <a:ext cx="1691679"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1</a:t>
            </a:r>
          </a:p>
        </p:txBody>
      </p:sp>
      <p:sp>
        <p:nvSpPr>
          <p:cNvPr id="17" name="Text Placeholder 33"/>
          <p:cNvSpPr>
            <a:spLocks noGrp="1"/>
          </p:cNvSpPr>
          <p:nvPr>
            <p:ph type="body" sz="quarter" idx="19" hasCustomPrompt="1"/>
          </p:nvPr>
        </p:nvSpPr>
        <p:spPr>
          <a:xfrm>
            <a:off x="775334" y="3433362"/>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18" name="Text Placeholder 36"/>
          <p:cNvSpPr>
            <a:spLocks noGrp="1"/>
          </p:cNvSpPr>
          <p:nvPr>
            <p:ph type="body" sz="quarter" idx="20" hasCustomPrompt="1"/>
          </p:nvPr>
        </p:nvSpPr>
        <p:spPr>
          <a:xfrm>
            <a:off x="775333" y="3050776"/>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2</a:t>
            </a:r>
          </a:p>
        </p:txBody>
      </p:sp>
      <p:sp>
        <p:nvSpPr>
          <p:cNvPr id="19" name="Text Placeholder 33"/>
          <p:cNvSpPr>
            <a:spLocks noGrp="1"/>
          </p:cNvSpPr>
          <p:nvPr>
            <p:ph type="body" sz="quarter" idx="21" hasCustomPrompt="1"/>
          </p:nvPr>
        </p:nvSpPr>
        <p:spPr>
          <a:xfrm>
            <a:off x="775333" y="1405336"/>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p>
        </p:txBody>
      </p:sp>
      <p:sp>
        <p:nvSpPr>
          <p:cNvPr id="21" name="Text Placeholder 36"/>
          <p:cNvSpPr>
            <a:spLocks noGrp="1"/>
          </p:cNvSpPr>
          <p:nvPr>
            <p:ph type="body" sz="quarter" idx="22" hasCustomPrompt="1"/>
          </p:nvPr>
        </p:nvSpPr>
        <p:spPr>
          <a:xfrm>
            <a:off x="775332" y="1022750"/>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3</a:t>
            </a:r>
          </a:p>
        </p:txBody>
      </p:sp>
      <p:sp>
        <p:nvSpPr>
          <p:cNvPr id="24" name="Text Placeholder 36"/>
          <p:cNvSpPr>
            <a:spLocks noGrp="1"/>
          </p:cNvSpPr>
          <p:nvPr>
            <p:ph type="body" sz="quarter" idx="23" hasCustomPrompt="1"/>
          </p:nvPr>
        </p:nvSpPr>
        <p:spPr>
          <a:xfrm>
            <a:off x="9429749" y="3112687"/>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5</a:t>
            </a:r>
          </a:p>
        </p:txBody>
      </p:sp>
      <p:sp>
        <p:nvSpPr>
          <p:cNvPr id="25" name="Text Placeholder 33"/>
          <p:cNvSpPr>
            <a:spLocks noGrp="1"/>
          </p:cNvSpPr>
          <p:nvPr>
            <p:ph type="body" sz="quarter" idx="24" hasCustomPrompt="1"/>
          </p:nvPr>
        </p:nvSpPr>
        <p:spPr>
          <a:xfrm>
            <a:off x="9753599" y="3495273"/>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
        <p:nvSpPr>
          <p:cNvPr id="26" name="Text Placeholder 36"/>
          <p:cNvSpPr>
            <a:spLocks noGrp="1"/>
          </p:cNvSpPr>
          <p:nvPr>
            <p:ph type="body" sz="quarter" idx="25" hasCustomPrompt="1"/>
          </p:nvPr>
        </p:nvSpPr>
        <p:spPr>
          <a:xfrm>
            <a:off x="9429748" y="1022750"/>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4</a:t>
            </a:r>
          </a:p>
        </p:txBody>
      </p:sp>
      <p:sp>
        <p:nvSpPr>
          <p:cNvPr id="27" name="Text Placeholder 33"/>
          <p:cNvSpPr>
            <a:spLocks noGrp="1"/>
          </p:cNvSpPr>
          <p:nvPr>
            <p:ph type="body" sz="quarter" idx="26" hasCustomPrompt="1"/>
          </p:nvPr>
        </p:nvSpPr>
        <p:spPr>
          <a:xfrm>
            <a:off x="9753598" y="1405336"/>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p>
        </p:txBody>
      </p:sp>
    </p:spTree>
    <p:extLst>
      <p:ext uri="{BB962C8B-B14F-4D97-AF65-F5344CB8AC3E}">
        <p14:creationId xmlns:p14="http://schemas.microsoft.com/office/powerpoint/2010/main" val="610684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5_01_options">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1987477" y="580418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14" name="Text Placeholder 11"/>
          <p:cNvSpPr>
            <a:spLocks noGrp="1"/>
          </p:cNvSpPr>
          <p:nvPr>
            <p:ph type="body" sz="quarter" idx="15" hasCustomPrompt="1"/>
          </p:nvPr>
        </p:nvSpPr>
        <p:spPr>
          <a:xfrm>
            <a:off x="4839973" y="5797655"/>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0" name="Text Placeholder 11"/>
          <p:cNvSpPr>
            <a:spLocks noGrp="1"/>
          </p:cNvSpPr>
          <p:nvPr>
            <p:ph type="body" sz="quarter" idx="17" hasCustomPrompt="1"/>
          </p:nvPr>
        </p:nvSpPr>
        <p:spPr>
          <a:xfrm>
            <a:off x="7692469" y="580418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3" name="Text Placeholder 11"/>
          <p:cNvSpPr>
            <a:spLocks noGrp="1"/>
          </p:cNvSpPr>
          <p:nvPr>
            <p:ph type="body" sz="quarter" idx="19" hasCustomPrompt="1"/>
          </p:nvPr>
        </p:nvSpPr>
        <p:spPr>
          <a:xfrm>
            <a:off x="3437550" y="101882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9" name="Text Placeholder 11"/>
          <p:cNvSpPr>
            <a:spLocks noGrp="1"/>
          </p:cNvSpPr>
          <p:nvPr>
            <p:ph type="body" sz="quarter" idx="21" hasCustomPrompt="1"/>
          </p:nvPr>
        </p:nvSpPr>
        <p:spPr>
          <a:xfrm>
            <a:off x="6781837" y="101882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3" name="Text Placeholder 2"/>
          <p:cNvSpPr>
            <a:spLocks noGrp="1"/>
          </p:cNvSpPr>
          <p:nvPr>
            <p:ph type="body" sz="quarter" idx="23" hasCustomPrompt="1"/>
          </p:nvPr>
        </p:nvSpPr>
        <p:spPr>
          <a:xfrm>
            <a:off x="1984563" y="539682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31" name="Text Placeholder 2"/>
          <p:cNvSpPr>
            <a:spLocks noGrp="1"/>
          </p:cNvSpPr>
          <p:nvPr>
            <p:ph type="body" sz="quarter" idx="24" hasCustomPrompt="1"/>
          </p:nvPr>
        </p:nvSpPr>
        <p:spPr>
          <a:xfrm>
            <a:off x="4837058" y="539682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32" name="Text Placeholder 2"/>
          <p:cNvSpPr>
            <a:spLocks noGrp="1"/>
          </p:cNvSpPr>
          <p:nvPr>
            <p:ph type="body" sz="quarter" idx="25" hasCustomPrompt="1"/>
          </p:nvPr>
        </p:nvSpPr>
        <p:spPr>
          <a:xfrm>
            <a:off x="7689553" y="539682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05</a:t>
            </a:r>
            <a:endParaRPr lang="ru-RU" dirty="0"/>
          </a:p>
        </p:txBody>
      </p:sp>
      <p:sp>
        <p:nvSpPr>
          <p:cNvPr id="33" name="Text Placeholder 2"/>
          <p:cNvSpPr>
            <a:spLocks noGrp="1"/>
          </p:cNvSpPr>
          <p:nvPr>
            <p:ph type="body" sz="quarter" idx="26" hasCustomPrompt="1"/>
          </p:nvPr>
        </p:nvSpPr>
        <p:spPr>
          <a:xfrm>
            <a:off x="3437550" y="61084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34" name="Text Placeholder 2"/>
          <p:cNvSpPr>
            <a:spLocks noGrp="1"/>
          </p:cNvSpPr>
          <p:nvPr>
            <p:ph type="body" sz="quarter" idx="27" hasCustomPrompt="1"/>
          </p:nvPr>
        </p:nvSpPr>
        <p:spPr>
          <a:xfrm>
            <a:off x="6777464" y="61084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Tree>
    <p:extLst>
      <p:ext uri="{BB962C8B-B14F-4D97-AF65-F5344CB8AC3E}">
        <p14:creationId xmlns:p14="http://schemas.microsoft.com/office/powerpoint/2010/main" val="1773411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02_options">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3465757" y="5705748"/>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14" name="Text Placeholder 11"/>
          <p:cNvSpPr>
            <a:spLocks noGrp="1"/>
          </p:cNvSpPr>
          <p:nvPr>
            <p:ph type="body" sz="quarter" idx="15" hasCustomPrompt="1"/>
          </p:nvPr>
        </p:nvSpPr>
        <p:spPr>
          <a:xfrm>
            <a:off x="6874513" y="5698595"/>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0" name="Text Placeholder 11"/>
          <p:cNvSpPr>
            <a:spLocks noGrp="1"/>
          </p:cNvSpPr>
          <p:nvPr>
            <p:ph type="body" sz="quarter" idx="17" hasCustomPrompt="1"/>
          </p:nvPr>
        </p:nvSpPr>
        <p:spPr>
          <a:xfrm>
            <a:off x="8320630" y="1086786"/>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3" name="Text Placeholder 11"/>
          <p:cNvSpPr>
            <a:spLocks noGrp="1"/>
          </p:cNvSpPr>
          <p:nvPr>
            <p:ph type="body" sz="quarter" idx="19" hasCustomPrompt="1"/>
          </p:nvPr>
        </p:nvSpPr>
        <p:spPr>
          <a:xfrm>
            <a:off x="1867345" y="108740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9" name="Text Placeholder 11"/>
          <p:cNvSpPr>
            <a:spLocks noGrp="1"/>
          </p:cNvSpPr>
          <p:nvPr>
            <p:ph type="body" sz="quarter" idx="21" hasCustomPrompt="1"/>
          </p:nvPr>
        </p:nvSpPr>
        <p:spPr>
          <a:xfrm>
            <a:off x="5082577" y="108740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3" name="Text Placeholder 2"/>
          <p:cNvSpPr>
            <a:spLocks noGrp="1"/>
          </p:cNvSpPr>
          <p:nvPr>
            <p:ph type="body" sz="quarter" idx="23" hasCustomPrompt="1"/>
          </p:nvPr>
        </p:nvSpPr>
        <p:spPr>
          <a:xfrm>
            <a:off x="3462843" y="5298382"/>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a:t>
            </a:r>
            <a:r>
              <a:rPr lang="ru-RU" dirty="0"/>
              <a:t>2</a:t>
            </a:r>
          </a:p>
        </p:txBody>
      </p:sp>
      <p:sp>
        <p:nvSpPr>
          <p:cNvPr id="31" name="Text Placeholder 2"/>
          <p:cNvSpPr>
            <a:spLocks noGrp="1"/>
          </p:cNvSpPr>
          <p:nvPr>
            <p:ph type="body" sz="quarter" idx="24" hasCustomPrompt="1"/>
          </p:nvPr>
        </p:nvSpPr>
        <p:spPr>
          <a:xfrm>
            <a:off x="6871598" y="529776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a:t>
            </a:r>
            <a:r>
              <a:rPr lang="ru-RU" dirty="0"/>
              <a:t>4</a:t>
            </a:r>
          </a:p>
        </p:txBody>
      </p:sp>
      <p:sp>
        <p:nvSpPr>
          <p:cNvPr id="32" name="Text Placeholder 2"/>
          <p:cNvSpPr>
            <a:spLocks noGrp="1"/>
          </p:cNvSpPr>
          <p:nvPr>
            <p:ph type="body" sz="quarter" idx="25" hasCustomPrompt="1"/>
          </p:nvPr>
        </p:nvSpPr>
        <p:spPr>
          <a:xfrm>
            <a:off x="8317714" y="67942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05</a:t>
            </a:r>
            <a:endParaRPr lang="ru-RU" dirty="0"/>
          </a:p>
        </p:txBody>
      </p:sp>
      <p:sp>
        <p:nvSpPr>
          <p:cNvPr id="33" name="Text Placeholder 2"/>
          <p:cNvSpPr>
            <a:spLocks noGrp="1"/>
          </p:cNvSpPr>
          <p:nvPr>
            <p:ph type="body" sz="quarter" idx="26" hasCustomPrompt="1"/>
          </p:nvPr>
        </p:nvSpPr>
        <p:spPr>
          <a:xfrm>
            <a:off x="1867345" y="67942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a:t>
            </a:r>
            <a:r>
              <a:rPr lang="ru-RU" dirty="0"/>
              <a:t>1</a:t>
            </a:r>
          </a:p>
        </p:txBody>
      </p:sp>
      <p:sp>
        <p:nvSpPr>
          <p:cNvPr id="34" name="Text Placeholder 2"/>
          <p:cNvSpPr>
            <a:spLocks noGrp="1"/>
          </p:cNvSpPr>
          <p:nvPr>
            <p:ph type="body" sz="quarter" idx="27" hasCustomPrompt="1"/>
          </p:nvPr>
        </p:nvSpPr>
        <p:spPr>
          <a:xfrm>
            <a:off x="5078204" y="67942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a:t>
            </a:r>
            <a:r>
              <a:rPr lang="ru-RU" dirty="0"/>
              <a:t>03</a:t>
            </a:r>
          </a:p>
        </p:txBody>
      </p:sp>
    </p:spTree>
    <p:extLst>
      <p:ext uri="{BB962C8B-B14F-4D97-AF65-F5344CB8AC3E}">
        <p14:creationId xmlns:p14="http://schemas.microsoft.com/office/powerpoint/2010/main" val="3841654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49833972-655A-4445-9486-AFD3582D0683}" type="datetimeFigureOut">
              <a:rPr lang="ru-RU" smtClean="0"/>
              <a:t>28.09.2023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23141300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833972-655A-4445-9486-AFD3582D0683}" type="datetimeFigureOut">
              <a:rPr lang="ru-RU" smtClean="0"/>
              <a:t>28.09.2023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19594609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49833972-655A-4445-9486-AFD3582D0683}" type="datetimeFigureOut">
              <a:rPr lang="ru-RU" smtClean="0"/>
              <a:t>28.09.2023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1992230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49833972-655A-4445-9486-AFD3582D0683}" type="datetimeFigureOut">
              <a:rPr lang="ru-RU" smtClean="0"/>
              <a:t>28.09.2023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1847990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49833972-655A-4445-9486-AFD3582D0683}" type="datetimeFigureOut">
              <a:rPr lang="ru-RU" smtClean="0"/>
              <a:t>28.09.2023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16921324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833972-655A-4445-9486-AFD3582D0683}" type="datetimeFigureOut">
              <a:rPr lang="ru-RU" smtClean="0"/>
              <a:t>28.09.2023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22511511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833972-655A-4445-9486-AFD3582D0683}" type="datetimeFigureOut">
              <a:rPr lang="ru-RU" smtClean="0"/>
              <a:t>28.09.2023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529423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A46F-ECB6-0B97-5FAD-AC3A1E7DB8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348B16-7A89-1A93-60B1-30F05E334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0E5CE-6866-F578-EEB2-AB46CF1634C5}"/>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5" name="Footer Placeholder 4">
            <a:extLst>
              <a:ext uri="{FF2B5EF4-FFF2-40B4-BE49-F238E27FC236}">
                <a16:creationId xmlns:a16="http://schemas.microsoft.com/office/drawing/2014/main" id="{259D0730-BF8C-A395-AB20-C58287AE7F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56A60-882A-A491-7322-39894910C679}"/>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6598286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833972-655A-4445-9486-AFD3582D0683}" type="datetimeFigureOut">
              <a:rPr lang="ru-RU" smtClean="0"/>
              <a:t>28.09.2023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2783102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ru-RU"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49833972-655A-4445-9486-AFD3582D0683}" type="datetimeFigureOut">
              <a:rPr lang="ru-RU" smtClean="0"/>
              <a:t>28.09.2023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2269773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49833972-655A-4445-9486-AFD3582D0683}" type="datetimeFigureOut">
              <a:rPr lang="ru-RU" smtClean="0"/>
              <a:t>28.09.2023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t>‹#›</a:t>
            </a:fld>
            <a:endParaRPr lang="ru-RU"/>
          </a:p>
        </p:txBody>
      </p:sp>
    </p:spTree>
    <p:extLst>
      <p:ext uri="{BB962C8B-B14F-4D97-AF65-F5344CB8AC3E}">
        <p14:creationId xmlns:p14="http://schemas.microsoft.com/office/powerpoint/2010/main" val="8455201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Picture Placeholder 17"/>
          <p:cNvSpPr>
            <a:spLocks noGrp="1"/>
          </p:cNvSpPr>
          <p:nvPr>
            <p:ph type="pic" sz="quarter" idx="10"/>
          </p:nvPr>
        </p:nvSpPr>
        <p:spPr>
          <a:xfrm>
            <a:off x="3491399" y="981074"/>
            <a:ext cx="2233125" cy="4844563"/>
          </a:xfrm>
          <a:custGeom>
            <a:avLst/>
            <a:gdLst>
              <a:gd name="connsiteX0" fmla="*/ 182633 w 1639888"/>
              <a:gd name="connsiteY0" fmla="*/ 0 h 3557588"/>
              <a:gd name="connsiteX1" fmla="*/ 331022 w 1639888"/>
              <a:gd name="connsiteY1" fmla="*/ 0 h 3557588"/>
              <a:gd name="connsiteX2" fmla="*/ 365265 w 1639888"/>
              <a:gd name="connsiteY2" fmla="*/ 34281 h 3557588"/>
              <a:gd name="connsiteX3" fmla="*/ 365265 w 1639888"/>
              <a:gd name="connsiteY3" fmla="*/ 38090 h 3557588"/>
              <a:gd name="connsiteX4" fmla="*/ 460386 w 1639888"/>
              <a:gd name="connsiteY4" fmla="*/ 133314 h 3557588"/>
              <a:gd name="connsiteX5" fmla="*/ 1183307 w 1639888"/>
              <a:gd name="connsiteY5" fmla="*/ 133314 h 3557588"/>
              <a:gd name="connsiteX6" fmla="*/ 1278428 w 1639888"/>
              <a:gd name="connsiteY6" fmla="*/ 38090 h 3557588"/>
              <a:gd name="connsiteX7" fmla="*/ 1278428 w 1639888"/>
              <a:gd name="connsiteY7" fmla="*/ 34281 h 3557588"/>
              <a:gd name="connsiteX8" fmla="*/ 1308867 w 1639888"/>
              <a:gd name="connsiteY8" fmla="*/ 0 h 3557588"/>
              <a:gd name="connsiteX9" fmla="*/ 1461060 w 1639888"/>
              <a:gd name="connsiteY9" fmla="*/ 0 h 3557588"/>
              <a:gd name="connsiteX10" fmla="*/ 1639888 w 1639888"/>
              <a:gd name="connsiteY10" fmla="*/ 182831 h 3557588"/>
              <a:gd name="connsiteX11" fmla="*/ 1639888 w 1639888"/>
              <a:gd name="connsiteY11" fmla="*/ 3378566 h 3557588"/>
              <a:gd name="connsiteX12" fmla="*/ 1461060 w 1639888"/>
              <a:gd name="connsiteY12" fmla="*/ 3557588 h 3557588"/>
              <a:gd name="connsiteX13" fmla="*/ 182633 w 1639888"/>
              <a:gd name="connsiteY13" fmla="*/ 3557588 h 3557588"/>
              <a:gd name="connsiteX14" fmla="*/ 0 w 1639888"/>
              <a:gd name="connsiteY14" fmla="*/ 3378566 h 3557588"/>
              <a:gd name="connsiteX15" fmla="*/ 0 w 1639888"/>
              <a:gd name="connsiteY15" fmla="*/ 182831 h 3557588"/>
              <a:gd name="connsiteX16" fmla="*/ 182633 w 1639888"/>
              <a:gd name="connsiteY16" fmla="*/ 0 h 355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39888" h="3557588">
                <a:moveTo>
                  <a:pt x="182633" y="0"/>
                </a:moveTo>
                <a:cubicBezTo>
                  <a:pt x="182633" y="0"/>
                  <a:pt x="182633" y="0"/>
                  <a:pt x="331022" y="0"/>
                </a:cubicBezTo>
                <a:cubicBezTo>
                  <a:pt x="350046" y="0"/>
                  <a:pt x="365265" y="15236"/>
                  <a:pt x="365265" y="34281"/>
                </a:cubicBezTo>
                <a:cubicBezTo>
                  <a:pt x="365265" y="34281"/>
                  <a:pt x="365265" y="34281"/>
                  <a:pt x="365265" y="38090"/>
                </a:cubicBezTo>
                <a:cubicBezTo>
                  <a:pt x="365265" y="87607"/>
                  <a:pt x="407119" y="133314"/>
                  <a:pt x="460386" y="133314"/>
                </a:cubicBezTo>
                <a:cubicBezTo>
                  <a:pt x="460386" y="133314"/>
                  <a:pt x="460386" y="133314"/>
                  <a:pt x="1183307" y="133314"/>
                </a:cubicBezTo>
                <a:cubicBezTo>
                  <a:pt x="1236575" y="133314"/>
                  <a:pt x="1278428" y="87607"/>
                  <a:pt x="1278428" y="38090"/>
                </a:cubicBezTo>
                <a:cubicBezTo>
                  <a:pt x="1278428" y="38090"/>
                  <a:pt x="1278428" y="38090"/>
                  <a:pt x="1278428" y="34281"/>
                </a:cubicBezTo>
                <a:cubicBezTo>
                  <a:pt x="1278428" y="15236"/>
                  <a:pt x="1293647" y="0"/>
                  <a:pt x="1308867" y="0"/>
                </a:cubicBezTo>
                <a:cubicBezTo>
                  <a:pt x="1308867" y="0"/>
                  <a:pt x="1308867" y="0"/>
                  <a:pt x="1461060" y="0"/>
                </a:cubicBezTo>
                <a:cubicBezTo>
                  <a:pt x="1559986" y="0"/>
                  <a:pt x="1639888" y="79989"/>
                  <a:pt x="1639888" y="182831"/>
                </a:cubicBezTo>
                <a:cubicBezTo>
                  <a:pt x="1639888" y="182831"/>
                  <a:pt x="1639888" y="182831"/>
                  <a:pt x="1639888" y="3378566"/>
                </a:cubicBezTo>
                <a:cubicBezTo>
                  <a:pt x="1639888" y="3477600"/>
                  <a:pt x="1559986" y="3557588"/>
                  <a:pt x="1461060" y="3557588"/>
                </a:cubicBezTo>
                <a:cubicBezTo>
                  <a:pt x="1461060" y="3557588"/>
                  <a:pt x="1461060" y="3557588"/>
                  <a:pt x="182633" y="3557588"/>
                </a:cubicBezTo>
                <a:cubicBezTo>
                  <a:pt x="83707" y="3557588"/>
                  <a:pt x="0" y="3477600"/>
                  <a:pt x="0" y="3378566"/>
                </a:cubicBezTo>
                <a:cubicBezTo>
                  <a:pt x="0" y="3378566"/>
                  <a:pt x="0" y="3378566"/>
                  <a:pt x="0" y="182831"/>
                </a:cubicBezTo>
                <a:cubicBezTo>
                  <a:pt x="0" y="79989"/>
                  <a:pt x="83707" y="0"/>
                  <a:pt x="182633" y="0"/>
                </a:cubicBezTo>
                <a:close/>
              </a:path>
            </a:pathLst>
          </a:custGeom>
        </p:spPr>
        <p:txBody>
          <a:bodyPr rtlCol="0">
            <a:noAutofit/>
          </a:bodyPr>
          <a:lstStyle/>
          <a:p>
            <a:pPr lvl="0"/>
            <a:endParaRPr lang="ru-RU" noProof="0"/>
          </a:p>
        </p:txBody>
      </p:sp>
    </p:spTree>
    <p:extLst>
      <p:ext uri="{BB962C8B-B14F-4D97-AF65-F5344CB8AC3E}">
        <p14:creationId xmlns:p14="http://schemas.microsoft.com/office/powerpoint/2010/main" val="27182451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6965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0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B317E-CB4A-B943-9587-8BB7CA3AD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9FC3E-769A-A8BC-B1B0-1DD67916A0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B4023B-EE03-9D46-0040-25EA71BDD7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2BCF73-2CF9-4EE3-DEEA-FD47DECE955A}"/>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6" name="Footer Placeholder 5">
            <a:extLst>
              <a:ext uri="{FF2B5EF4-FFF2-40B4-BE49-F238E27FC236}">
                <a16:creationId xmlns:a16="http://schemas.microsoft.com/office/drawing/2014/main" id="{0F71C04B-DC4E-6E71-BDD5-6D200A2520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1FA2C-4A40-F2E0-C2B2-C70E424781CC}"/>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1631412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1BCC-9911-6A61-D744-940B5A3618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AC8DA8-D19A-5089-2060-BA833C57D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DA3D9A-582A-DDA0-5C14-772A95A917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5401E7-19A7-9EDB-85F9-BF51187C6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13C5FC-F738-5377-549B-A5581D234B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06188D-4B48-5708-1AB9-F6621EF7ED42}"/>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8" name="Footer Placeholder 7">
            <a:extLst>
              <a:ext uri="{FF2B5EF4-FFF2-40B4-BE49-F238E27FC236}">
                <a16:creationId xmlns:a16="http://schemas.microsoft.com/office/drawing/2014/main" id="{5CCA166A-C764-FC28-BBEE-08D20A8811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F04632-8A8F-781F-EEA5-B13E907B20AE}"/>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167170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12FE-F0D0-E170-F225-4EBB829C1F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626713-1C66-049C-B2D7-C592B54437BE}"/>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4" name="Footer Placeholder 3">
            <a:extLst>
              <a:ext uri="{FF2B5EF4-FFF2-40B4-BE49-F238E27FC236}">
                <a16:creationId xmlns:a16="http://schemas.microsoft.com/office/drawing/2014/main" id="{C81CFCA4-226B-BFA4-AE9B-2470663E0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5851C0-A6CF-7DDD-6161-E60D103A9DEB}"/>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3262552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7DE893-1639-F0BA-E9A5-C343F8033252}"/>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3" name="Footer Placeholder 2">
            <a:extLst>
              <a:ext uri="{FF2B5EF4-FFF2-40B4-BE49-F238E27FC236}">
                <a16:creationId xmlns:a16="http://schemas.microsoft.com/office/drawing/2014/main" id="{228DA884-DB9E-AD60-93F3-539473B2DE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4EE4E2-593D-DCE6-0A28-C66E75ED5F28}"/>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333748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691F-E107-8C28-BC0B-75F43773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AED933-416F-9D95-C9D4-E054454D9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FF030-E29F-BF09-8FB9-D0E113CAF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E3EED2-7606-1E4A-96A2-09D7744CEFC0}"/>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6" name="Footer Placeholder 5">
            <a:extLst>
              <a:ext uri="{FF2B5EF4-FFF2-40B4-BE49-F238E27FC236}">
                <a16:creationId xmlns:a16="http://schemas.microsoft.com/office/drawing/2014/main" id="{0D3A0F82-61CC-B9D1-059F-0E14FFE14E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7A5C2C-D97C-1872-D46B-84A96AF3EB99}"/>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2845383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D9F3-1DA1-869F-EA8C-F6415ACDF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779851-2D42-76AB-3E78-087A26A9FC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27ACBA-17D6-725E-A537-0ACDA72B6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4C835-18BC-42C2-8D13-F7F4CD51163C}"/>
              </a:ext>
            </a:extLst>
          </p:cNvPr>
          <p:cNvSpPr>
            <a:spLocks noGrp="1"/>
          </p:cNvSpPr>
          <p:nvPr>
            <p:ph type="dt" sz="half" idx="10"/>
          </p:nvPr>
        </p:nvSpPr>
        <p:spPr/>
        <p:txBody>
          <a:bodyPr/>
          <a:lstStyle/>
          <a:p>
            <a:fld id="{B963BD87-A9E1-4B07-85F6-E74425BEAE75}" type="datetimeFigureOut">
              <a:rPr lang="en-US" smtClean="0"/>
              <a:t>9/28/2023</a:t>
            </a:fld>
            <a:endParaRPr lang="en-US"/>
          </a:p>
        </p:txBody>
      </p:sp>
      <p:sp>
        <p:nvSpPr>
          <p:cNvPr id="6" name="Footer Placeholder 5">
            <a:extLst>
              <a:ext uri="{FF2B5EF4-FFF2-40B4-BE49-F238E27FC236}">
                <a16:creationId xmlns:a16="http://schemas.microsoft.com/office/drawing/2014/main" id="{259E21E2-3293-7683-8427-27D923D7A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F1AE8-F672-B49A-FF4E-FA6808BE2850}"/>
              </a:ext>
            </a:extLst>
          </p:cNvPr>
          <p:cNvSpPr>
            <a:spLocks noGrp="1"/>
          </p:cNvSpPr>
          <p:nvPr>
            <p:ph type="sldNum" sz="quarter" idx="12"/>
          </p:nvPr>
        </p:nvSpPr>
        <p:spPr/>
        <p:txBody>
          <a:bodyPr/>
          <a:lstStyle/>
          <a:p>
            <a:fld id="{94BCC484-BA29-4486-97C5-70A5F913939F}" type="slidenum">
              <a:rPr lang="en-US" smtClean="0"/>
              <a:t>‹#›</a:t>
            </a:fld>
            <a:endParaRPr lang="en-US"/>
          </a:p>
        </p:txBody>
      </p:sp>
    </p:spTree>
    <p:extLst>
      <p:ext uri="{BB962C8B-B14F-4D97-AF65-F5344CB8AC3E}">
        <p14:creationId xmlns:p14="http://schemas.microsoft.com/office/powerpoint/2010/main" val="398338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hyperlink" Target="http://ppthemes.com/" TargetMode="Externa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hyperlink" Target="https://slidesgratis.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hyperlink" Target="http://shopping.ppthemes.com/" TargetMode="Externa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78619C-9DBA-47BC-7E42-FF00839AF6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93500F-9D71-C1D9-5740-1DD80FD62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F6C7CC-C29F-DAC8-5A5E-655B302832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3BD87-A9E1-4B07-85F6-E74425BEAE75}" type="datetimeFigureOut">
              <a:rPr lang="en-US" smtClean="0"/>
              <a:t>9/28/2023</a:t>
            </a:fld>
            <a:endParaRPr lang="en-US"/>
          </a:p>
        </p:txBody>
      </p:sp>
      <p:sp>
        <p:nvSpPr>
          <p:cNvPr id="5" name="Footer Placeholder 4">
            <a:extLst>
              <a:ext uri="{FF2B5EF4-FFF2-40B4-BE49-F238E27FC236}">
                <a16:creationId xmlns:a16="http://schemas.microsoft.com/office/drawing/2014/main" id="{190D1A6A-6F5D-14CB-9BBB-06DC587E46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DFD04C-58BD-0EA6-550E-5483FE9AFD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BCC484-BA29-4486-97C5-70A5F913939F}" type="slidenum">
              <a:rPr lang="en-US" smtClean="0"/>
              <a:t>‹#›</a:t>
            </a:fld>
            <a:endParaRPr lang="en-US"/>
          </a:p>
        </p:txBody>
      </p:sp>
    </p:spTree>
    <p:extLst>
      <p:ext uri="{BB962C8B-B14F-4D97-AF65-F5344CB8AC3E}">
        <p14:creationId xmlns:p14="http://schemas.microsoft.com/office/powerpoint/2010/main" val="1641502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ru-R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33972-655A-4445-9486-AFD3582D0683}" type="datetimeFigureOut">
              <a:rPr lang="ru-RU" smtClean="0"/>
              <a:t>28.09.2023</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B0320-5C49-4A0C-85ED-B385CF34E9E7}" type="slidenum">
              <a:rPr lang="ru-RU" smtClean="0"/>
              <a:t>‹#›</a:t>
            </a:fld>
            <a:endParaRPr lang="ru-RU"/>
          </a:p>
        </p:txBody>
      </p:sp>
      <p:sp>
        <p:nvSpPr>
          <p:cNvPr id="7" name="Rectángulo 3">
            <a:extLst>
              <a:ext uri="{FF2B5EF4-FFF2-40B4-BE49-F238E27FC236}">
                <a16:creationId xmlns:a16="http://schemas.microsoft.com/office/drawing/2014/main" id="{1282B052-D942-B2F8-24CE-E372204F300E}"/>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uadroTexto 4">
            <a:extLst>
              <a:ext uri="{FF2B5EF4-FFF2-40B4-BE49-F238E27FC236}">
                <a16:creationId xmlns:a16="http://schemas.microsoft.com/office/drawing/2014/main" id="{88FF8CF6-69CE-CD30-5248-CD54ABB437A3}"/>
              </a:ext>
            </a:extLst>
          </p:cNvPr>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26">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27">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9" name="Imagen 7">
            <a:extLst>
              <a:ext uri="{FF2B5EF4-FFF2-40B4-BE49-F238E27FC236}">
                <a16:creationId xmlns:a16="http://schemas.microsoft.com/office/drawing/2014/main" id="{A56E3E04-B8F1-A42D-A10E-38AE5451F90B}"/>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0" name="CuadroTexto 8">
            <a:extLst>
              <a:ext uri="{FF2B5EF4-FFF2-40B4-BE49-F238E27FC236}">
                <a16:creationId xmlns:a16="http://schemas.microsoft.com/office/drawing/2014/main" id="{ED148B24-FCF4-75D3-9202-7F74677DB66A}"/>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29">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1" name="Imagen 13">
            <a:extLst>
              <a:ext uri="{FF2B5EF4-FFF2-40B4-BE49-F238E27FC236}">
                <a16:creationId xmlns:a16="http://schemas.microsoft.com/office/drawing/2014/main" id="{D8453A19-CB5D-34B0-8022-39C4E44FDCBE}"/>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12" name="Rectángulo 9">
            <a:extLst>
              <a:ext uri="{FF2B5EF4-FFF2-40B4-BE49-F238E27FC236}">
                <a16:creationId xmlns:a16="http://schemas.microsoft.com/office/drawing/2014/main" id="{9CBCEEC1-77E6-A0BA-B9B0-5442138F9B68}"/>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4">
            <a:extLst>
              <a:ext uri="{FF2B5EF4-FFF2-40B4-BE49-F238E27FC236}">
                <a16:creationId xmlns:a16="http://schemas.microsoft.com/office/drawing/2014/main" id="{0534C5EB-FC85-1BDF-44E7-89D17A6BDF4D}"/>
              </a:ext>
            </a:extLst>
          </p:cNvPr>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26">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27">
                  <a:extLst>
                    <a:ext uri="{A12FA001-AC4F-418D-AE19-62706E023703}">
                      <ahyp:hlinkClr xmlns:ahyp="http://schemas.microsoft.com/office/drawing/2018/hyperlinkcolor" val="tx"/>
                    </a:ext>
                  </a:extLst>
                </a:hlinkClick>
              </a:rPr>
              <a:t>http://pptbundle.com/</a:t>
            </a:r>
            <a:r>
              <a:rPr lang="en-US" dirty="0">
                <a:solidFill>
                  <a:schemeClr val="bg1"/>
                </a:solidFill>
              </a:rPr>
              <a:t> </a:t>
            </a:r>
          </a:p>
        </p:txBody>
      </p:sp>
      <p:pic>
        <p:nvPicPr>
          <p:cNvPr id="14" name="Imagen 15">
            <a:extLst>
              <a:ext uri="{FF2B5EF4-FFF2-40B4-BE49-F238E27FC236}">
                <a16:creationId xmlns:a16="http://schemas.microsoft.com/office/drawing/2014/main" id="{98CAD064-DAB8-BF6E-5E10-0455014BBF9E}"/>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5" name="CuadroTexto 16">
            <a:extLst>
              <a:ext uri="{FF2B5EF4-FFF2-40B4-BE49-F238E27FC236}">
                <a16:creationId xmlns:a16="http://schemas.microsoft.com/office/drawing/2014/main" id="{B96D9D1D-9D2C-07C8-9824-F54E41FF84D5}"/>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29">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6" name="Imagen 17">
            <a:extLst>
              <a:ext uri="{FF2B5EF4-FFF2-40B4-BE49-F238E27FC236}">
                <a16:creationId xmlns:a16="http://schemas.microsoft.com/office/drawing/2014/main" id="{9122CDCA-C168-AD73-F8DD-E55F84DDD26C}"/>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925392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2.png"/><Relationship Id="rId2" Type="http://schemas.openxmlformats.org/officeDocument/2006/relationships/image" Target="../media/image3.jp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0.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g"/><Relationship Id="rId1" Type="http://schemas.openxmlformats.org/officeDocument/2006/relationships/slideLayout" Target="../slideLayouts/slideLayout2.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control" Target="../activeX/activeX1.xml"/><Relationship Id="rId4" Type="http://schemas.openxmlformats.org/officeDocument/2006/relationships/image" Target="../media/image53.wmf"/></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control" Target="../activeX/activeX2.xml"/><Relationship Id="rId4" Type="http://schemas.openxmlformats.org/officeDocument/2006/relationships/image" Target="../media/image54.wmf"/></Relationships>
</file>

<file path=ppt/slides/_rels/slide24.xml.rels><?xml version="1.0" encoding="UTF-8" standalone="yes"?>
<Relationships xmlns="http://schemas.openxmlformats.org/package/2006/relationships"><Relationship Id="rId3" Type="http://schemas.openxmlformats.org/officeDocument/2006/relationships/control" Target="../activeX/activeX3.xml"/><Relationship Id="rId7" Type="http://schemas.openxmlformats.org/officeDocument/2006/relationships/image" Target="../media/image56.wmf"/><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5.png"/><Relationship Id="rId5" Type="http://schemas.openxmlformats.org/officeDocument/2006/relationships/image" Target="../media/image3.jp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control" Target="../activeX/activeX4.xml"/><Relationship Id="rId4" Type="http://schemas.openxmlformats.org/officeDocument/2006/relationships/image" Target="../media/image57.wmf"/></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control" Target="../activeX/activeX5.xml"/><Relationship Id="rId4" Type="http://schemas.openxmlformats.org/officeDocument/2006/relationships/image" Target="../media/image58.wmf"/></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control" Target="../activeX/activeX6.xml"/><Relationship Id="rId4" Type="http://schemas.openxmlformats.org/officeDocument/2006/relationships/image" Target="../media/image59.wmf"/></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control" Target="../activeX/activeX7.xml"/><Relationship Id="rId4" Type="http://schemas.openxmlformats.org/officeDocument/2006/relationships/image" Target="../media/image60.wmf"/></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microsoft.com/office/2007/relationships/hdphoto" Target="../media/hdphoto1.wdp"/><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10" Type="http://schemas.microsoft.com/office/2007/relationships/hdphoto" Target="../media/hdphoto2.wdp"/><Relationship Id="rId4" Type="http://schemas.openxmlformats.org/officeDocument/2006/relationships/image" Target="../media/image15.sv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3.jp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1" name="dark red">
            <a:extLst>
              <a:ext uri="{FF2B5EF4-FFF2-40B4-BE49-F238E27FC236}">
                <a16:creationId xmlns:a16="http://schemas.microsoft.com/office/drawing/2014/main" id="{F3572D65-E977-DA30-D510-B567A8D46CDC}"/>
              </a:ext>
            </a:extLst>
          </p:cNvPr>
          <p:cNvSpPr/>
          <p:nvPr/>
        </p:nvSpPr>
        <p:spPr>
          <a:xfrm>
            <a:off x="340985" y="688237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ark red">
            <a:extLst>
              <a:ext uri="{FF2B5EF4-FFF2-40B4-BE49-F238E27FC236}">
                <a16:creationId xmlns:a16="http://schemas.microsoft.com/office/drawing/2014/main" id="{0B802EE0-BC7E-C855-A91D-33EDFDBFC642}"/>
              </a:ext>
            </a:extLst>
          </p:cNvPr>
          <p:cNvSpPr/>
          <p:nvPr/>
        </p:nvSpPr>
        <p:spPr>
          <a:xfrm>
            <a:off x="-11541" y="6869161"/>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dark red">
            <a:extLst>
              <a:ext uri="{FF2B5EF4-FFF2-40B4-BE49-F238E27FC236}">
                <a16:creationId xmlns:a16="http://schemas.microsoft.com/office/drawing/2014/main" id="{BAE8362B-EF5F-2EAF-71A0-3BAC7C1071CF}"/>
              </a:ext>
            </a:extLst>
          </p:cNvPr>
          <p:cNvSpPr/>
          <p:nvPr/>
        </p:nvSpPr>
        <p:spPr>
          <a:xfrm>
            <a:off x="3386734" y="688237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ark red">
            <a:extLst>
              <a:ext uri="{FF2B5EF4-FFF2-40B4-BE49-F238E27FC236}">
                <a16:creationId xmlns:a16="http://schemas.microsoft.com/office/drawing/2014/main" id="{A47EE9CE-16F0-BB53-24E2-EB010C6C36F1}"/>
              </a:ext>
            </a:extLst>
          </p:cNvPr>
          <p:cNvSpPr/>
          <p:nvPr/>
        </p:nvSpPr>
        <p:spPr>
          <a:xfrm>
            <a:off x="3673515" y="688237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ark red">
            <a:extLst>
              <a:ext uri="{FF2B5EF4-FFF2-40B4-BE49-F238E27FC236}">
                <a16:creationId xmlns:a16="http://schemas.microsoft.com/office/drawing/2014/main" id="{4724F6C4-BCBC-200B-2FFF-8AC0275B5E4A}"/>
              </a:ext>
            </a:extLst>
          </p:cNvPr>
          <p:cNvSpPr/>
          <p:nvPr/>
        </p:nvSpPr>
        <p:spPr>
          <a:xfrm>
            <a:off x="6844580" y="6846105"/>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ark red">
            <a:extLst>
              <a:ext uri="{FF2B5EF4-FFF2-40B4-BE49-F238E27FC236}">
                <a16:creationId xmlns:a16="http://schemas.microsoft.com/office/drawing/2014/main" id="{010A4816-B1BE-7211-E864-D3E17E7A307C}"/>
              </a:ext>
            </a:extLst>
          </p:cNvPr>
          <p:cNvSpPr/>
          <p:nvPr/>
        </p:nvSpPr>
        <p:spPr>
          <a:xfrm>
            <a:off x="7139543" y="6862708"/>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ark red">
            <a:extLst>
              <a:ext uri="{FF2B5EF4-FFF2-40B4-BE49-F238E27FC236}">
                <a16:creationId xmlns:a16="http://schemas.microsoft.com/office/drawing/2014/main" id="{E68A2A18-1ED7-4BF5-9FD3-FCC308BD6D34}"/>
              </a:ext>
            </a:extLst>
          </p:cNvPr>
          <p:cNvSpPr/>
          <p:nvPr/>
        </p:nvSpPr>
        <p:spPr>
          <a:xfrm>
            <a:off x="10573935" y="688237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ark red">
            <a:extLst>
              <a:ext uri="{FF2B5EF4-FFF2-40B4-BE49-F238E27FC236}">
                <a16:creationId xmlns:a16="http://schemas.microsoft.com/office/drawing/2014/main" id="{34A1CFF8-D771-CEDB-065B-420B7E086DB7}"/>
              </a:ext>
            </a:extLst>
          </p:cNvPr>
          <p:cNvSpPr/>
          <p:nvPr/>
        </p:nvSpPr>
        <p:spPr>
          <a:xfrm>
            <a:off x="10861270" y="685001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ark red">
            <a:extLst>
              <a:ext uri="{FF2B5EF4-FFF2-40B4-BE49-F238E27FC236}">
                <a16:creationId xmlns:a16="http://schemas.microsoft.com/office/drawing/2014/main" id="{92013C3D-0C46-3E42-ABC1-2DA606C765D3}"/>
              </a:ext>
            </a:extLst>
          </p:cNvPr>
          <p:cNvSpPr/>
          <p:nvPr/>
        </p:nvSpPr>
        <p:spPr>
          <a:xfrm>
            <a:off x="9387004" y="686594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ark red">
            <a:extLst>
              <a:ext uri="{FF2B5EF4-FFF2-40B4-BE49-F238E27FC236}">
                <a16:creationId xmlns:a16="http://schemas.microsoft.com/office/drawing/2014/main" id="{65AC223C-37D8-675C-6022-4E2151615D60}"/>
              </a:ext>
            </a:extLst>
          </p:cNvPr>
          <p:cNvSpPr/>
          <p:nvPr/>
        </p:nvSpPr>
        <p:spPr>
          <a:xfrm>
            <a:off x="9735177" y="6867271"/>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ark red">
            <a:extLst>
              <a:ext uri="{FF2B5EF4-FFF2-40B4-BE49-F238E27FC236}">
                <a16:creationId xmlns:a16="http://schemas.microsoft.com/office/drawing/2014/main" id="{15646D76-5251-5B9E-B4A9-A7DC9E445F3A}"/>
              </a:ext>
            </a:extLst>
          </p:cNvPr>
          <p:cNvSpPr/>
          <p:nvPr/>
        </p:nvSpPr>
        <p:spPr>
          <a:xfrm>
            <a:off x="11475898" y="6846097"/>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ark red">
            <a:extLst>
              <a:ext uri="{FF2B5EF4-FFF2-40B4-BE49-F238E27FC236}">
                <a16:creationId xmlns:a16="http://schemas.microsoft.com/office/drawing/2014/main" id="{B768C260-CAB7-DC5E-8B92-E09BD3E66BBE}"/>
              </a:ext>
            </a:extLst>
          </p:cNvPr>
          <p:cNvSpPr/>
          <p:nvPr/>
        </p:nvSpPr>
        <p:spPr>
          <a:xfrm>
            <a:off x="7665101" y="6835369"/>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ark red">
            <a:extLst>
              <a:ext uri="{FF2B5EF4-FFF2-40B4-BE49-F238E27FC236}">
                <a16:creationId xmlns:a16="http://schemas.microsoft.com/office/drawing/2014/main" id="{5196987D-58A6-2DF4-0E43-9E65187BD797}"/>
              </a:ext>
            </a:extLst>
          </p:cNvPr>
          <p:cNvSpPr/>
          <p:nvPr/>
        </p:nvSpPr>
        <p:spPr>
          <a:xfrm>
            <a:off x="5526481" y="6870840"/>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ark red">
            <a:extLst>
              <a:ext uri="{FF2B5EF4-FFF2-40B4-BE49-F238E27FC236}">
                <a16:creationId xmlns:a16="http://schemas.microsoft.com/office/drawing/2014/main" id="{C6E77961-63C5-63C0-2E2A-FDD42B86983C}"/>
              </a:ext>
            </a:extLst>
          </p:cNvPr>
          <p:cNvSpPr/>
          <p:nvPr/>
        </p:nvSpPr>
        <p:spPr>
          <a:xfrm>
            <a:off x="5787693" y="6838604"/>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ark red">
            <a:extLst>
              <a:ext uri="{FF2B5EF4-FFF2-40B4-BE49-F238E27FC236}">
                <a16:creationId xmlns:a16="http://schemas.microsoft.com/office/drawing/2014/main" id="{CEC00DCA-569B-1536-5E8C-5898D6D0D890}"/>
              </a:ext>
            </a:extLst>
          </p:cNvPr>
          <p:cNvSpPr/>
          <p:nvPr/>
        </p:nvSpPr>
        <p:spPr>
          <a:xfrm>
            <a:off x="6063518" y="6864771"/>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ark red">
            <a:extLst>
              <a:ext uri="{FF2B5EF4-FFF2-40B4-BE49-F238E27FC236}">
                <a16:creationId xmlns:a16="http://schemas.microsoft.com/office/drawing/2014/main" id="{4BED3576-68F9-7C05-F4D5-D89AAD0CF50C}"/>
              </a:ext>
            </a:extLst>
          </p:cNvPr>
          <p:cNvSpPr/>
          <p:nvPr/>
        </p:nvSpPr>
        <p:spPr>
          <a:xfrm>
            <a:off x="1501099" y="6850747"/>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ark red">
            <a:extLst>
              <a:ext uri="{FF2B5EF4-FFF2-40B4-BE49-F238E27FC236}">
                <a16:creationId xmlns:a16="http://schemas.microsoft.com/office/drawing/2014/main" id="{0493A2D7-372E-986F-9BF9-59F43B1F50F1}"/>
              </a:ext>
            </a:extLst>
          </p:cNvPr>
          <p:cNvSpPr/>
          <p:nvPr/>
        </p:nvSpPr>
        <p:spPr>
          <a:xfrm>
            <a:off x="1780752" y="6883064"/>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dark red">
            <a:extLst>
              <a:ext uri="{FF2B5EF4-FFF2-40B4-BE49-F238E27FC236}">
                <a16:creationId xmlns:a16="http://schemas.microsoft.com/office/drawing/2014/main" id="{BD909A1B-FB57-A2CA-F0F4-C17FAC1E8FB4}"/>
              </a:ext>
            </a:extLst>
          </p:cNvPr>
          <p:cNvSpPr/>
          <p:nvPr/>
        </p:nvSpPr>
        <p:spPr>
          <a:xfrm>
            <a:off x="11899803" y="6863247"/>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79DBE875-73EE-92B9-D023-D7BE674FCB4A}"/>
              </a:ext>
            </a:extLst>
          </p:cNvPr>
          <p:cNvSpPr/>
          <p:nvPr/>
        </p:nvSpPr>
        <p:spPr>
          <a:xfrm>
            <a:off x="0" y="0"/>
            <a:ext cx="12192000" cy="6822001"/>
          </a:xfrm>
          <a:custGeom>
            <a:avLst/>
            <a:gdLst>
              <a:gd name="connsiteX0" fmla="*/ 9920805 w 12192000"/>
              <a:gd name="connsiteY0" fmla="*/ 6726891 h 6822001"/>
              <a:gd name="connsiteX1" fmla="*/ 9934820 w 12192000"/>
              <a:gd name="connsiteY1" fmla="*/ 6733235 h 6822001"/>
              <a:gd name="connsiteX2" fmla="*/ 9940871 w 12192000"/>
              <a:gd name="connsiteY2" fmla="*/ 6749504 h 6822001"/>
              <a:gd name="connsiteX3" fmla="*/ 9934871 w 12192000"/>
              <a:gd name="connsiteY3" fmla="*/ 6765721 h 6822001"/>
              <a:gd name="connsiteX4" fmla="*/ 9921322 w 12192000"/>
              <a:gd name="connsiteY4" fmla="*/ 6772116 h 6822001"/>
              <a:gd name="connsiteX5" fmla="*/ 9907359 w 12192000"/>
              <a:gd name="connsiteY5" fmla="*/ 6765824 h 6822001"/>
              <a:gd name="connsiteX6" fmla="*/ 9901257 w 12192000"/>
              <a:gd name="connsiteY6" fmla="*/ 6749606 h 6822001"/>
              <a:gd name="connsiteX7" fmla="*/ 9907101 w 12192000"/>
              <a:gd name="connsiteY7" fmla="*/ 6733030 h 6822001"/>
              <a:gd name="connsiteX8" fmla="*/ 9920805 w 12192000"/>
              <a:gd name="connsiteY8" fmla="*/ 6726891 h 6822001"/>
              <a:gd name="connsiteX9" fmla="*/ 7305250 w 12192000"/>
              <a:gd name="connsiteY9" fmla="*/ 6713352 h 6822001"/>
              <a:gd name="connsiteX10" fmla="*/ 7319264 w 12192000"/>
              <a:gd name="connsiteY10" fmla="*/ 6719696 h 6822001"/>
              <a:gd name="connsiteX11" fmla="*/ 7325315 w 12192000"/>
              <a:gd name="connsiteY11" fmla="*/ 6735965 h 6822001"/>
              <a:gd name="connsiteX12" fmla="*/ 7319316 w 12192000"/>
              <a:gd name="connsiteY12" fmla="*/ 6752182 h 6822001"/>
              <a:gd name="connsiteX13" fmla="*/ 7305766 w 12192000"/>
              <a:gd name="connsiteY13" fmla="*/ 6758577 h 6822001"/>
              <a:gd name="connsiteX14" fmla="*/ 7291804 w 12192000"/>
              <a:gd name="connsiteY14" fmla="*/ 6752285 h 6822001"/>
              <a:gd name="connsiteX15" fmla="*/ 7285701 w 12192000"/>
              <a:gd name="connsiteY15" fmla="*/ 6736067 h 6822001"/>
              <a:gd name="connsiteX16" fmla="*/ 7291545 w 12192000"/>
              <a:gd name="connsiteY16" fmla="*/ 6719491 h 6822001"/>
              <a:gd name="connsiteX17" fmla="*/ 7305250 w 12192000"/>
              <a:gd name="connsiteY17" fmla="*/ 6713352 h 6822001"/>
              <a:gd name="connsiteX18" fmla="*/ 1572539 w 12192000"/>
              <a:gd name="connsiteY18" fmla="*/ 6713352 h 6822001"/>
              <a:gd name="connsiteX19" fmla="*/ 1586554 w 12192000"/>
              <a:gd name="connsiteY19" fmla="*/ 6719696 h 6822001"/>
              <a:gd name="connsiteX20" fmla="*/ 1592604 w 12192000"/>
              <a:gd name="connsiteY20" fmla="*/ 6735965 h 6822001"/>
              <a:gd name="connsiteX21" fmla="*/ 1586606 w 12192000"/>
              <a:gd name="connsiteY21" fmla="*/ 6752182 h 6822001"/>
              <a:gd name="connsiteX22" fmla="*/ 1573056 w 12192000"/>
              <a:gd name="connsiteY22" fmla="*/ 6758577 h 6822001"/>
              <a:gd name="connsiteX23" fmla="*/ 1559093 w 12192000"/>
              <a:gd name="connsiteY23" fmla="*/ 6752285 h 6822001"/>
              <a:gd name="connsiteX24" fmla="*/ 1552991 w 12192000"/>
              <a:gd name="connsiteY24" fmla="*/ 6736067 h 6822001"/>
              <a:gd name="connsiteX25" fmla="*/ 1558835 w 12192000"/>
              <a:gd name="connsiteY25" fmla="*/ 6719491 h 6822001"/>
              <a:gd name="connsiteX26" fmla="*/ 1572539 w 12192000"/>
              <a:gd name="connsiteY26" fmla="*/ 6713352 h 6822001"/>
              <a:gd name="connsiteX27" fmla="*/ 11073409 w 12192000"/>
              <a:gd name="connsiteY27" fmla="*/ 6713351 h 6822001"/>
              <a:gd name="connsiteX28" fmla="*/ 11087423 w 12192000"/>
              <a:gd name="connsiteY28" fmla="*/ 6719695 h 6822001"/>
              <a:gd name="connsiteX29" fmla="*/ 11093474 w 12192000"/>
              <a:gd name="connsiteY29" fmla="*/ 6735964 h 6822001"/>
              <a:gd name="connsiteX30" fmla="*/ 11087475 w 12192000"/>
              <a:gd name="connsiteY30" fmla="*/ 6752181 h 6822001"/>
              <a:gd name="connsiteX31" fmla="*/ 11073926 w 12192000"/>
              <a:gd name="connsiteY31" fmla="*/ 6758576 h 6822001"/>
              <a:gd name="connsiteX32" fmla="*/ 11059963 w 12192000"/>
              <a:gd name="connsiteY32" fmla="*/ 6752284 h 6822001"/>
              <a:gd name="connsiteX33" fmla="*/ 11053860 w 12192000"/>
              <a:gd name="connsiteY33" fmla="*/ 6736066 h 6822001"/>
              <a:gd name="connsiteX34" fmla="*/ 11059705 w 12192000"/>
              <a:gd name="connsiteY34" fmla="*/ 6719490 h 6822001"/>
              <a:gd name="connsiteX35" fmla="*/ 11073409 w 12192000"/>
              <a:gd name="connsiteY35" fmla="*/ 6713351 h 6822001"/>
              <a:gd name="connsiteX36" fmla="*/ 9531033 w 12192000"/>
              <a:gd name="connsiteY36" fmla="*/ 6694903 h 6822001"/>
              <a:gd name="connsiteX37" fmla="*/ 9544375 w 12192000"/>
              <a:gd name="connsiteY37" fmla="*/ 6694903 h 6822001"/>
              <a:gd name="connsiteX38" fmla="*/ 9562268 w 12192000"/>
              <a:gd name="connsiteY38" fmla="*/ 6699814 h 6822001"/>
              <a:gd name="connsiteX39" fmla="*/ 9567026 w 12192000"/>
              <a:gd name="connsiteY39" fmla="*/ 6711786 h 6822001"/>
              <a:gd name="connsiteX40" fmla="*/ 9561544 w 12192000"/>
              <a:gd name="connsiteY40" fmla="*/ 6723706 h 6822001"/>
              <a:gd name="connsiteX41" fmla="*/ 9542513 w 12192000"/>
              <a:gd name="connsiteY41" fmla="*/ 6728361 h 6822001"/>
              <a:gd name="connsiteX42" fmla="*/ 9531033 w 12192000"/>
              <a:gd name="connsiteY42" fmla="*/ 6728361 h 6822001"/>
              <a:gd name="connsiteX43" fmla="*/ 9920805 w 12192000"/>
              <a:gd name="connsiteY43" fmla="*/ 6667955 h 6822001"/>
              <a:gd name="connsiteX44" fmla="*/ 9933217 w 12192000"/>
              <a:gd name="connsiteY44" fmla="*/ 6672815 h 6822001"/>
              <a:gd name="connsiteX45" fmla="*/ 9938078 w 12192000"/>
              <a:gd name="connsiteY45" fmla="*/ 6685452 h 6822001"/>
              <a:gd name="connsiteX46" fmla="*/ 9933424 w 12192000"/>
              <a:gd name="connsiteY46" fmla="*/ 6697628 h 6822001"/>
              <a:gd name="connsiteX47" fmla="*/ 9921529 w 12192000"/>
              <a:gd name="connsiteY47" fmla="*/ 6702335 h 6822001"/>
              <a:gd name="connsiteX48" fmla="*/ 9908446 w 12192000"/>
              <a:gd name="connsiteY48" fmla="*/ 6697577 h 6822001"/>
              <a:gd name="connsiteX49" fmla="*/ 9903533 w 12192000"/>
              <a:gd name="connsiteY49" fmla="*/ 6685043 h 6822001"/>
              <a:gd name="connsiteX50" fmla="*/ 9908342 w 12192000"/>
              <a:gd name="connsiteY50" fmla="*/ 6672713 h 6822001"/>
              <a:gd name="connsiteX51" fmla="*/ 9920805 w 12192000"/>
              <a:gd name="connsiteY51" fmla="*/ 6667955 h 6822001"/>
              <a:gd name="connsiteX52" fmla="*/ 9483972 w 12192000"/>
              <a:gd name="connsiteY52" fmla="*/ 6664412 h 6822001"/>
              <a:gd name="connsiteX53" fmla="*/ 9483972 w 12192000"/>
              <a:gd name="connsiteY53" fmla="*/ 6814412 h 6822001"/>
              <a:gd name="connsiteX54" fmla="*/ 9531033 w 12192000"/>
              <a:gd name="connsiteY54" fmla="*/ 6814412 h 6822001"/>
              <a:gd name="connsiteX55" fmla="*/ 9531033 w 12192000"/>
              <a:gd name="connsiteY55" fmla="*/ 6758750 h 6822001"/>
              <a:gd name="connsiteX56" fmla="*/ 9556683 w 12192000"/>
              <a:gd name="connsiteY56" fmla="*/ 6758750 h 6822001"/>
              <a:gd name="connsiteX57" fmla="*/ 9598830 w 12192000"/>
              <a:gd name="connsiteY57" fmla="*/ 6745960 h 6822001"/>
              <a:gd name="connsiteX58" fmla="*/ 9612638 w 12192000"/>
              <a:gd name="connsiteY58" fmla="*/ 6710456 h 6822001"/>
              <a:gd name="connsiteX59" fmla="*/ 9599967 w 12192000"/>
              <a:gd name="connsiteY59" fmla="*/ 6676383 h 6822001"/>
              <a:gd name="connsiteX60" fmla="*/ 9561855 w 12192000"/>
              <a:gd name="connsiteY60" fmla="*/ 6664412 h 6822001"/>
              <a:gd name="connsiteX61" fmla="*/ 5887579 w 12192000"/>
              <a:gd name="connsiteY61" fmla="*/ 6659677 h 6822001"/>
              <a:gd name="connsiteX62" fmla="*/ 5887579 w 12192000"/>
              <a:gd name="connsiteY62" fmla="*/ 6809677 h 6822001"/>
              <a:gd name="connsiteX63" fmla="*/ 5934640 w 12192000"/>
              <a:gd name="connsiteY63" fmla="*/ 6809677 h 6822001"/>
              <a:gd name="connsiteX64" fmla="*/ 5934640 w 12192000"/>
              <a:gd name="connsiteY64" fmla="*/ 6748388 h 6822001"/>
              <a:gd name="connsiteX65" fmla="*/ 5993387 w 12192000"/>
              <a:gd name="connsiteY65" fmla="*/ 6748388 h 6822001"/>
              <a:gd name="connsiteX66" fmla="*/ 5993387 w 12192000"/>
              <a:gd name="connsiteY66" fmla="*/ 6718101 h 6822001"/>
              <a:gd name="connsiteX67" fmla="*/ 5934640 w 12192000"/>
              <a:gd name="connsiteY67" fmla="*/ 6718101 h 6822001"/>
              <a:gd name="connsiteX68" fmla="*/ 5934640 w 12192000"/>
              <a:gd name="connsiteY68" fmla="*/ 6691908 h 6822001"/>
              <a:gd name="connsiteX69" fmla="*/ 6003420 w 12192000"/>
              <a:gd name="connsiteY69" fmla="*/ 6691908 h 6822001"/>
              <a:gd name="connsiteX70" fmla="*/ 6003420 w 12192000"/>
              <a:gd name="connsiteY70" fmla="*/ 6659677 h 6822001"/>
              <a:gd name="connsiteX71" fmla="*/ 7305250 w 12192000"/>
              <a:gd name="connsiteY71" fmla="*/ 6654416 h 6822001"/>
              <a:gd name="connsiteX72" fmla="*/ 7317661 w 12192000"/>
              <a:gd name="connsiteY72" fmla="*/ 6659276 h 6822001"/>
              <a:gd name="connsiteX73" fmla="*/ 7322522 w 12192000"/>
              <a:gd name="connsiteY73" fmla="*/ 6671913 h 6822001"/>
              <a:gd name="connsiteX74" fmla="*/ 7317868 w 12192000"/>
              <a:gd name="connsiteY74" fmla="*/ 6684089 h 6822001"/>
              <a:gd name="connsiteX75" fmla="*/ 7305974 w 12192000"/>
              <a:gd name="connsiteY75" fmla="*/ 6688796 h 6822001"/>
              <a:gd name="connsiteX76" fmla="*/ 7292889 w 12192000"/>
              <a:gd name="connsiteY76" fmla="*/ 6684038 h 6822001"/>
              <a:gd name="connsiteX77" fmla="*/ 7287977 w 12192000"/>
              <a:gd name="connsiteY77" fmla="*/ 6671504 h 6822001"/>
              <a:gd name="connsiteX78" fmla="*/ 7292786 w 12192000"/>
              <a:gd name="connsiteY78" fmla="*/ 6659174 h 6822001"/>
              <a:gd name="connsiteX79" fmla="*/ 7305250 w 12192000"/>
              <a:gd name="connsiteY79" fmla="*/ 6654416 h 6822001"/>
              <a:gd name="connsiteX80" fmla="*/ 1572539 w 12192000"/>
              <a:gd name="connsiteY80" fmla="*/ 6654416 h 6822001"/>
              <a:gd name="connsiteX81" fmla="*/ 1584951 w 12192000"/>
              <a:gd name="connsiteY81" fmla="*/ 6659276 h 6822001"/>
              <a:gd name="connsiteX82" fmla="*/ 1589812 w 12192000"/>
              <a:gd name="connsiteY82" fmla="*/ 6671913 h 6822001"/>
              <a:gd name="connsiteX83" fmla="*/ 1585157 w 12192000"/>
              <a:gd name="connsiteY83" fmla="*/ 6684089 h 6822001"/>
              <a:gd name="connsiteX84" fmla="*/ 1573262 w 12192000"/>
              <a:gd name="connsiteY84" fmla="*/ 6688796 h 6822001"/>
              <a:gd name="connsiteX85" fmla="*/ 1560179 w 12192000"/>
              <a:gd name="connsiteY85" fmla="*/ 6684038 h 6822001"/>
              <a:gd name="connsiteX86" fmla="*/ 1555266 w 12192000"/>
              <a:gd name="connsiteY86" fmla="*/ 6671504 h 6822001"/>
              <a:gd name="connsiteX87" fmla="*/ 1560076 w 12192000"/>
              <a:gd name="connsiteY87" fmla="*/ 6659174 h 6822001"/>
              <a:gd name="connsiteX88" fmla="*/ 1572539 w 12192000"/>
              <a:gd name="connsiteY88" fmla="*/ 6654416 h 6822001"/>
              <a:gd name="connsiteX89" fmla="*/ 11073409 w 12192000"/>
              <a:gd name="connsiteY89" fmla="*/ 6654415 h 6822001"/>
              <a:gd name="connsiteX90" fmla="*/ 11085820 w 12192000"/>
              <a:gd name="connsiteY90" fmla="*/ 6659275 h 6822001"/>
              <a:gd name="connsiteX91" fmla="*/ 11090681 w 12192000"/>
              <a:gd name="connsiteY91" fmla="*/ 6671912 h 6822001"/>
              <a:gd name="connsiteX92" fmla="*/ 11086027 w 12192000"/>
              <a:gd name="connsiteY92" fmla="*/ 6684088 h 6822001"/>
              <a:gd name="connsiteX93" fmla="*/ 11074133 w 12192000"/>
              <a:gd name="connsiteY93" fmla="*/ 6688795 h 6822001"/>
              <a:gd name="connsiteX94" fmla="*/ 11061050 w 12192000"/>
              <a:gd name="connsiteY94" fmla="*/ 6684037 h 6822001"/>
              <a:gd name="connsiteX95" fmla="*/ 11056137 w 12192000"/>
              <a:gd name="connsiteY95" fmla="*/ 6671503 h 6822001"/>
              <a:gd name="connsiteX96" fmla="*/ 11060945 w 12192000"/>
              <a:gd name="connsiteY96" fmla="*/ 6659173 h 6822001"/>
              <a:gd name="connsiteX97" fmla="*/ 11073409 w 12192000"/>
              <a:gd name="connsiteY97" fmla="*/ 6654415 h 6822001"/>
              <a:gd name="connsiteX98" fmla="*/ 3823811 w 12192000"/>
              <a:gd name="connsiteY98" fmla="*/ 6649570 h 6822001"/>
              <a:gd name="connsiteX99" fmla="*/ 3782336 w 12192000"/>
              <a:gd name="connsiteY99" fmla="*/ 6656835 h 6822001"/>
              <a:gd name="connsiteX100" fmla="*/ 3752342 w 12192000"/>
              <a:gd name="connsiteY100" fmla="*/ 6684410 h 6822001"/>
              <a:gd name="connsiteX101" fmla="*/ 3742102 w 12192000"/>
              <a:gd name="connsiteY101" fmla="*/ 6727128 h 6822001"/>
              <a:gd name="connsiteX102" fmla="*/ 3751463 w 12192000"/>
              <a:gd name="connsiteY102" fmla="*/ 6768465 h 6822001"/>
              <a:gd name="connsiteX103" fmla="*/ 3777837 w 12192000"/>
              <a:gd name="connsiteY103" fmla="*/ 6795580 h 6822001"/>
              <a:gd name="connsiteX104" fmla="*/ 3821846 w 12192000"/>
              <a:gd name="connsiteY104" fmla="*/ 6804686 h 6822001"/>
              <a:gd name="connsiteX105" fmla="*/ 3859752 w 12192000"/>
              <a:gd name="connsiteY105" fmla="*/ 6799621 h 6822001"/>
              <a:gd name="connsiteX106" fmla="*/ 3896521 w 12192000"/>
              <a:gd name="connsiteY106" fmla="*/ 6780539 h 6822001"/>
              <a:gd name="connsiteX107" fmla="*/ 3896521 w 12192000"/>
              <a:gd name="connsiteY107" fmla="*/ 6716589 h 6822001"/>
              <a:gd name="connsiteX108" fmla="*/ 3824121 w 12192000"/>
              <a:gd name="connsiteY108" fmla="*/ 6716589 h 6822001"/>
              <a:gd name="connsiteX109" fmla="*/ 3824121 w 12192000"/>
              <a:gd name="connsiteY109" fmla="*/ 6747797 h 6822001"/>
              <a:gd name="connsiteX110" fmla="*/ 3855460 w 12192000"/>
              <a:gd name="connsiteY110" fmla="*/ 6747797 h 6822001"/>
              <a:gd name="connsiteX111" fmla="*/ 3855460 w 12192000"/>
              <a:gd name="connsiteY111" fmla="*/ 6761917 h 6822001"/>
              <a:gd name="connsiteX112" fmla="*/ 3839119 w 12192000"/>
              <a:gd name="connsiteY112" fmla="*/ 6769591 h 6822001"/>
              <a:gd name="connsiteX113" fmla="*/ 3824121 w 12192000"/>
              <a:gd name="connsiteY113" fmla="*/ 6771842 h 6822001"/>
              <a:gd name="connsiteX114" fmla="*/ 3798316 w 12192000"/>
              <a:gd name="connsiteY114" fmla="*/ 6761405 h 6822001"/>
              <a:gd name="connsiteX115" fmla="*/ 3789059 w 12192000"/>
              <a:gd name="connsiteY115" fmla="*/ 6726617 h 6822001"/>
              <a:gd name="connsiteX116" fmla="*/ 3798212 w 12192000"/>
              <a:gd name="connsiteY116" fmla="*/ 6693107 h 6822001"/>
              <a:gd name="connsiteX117" fmla="*/ 3822777 w 12192000"/>
              <a:gd name="connsiteY117" fmla="*/ 6682517 h 6822001"/>
              <a:gd name="connsiteX118" fmla="*/ 3839791 w 12192000"/>
              <a:gd name="connsiteY118" fmla="*/ 6687019 h 6822001"/>
              <a:gd name="connsiteX119" fmla="*/ 3849255 w 12192000"/>
              <a:gd name="connsiteY119" fmla="*/ 6700014 h 6822001"/>
              <a:gd name="connsiteX120" fmla="*/ 3894453 w 12192000"/>
              <a:gd name="connsiteY120" fmla="*/ 6692033 h 6822001"/>
              <a:gd name="connsiteX121" fmla="*/ 3882093 w 12192000"/>
              <a:gd name="connsiteY121" fmla="*/ 6668039 h 6822001"/>
              <a:gd name="connsiteX122" fmla="*/ 3861408 w 12192000"/>
              <a:gd name="connsiteY122" fmla="*/ 6654072 h 6822001"/>
              <a:gd name="connsiteX123" fmla="*/ 3823811 w 12192000"/>
              <a:gd name="connsiteY123" fmla="*/ 6649570 h 6822001"/>
              <a:gd name="connsiteX124" fmla="*/ 5676204 w 12192000"/>
              <a:gd name="connsiteY124" fmla="*/ 6642583 h 6822001"/>
              <a:gd name="connsiteX125" fmla="*/ 5642849 w 12192000"/>
              <a:gd name="connsiteY125" fmla="*/ 6647852 h 6822001"/>
              <a:gd name="connsiteX126" fmla="*/ 5624180 w 12192000"/>
              <a:gd name="connsiteY126" fmla="*/ 6662996 h 6822001"/>
              <a:gd name="connsiteX127" fmla="*/ 5615079 w 12192000"/>
              <a:gd name="connsiteY127" fmla="*/ 6690468 h 6822001"/>
              <a:gd name="connsiteX128" fmla="*/ 5657277 w 12192000"/>
              <a:gd name="connsiteY128" fmla="*/ 6693845 h 6822001"/>
              <a:gd name="connsiteX129" fmla="*/ 5664155 w 12192000"/>
              <a:gd name="connsiteY129" fmla="*/ 6676144 h 6822001"/>
              <a:gd name="connsiteX130" fmla="*/ 5677343 w 12192000"/>
              <a:gd name="connsiteY130" fmla="*/ 6671130 h 6822001"/>
              <a:gd name="connsiteX131" fmla="*/ 5690220 w 12192000"/>
              <a:gd name="connsiteY131" fmla="*/ 6675990 h 6822001"/>
              <a:gd name="connsiteX132" fmla="*/ 5695340 w 12192000"/>
              <a:gd name="connsiteY132" fmla="*/ 6687706 h 6822001"/>
              <a:gd name="connsiteX133" fmla="*/ 5690167 w 12192000"/>
              <a:gd name="connsiteY133" fmla="*/ 6701110 h 6822001"/>
              <a:gd name="connsiteX134" fmla="*/ 5666482 w 12192000"/>
              <a:gd name="connsiteY134" fmla="*/ 6721778 h 6822001"/>
              <a:gd name="connsiteX135" fmla="*/ 5625163 w 12192000"/>
              <a:gd name="connsiteY135" fmla="*/ 6760301 h 6822001"/>
              <a:gd name="connsiteX136" fmla="*/ 5611976 w 12192000"/>
              <a:gd name="connsiteY136" fmla="*/ 6795141 h 6822001"/>
              <a:gd name="connsiteX137" fmla="*/ 5738365 w 12192000"/>
              <a:gd name="connsiteY137" fmla="*/ 6795141 h 6822001"/>
              <a:gd name="connsiteX138" fmla="*/ 5738365 w 12192000"/>
              <a:gd name="connsiteY138" fmla="*/ 6761171 h 6822001"/>
              <a:gd name="connsiteX139" fmla="*/ 5672586 w 12192000"/>
              <a:gd name="connsiteY139" fmla="*/ 6761171 h 6822001"/>
              <a:gd name="connsiteX140" fmla="*/ 5682669 w 12192000"/>
              <a:gd name="connsiteY140" fmla="*/ 6752065 h 6822001"/>
              <a:gd name="connsiteX141" fmla="*/ 5699684 w 12192000"/>
              <a:gd name="connsiteY141" fmla="*/ 6739889 h 6822001"/>
              <a:gd name="connsiteX142" fmla="*/ 5729212 w 12192000"/>
              <a:gd name="connsiteY142" fmla="*/ 6712467 h 6822001"/>
              <a:gd name="connsiteX143" fmla="*/ 5737331 w 12192000"/>
              <a:gd name="connsiteY143" fmla="*/ 6686273 h 6822001"/>
              <a:gd name="connsiteX144" fmla="*/ 5730247 w 12192000"/>
              <a:gd name="connsiteY144" fmla="*/ 6662996 h 6822001"/>
              <a:gd name="connsiteX145" fmla="*/ 5710801 w 12192000"/>
              <a:gd name="connsiteY145" fmla="*/ 6647597 h 6822001"/>
              <a:gd name="connsiteX146" fmla="*/ 5676204 w 12192000"/>
              <a:gd name="connsiteY146" fmla="*/ 6642583 h 6822001"/>
              <a:gd name="connsiteX147" fmla="*/ 9918736 w 12192000"/>
              <a:gd name="connsiteY147" fmla="*/ 6642580 h 6822001"/>
              <a:gd name="connsiteX148" fmla="*/ 9881812 w 12192000"/>
              <a:gd name="connsiteY148" fmla="*/ 6651789 h 6822001"/>
              <a:gd name="connsiteX149" fmla="*/ 9863919 w 12192000"/>
              <a:gd name="connsiteY149" fmla="*/ 6682587 h 6822001"/>
              <a:gd name="connsiteX150" fmla="*/ 9870125 w 12192000"/>
              <a:gd name="connsiteY150" fmla="*/ 6702846 h 6822001"/>
              <a:gd name="connsiteX151" fmla="*/ 9884605 w 12192000"/>
              <a:gd name="connsiteY151" fmla="*/ 6714511 h 6822001"/>
              <a:gd name="connsiteX152" fmla="*/ 9865471 w 12192000"/>
              <a:gd name="connsiteY152" fmla="*/ 6728682 h 6822001"/>
              <a:gd name="connsiteX153" fmla="*/ 9859265 w 12192000"/>
              <a:gd name="connsiteY153" fmla="*/ 6751039 h 6822001"/>
              <a:gd name="connsiteX154" fmla="*/ 9865884 w 12192000"/>
              <a:gd name="connsiteY154" fmla="*/ 6775493 h 6822001"/>
              <a:gd name="connsiteX155" fmla="*/ 9885226 w 12192000"/>
              <a:gd name="connsiteY155" fmla="*/ 6792069 h 6822001"/>
              <a:gd name="connsiteX156" fmla="*/ 9922047 w 12192000"/>
              <a:gd name="connsiteY156" fmla="*/ 6797696 h 6822001"/>
              <a:gd name="connsiteX157" fmla="*/ 9946197 w 12192000"/>
              <a:gd name="connsiteY157" fmla="*/ 6795189 h 6822001"/>
              <a:gd name="connsiteX158" fmla="*/ 9965125 w 12192000"/>
              <a:gd name="connsiteY158" fmla="*/ 6787362 h 6822001"/>
              <a:gd name="connsiteX159" fmla="*/ 9977949 w 12192000"/>
              <a:gd name="connsiteY159" fmla="*/ 6772270 h 6822001"/>
              <a:gd name="connsiteX160" fmla="*/ 9983172 w 12192000"/>
              <a:gd name="connsiteY160" fmla="*/ 6751243 h 6822001"/>
              <a:gd name="connsiteX161" fmla="*/ 9977122 w 12192000"/>
              <a:gd name="connsiteY161" fmla="*/ 6729961 h 6822001"/>
              <a:gd name="connsiteX162" fmla="*/ 9958764 w 12192000"/>
              <a:gd name="connsiteY162" fmla="*/ 6714511 h 6822001"/>
              <a:gd name="connsiteX163" fmla="*/ 9972416 w 12192000"/>
              <a:gd name="connsiteY163" fmla="*/ 6701823 h 6822001"/>
              <a:gd name="connsiteX164" fmla="*/ 9978208 w 12192000"/>
              <a:gd name="connsiteY164" fmla="*/ 6682894 h 6822001"/>
              <a:gd name="connsiteX165" fmla="*/ 9963676 w 12192000"/>
              <a:gd name="connsiteY165" fmla="*/ 6654040 h 6822001"/>
              <a:gd name="connsiteX166" fmla="*/ 9918736 w 12192000"/>
              <a:gd name="connsiteY166" fmla="*/ 6642580 h 6822001"/>
              <a:gd name="connsiteX167" fmla="*/ 11701709 w 12192000"/>
              <a:gd name="connsiteY167" fmla="*/ 6638725 h 6822001"/>
              <a:gd name="connsiteX168" fmla="*/ 11660234 w 12192000"/>
              <a:gd name="connsiteY168" fmla="*/ 6645990 h 6822001"/>
              <a:gd name="connsiteX169" fmla="*/ 11630240 w 12192000"/>
              <a:gd name="connsiteY169" fmla="*/ 6673565 h 6822001"/>
              <a:gd name="connsiteX170" fmla="*/ 11620000 w 12192000"/>
              <a:gd name="connsiteY170" fmla="*/ 6716283 h 6822001"/>
              <a:gd name="connsiteX171" fmla="*/ 11629361 w 12192000"/>
              <a:gd name="connsiteY171" fmla="*/ 6757620 h 6822001"/>
              <a:gd name="connsiteX172" fmla="*/ 11655735 w 12192000"/>
              <a:gd name="connsiteY172" fmla="*/ 6784735 h 6822001"/>
              <a:gd name="connsiteX173" fmla="*/ 11699744 w 12192000"/>
              <a:gd name="connsiteY173" fmla="*/ 6793841 h 6822001"/>
              <a:gd name="connsiteX174" fmla="*/ 11737650 w 12192000"/>
              <a:gd name="connsiteY174" fmla="*/ 6788776 h 6822001"/>
              <a:gd name="connsiteX175" fmla="*/ 11774419 w 12192000"/>
              <a:gd name="connsiteY175" fmla="*/ 6769694 h 6822001"/>
              <a:gd name="connsiteX176" fmla="*/ 11774419 w 12192000"/>
              <a:gd name="connsiteY176" fmla="*/ 6705744 h 6822001"/>
              <a:gd name="connsiteX177" fmla="*/ 11702019 w 12192000"/>
              <a:gd name="connsiteY177" fmla="*/ 6705744 h 6822001"/>
              <a:gd name="connsiteX178" fmla="*/ 11702019 w 12192000"/>
              <a:gd name="connsiteY178" fmla="*/ 6736952 h 6822001"/>
              <a:gd name="connsiteX179" fmla="*/ 11733358 w 12192000"/>
              <a:gd name="connsiteY179" fmla="*/ 6736952 h 6822001"/>
              <a:gd name="connsiteX180" fmla="*/ 11733358 w 12192000"/>
              <a:gd name="connsiteY180" fmla="*/ 6751072 h 6822001"/>
              <a:gd name="connsiteX181" fmla="*/ 11717017 w 12192000"/>
              <a:gd name="connsiteY181" fmla="*/ 6758746 h 6822001"/>
              <a:gd name="connsiteX182" fmla="*/ 11702019 w 12192000"/>
              <a:gd name="connsiteY182" fmla="*/ 6760997 h 6822001"/>
              <a:gd name="connsiteX183" fmla="*/ 11676214 w 12192000"/>
              <a:gd name="connsiteY183" fmla="*/ 6750560 h 6822001"/>
              <a:gd name="connsiteX184" fmla="*/ 11666957 w 12192000"/>
              <a:gd name="connsiteY184" fmla="*/ 6715772 h 6822001"/>
              <a:gd name="connsiteX185" fmla="*/ 11676110 w 12192000"/>
              <a:gd name="connsiteY185" fmla="*/ 6682262 h 6822001"/>
              <a:gd name="connsiteX186" fmla="*/ 11700675 w 12192000"/>
              <a:gd name="connsiteY186" fmla="*/ 6671672 h 6822001"/>
              <a:gd name="connsiteX187" fmla="*/ 11717689 w 12192000"/>
              <a:gd name="connsiteY187" fmla="*/ 6676174 h 6822001"/>
              <a:gd name="connsiteX188" fmla="*/ 11727153 w 12192000"/>
              <a:gd name="connsiteY188" fmla="*/ 6689169 h 6822001"/>
              <a:gd name="connsiteX189" fmla="*/ 11772350 w 12192000"/>
              <a:gd name="connsiteY189" fmla="*/ 6681188 h 6822001"/>
              <a:gd name="connsiteX190" fmla="*/ 11759991 w 12192000"/>
              <a:gd name="connsiteY190" fmla="*/ 6657194 h 6822001"/>
              <a:gd name="connsiteX191" fmla="*/ 11739305 w 12192000"/>
              <a:gd name="connsiteY191" fmla="*/ 6643227 h 6822001"/>
              <a:gd name="connsiteX192" fmla="*/ 11701709 w 12192000"/>
              <a:gd name="connsiteY192" fmla="*/ 6638725 h 6822001"/>
              <a:gd name="connsiteX193" fmla="*/ 7303181 w 12192000"/>
              <a:gd name="connsiteY193" fmla="*/ 6629041 h 6822001"/>
              <a:gd name="connsiteX194" fmla="*/ 7266257 w 12192000"/>
              <a:gd name="connsiteY194" fmla="*/ 6638250 h 6822001"/>
              <a:gd name="connsiteX195" fmla="*/ 7248364 w 12192000"/>
              <a:gd name="connsiteY195" fmla="*/ 6669048 h 6822001"/>
              <a:gd name="connsiteX196" fmla="*/ 7254569 w 12192000"/>
              <a:gd name="connsiteY196" fmla="*/ 6689307 h 6822001"/>
              <a:gd name="connsiteX197" fmla="*/ 7269050 w 12192000"/>
              <a:gd name="connsiteY197" fmla="*/ 6700972 h 6822001"/>
              <a:gd name="connsiteX198" fmla="*/ 7249915 w 12192000"/>
              <a:gd name="connsiteY198" fmla="*/ 6715143 h 6822001"/>
              <a:gd name="connsiteX199" fmla="*/ 7243710 w 12192000"/>
              <a:gd name="connsiteY199" fmla="*/ 6737500 h 6822001"/>
              <a:gd name="connsiteX200" fmla="*/ 7250329 w 12192000"/>
              <a:gd name="connsiteY200" fmla="*/ 6761954 h 6822001"/>
              <a:gd name="connsiteX201" fmla="*/ 7269670 w 12192000"/>
              <a:gd name="connsiteY201" fmla="*/ 6778530 h 6822001"/>
              <a:gd name="connsiteX202" fmla="*/ 7306490 w 12192000"/>
              <a:gd name="connsiteY202" fmla="*/ 6784157 h 6822001"/>
              <a:gd name="connsiteX203" fmla="*/ 7330641 w 12192000"/>
              <a:gd name="connsiteY203" fmla="*/ 6781650 h 6822001"/>
              <a:gd name="connsiteX204" fmla="*/ 7349568 w 12192000"/>
              <a:gd name="connsiteY204" fmla="*/ 6773823 h 6822001"/>
              <a:gd name="connsiteX205" fmla="*/ 7362394 w 12192000"/>
              <a:gd name="connsiteY205" fmla="*/ 6758731 h 6822001"/>
              <a:gd name="connsiteX206" fmla="*/ 7367617 w 12192000"/>
              <a:gd name="connsiteY206" fmla="*/ 6737704 h 6822001"/>
              <a:gd name="connsiteX207" fmla="*/ 7361566 w 12192000"/>
              <a:gd name="connsiteY207" fmla="*/ 6716422 h 6822001"/>
              <a:gd name="connsiteX208" fmla="*/ 7343208 w 12192000"/>
              <a:gd name="connsiteY208" fmla="*/ 6700972 h 6822001"/>
              <a:gd name="connsiteX209" fmla="*/ 7356860 w 12192000"/>
              <a:gd name="connsiteY209" fmla="*/ 6688284 h 6822001"/>
              <a:gd name="connsiteX210" fmla="*/ 7362653 w 12192000"/>
              <a:gd name="connsiteY210" fmla="*/ 6669355 h 6822001"/>
              <a:gd name="connsiteX211" fmla="*/ 7348121 w 12192000"/>
              <a:gd name="connsiteY211" fmla="*/ 6640501 h 6822001"/>
              <a:gd name="connsiteX212" fmla="*/ 7303181 w 12192000"/>
              <a:gd name="connsiteY212" fmla="*/ 6629041 h 6822001"/>
              <a:gd name="connsiteX213" fmla="*/ 1570470 w 12192000"/>
              <a:gd name="connsiteY213" fmla="*/ 6629041 h 6822001"/>
              <a:gd name="connsiteX214" fmla="*/ 1533546 w 12192000"/>
              <a:gd name="connsiteY214" fmla="*/ 6638250 h 6822001"/>
              <a:gd name="connsiteX215" fmla="*/ 1515654 w 12192000"/>
              <a:gd name="connsiteY215" fmla="*/ 6669048 h 6822001"/>
              <a:gd name="connsiteX216" fmla="*/ 1521859 w 12192000"/>
              <a:gd name="connsiteY216" fmla="*/ 6689307 h 6822001"/>
              <a:gd name="connsiteX217" fmla="*/ 1536338 w 12192000"/>
              <a:gd name="connsiteY217" fmla="*/ 6700972 h 6822001"/>
              <a:gd name="connsiteX218" fmla="*/ 1517205 w 12192000"/>
              <a:gd name="connsiteY218" fmla="*/ 6715143 h 6822001"/>
              <a:gd name="connsiteX219" fmla="*/ 1510999 w 12192000"/>
              <a:gd name="connsiteY219" fmla="*/ 6737500 h 6822001"/>
              <a:gd name="connsiteX220" fmla="*/ 1517619 w 12192000"/>
              <a:gd name="connsiteY220" fmla="*/ 6761954 h 6822001"/>
              <a:gd name="connsiteX221" fmla="*/ 1536959 w 12192000"/>
              <a:gd name="connsiteY221" fmla="*/ 6778530 h 6822001"/>
              <a:gd name="connsiteX222" fmla="*/ 1573780 w 12192000"/>
              <a:gd name="connsiteY222" fmla="*/ 6784157 h 6822001"/>
              <a:gd name="connsiteX223" fmla="*/ 1597931 w 12192000"/>
              <a:gd name="connsiteY223" fmla="*/ 6781650 h 6822001"/>
              <a:gd name="connsiteX224" fmla="*/ 1616858 w 12192000"/>
              <a:gd name="connsiteY224" fmla="*/ 6773823 h 6822001"/>
              <a:gd name="connsiteX225" fmla="*/ 1629684 w 12192000"/>
              <a:gd name="connsiteY225" fmla="*/ 6758731 h 6822001"/>
              <a:gd name="connsiteX226" fmla="*/ 1634907 w 12192000"/>
              <a:gd name="connsiteY226" fmla="*/ 6737704 h 6822001"/>
              <a:gd name="connsiteX227" fmla="*/ 1628856 w 12192000"/>
              <a:gd name="connsiteY227" fmla="*/ 6716422 h 6822001"/>
              <a:gd name="connsiteX228" fmla="*/ 1610498 w 12192000"/>
              <a:gd name="connsiteY228" fmla="*/ 6700972 h 6822001"/>
              <a:gd name="connsiteX229" fmla="*/ 1624150 w 12192000"/>
              <a:gd name="connsiteY229" fmla="*/ 6688284 h 6822001"/>
              <a:gd name="connsiteX230" fmla="*/ 1629942 w 12192000"/>
              <a:gd name="connsiteY230" fmla="*/ 6669355 h 6822001"/>
              <a:gd name="connsiteX231" fmla="*/ 1615410 w 12192000"/>
              <a:gd name="connsiteY231" fmla="*/ 6640501 h 6822001"/>
              <a:gd name="connsiteX232" fmla="*/ 1570470 w 12192000"/>
              <a:gd name="connsiteY232" fmla="*/ 6629041 h 6822001"/>
              <a:gd name="connsiteX233" fmla="*/ 11071340 w 12192000"/>
              <a:gd name="connsiteY233" fmla="*/ 6629040 h 6822001"/>
              <a:gd name="connsiteX234" fmla="*/ 11034416 w 12192000"/>
              <a:gd name="connsiteY234" fmla="*/ 6638249 h 6822001"/>
              <a:gd name="connsiteX235" fmla="*/ 11016523 w 12192000"/>
              <a:gd name="connsiteY235" fmla="*/ 6669047 h 6822001"/>
              <a:gd name="connsiteX236" fmla="*/ 11022729 w 12192000"/>
              <a:gd name="connsiteY236" fmla="*/ 6689306 h 6822001"/>
              <a:gd name="connsiteX237" fmla="*/ 11037209 w 12192000"/>
              <a:gd name="connsiteY237" fmla="*/ 6700971 h 6822001"/>
              <a:gd name="connsiteX238" fmla="*/ 11018075 w 12192000"/>
              <a:gd name="connsiteY238" fmla="*/ 6715142 h 6822001"/>
              <a:gd name="connsiteX239" fmla="*/ 11011869 w 12192000"/>
              <a:gd name="connsiteY239" fmla="*/ 6737499 h 6822001"/>
              <a:gd name="connsiteX240" fmla="*/ 11018488 w 12192000"/>
              <a:gd name="connsiteY240" fmla="*/ 6761953 h 6822001"/>
              <a:gd name="connsiteX241" fmla="*/ 11037830 w 12192000"/>
              <a:gd name="connsiteY241" fmla="*/ 6778529 h 6822001"/>
              <a:gd name="connsiteX242" fmla="*/ 11074650 w 12192000"/>
              <a:gd name="connsiteY242" fmla="*/ 6784156 h 6822001"/>
              <a:gd name="connsiteX243" fmla="*/ 11098800 w 12192000"/>
              <a:gd name="connsiteY243" fmla="*/ 6781649 h 6822001"/>
              <a:gd name="connsiteX244" fmla="*/ 11117728 w 12192000"/>
              <a:gd name="connsiteY244" fmla="*/ 6773822 h 6822001"/>
              <a:gd name="connsiteX245" fmla="*/ 11130553 w 12192000"/>
              <a:gd name="connsiteY245" fmla="*/ 6758730 h 6822001"/>
              <a:gd name="connsiteX246" fmla="*/ 11135776 w 12192000"/>
              <a:gd name="connsiteY246" fmla="*/ 6737703 h 6822001"/>
              <a:gd name="connsiteX247" fmla="*/ 11129726 w 12192000"/>
              <a:gd name="connsiteY247" fmla="*/ 6716421 h 6822001"/>
              <a:gd name="connsiteX248" fmla="*/ 11111367 w 12192000"/>
              <a:gd name="connsiteY248" fmla="*/ 6700971 h 6822001"/>
              <a:gd name="connsiteX249" fmla="*/ 11125020 w 12192000"/>
              <a:gd name="connsiteY249" fmla="*/ 6688283 h 6822001"/>
              <a:gd name="connsiteX250" fmla="*/ 11130812 w 12192000"/>
              <a:gd name="connsiteY250" fmla="*/ 6669354 h 6822001"/>
              <a:gd name="connsiteX251" fmla="*/ 11116280 w 12192000"/>
              <a:gd name="connsiteY251" fmla="*/ 6640500 h 6822001"/>
              <a:gd name="connsiteX252" fmla="*/ 11071340 w 12192000"/>
              <a:gd name="connsiteY252" fmla="*/ 6629040 h 6822001"/>
              <a:gd name="connsiteX253" fmla="*/ 1845847 w 12192000"/>
              <a:gd name="connsiteY253" fmla="*/ 6616106 h 6822001"/>
              <a:gd name="connsiteX254" fmla="*/ 1808561 w 12192000"/>
              <a:gd name="connsiteY254" fmla="*/ 6621989 h 6822001"/>
              <a:gd name="connsiteX255" fmla="*/ 1788186 w 12192000"/>
              <a:gd name="connsiteY255" fmla="*/ 6638156 h 6822001"/>
              <a:gd name="connsiteX256" fmla="*/ 1781411 w 12192000"/>
              <a:gd name="connsiteY256" fmla="*/ 6660001 h 6822001"/>
              <a:gd name="connsiteX257" fmla="*/ 1794650 w 12192000"/>
              <a:gd name="connsiteY257" fmla="*/ 6688957 h 6822001"/>
              <a:gd name="connsiteX258" fmla="*/ 1838607 w 12192000"/>
              <a:gd name="connsiteY258" fmla="*/ 6707170 h 6822001"/>
              <a:gd name="connsiteX259" fmla="*/ 1862602 w 12192000"/>
              <a:gd name="connsiteY259" fmla="*/ 6715867 h 6822001"/>
              <a:gd name="connsiteX260" fmla="*/ 1867774 w 12192000"/>
              <a:gd name="connsiteY260" fmla="*/ 6726304 h 6822001"/>
              <a:gd name="connsiteX261" fmla="*/ 1862344 w 12192000"/>
              <a:gd name="connsiteY261" fmla="*/ 6737099 h 6822001"/>
              <a:gd name="connsiteX262" fmla="*/ 1846881 w 12192000"/>
              <a:gd name="connsiteY262" fmla="*/ 6741754 h 6822001"/>
              <a:gd name="connsiteX263" fmla="*/ 1826195 w 12192000"/>
              <a:gd name="connsiteY263" fmla="*/ 6732648 h 6822001"/>
              <a:gd name="connsiteX264" fmla="*/ 1820300 w 12192000"/>
              <a:gd name="connsiteY264" fmla="*/ 6716277 h 6822001"/>
              <a:gd name="connsiteX265" fmla="*/ 1775723 w 12192000"/>
              <a:gd name="connsiteY265" fmla="*/ 6719039 h 6822001"/>
              <a:gd name="connsiteX266" fmla="*/ 1792581 w 12192000"/>
              <a:gd name="connsiteY266" fmla="*/ 6756488 h 6822001"/>
              <a:gd name="connsiteX267" fmla="*/ 1846157 w 12192000"/>
              <a:gd name="connsiteY267" fmla="*/ 6771222 h 6822001"/>
              <a:gd name="connsiteX268" fmla="*/ 1882668 w 12192000"/>
              <a:gd name="connsiteY268" fmla="*/ 6764929 h 6822001"/>
              <a:gd name="connsiteX269" fmla="*/ 1905215 w 12192000"/>
              <a:gd name="connsiteY269" fmla="*/ 6746461 h 6822001"/>
              <a:gd name="connsiteX270" fmla="*/ 1913282 w 12192000"/>
              <a:gd name="connsiteY270" fmla="*/ 6719858 h 6822001"/>
              <a:gd name="connsiteX271" fmla="*/ 1907232 w 12192000"/>
              <a:gd name="connsiteY271" fmla="*/ 6697655 h 6822001"/>
              <a:gd name="connsiteX272" fmla="*/ 1887891 w 12192000"/>
              <a:gd name="connsiteY272" fmla="*/ 6681028 h 6822001"/>
              <a:gd name="connsiteX273" fmla="*/ 1843882 w 12192000"/>
              <a:gd name="connsiteY273" fmla="*/ 6667777 h 6822001"/>
              <a:gd name="connsiteX274" fmla="*/ 1828161 w 12192000"/>
              <a:gd name="connsiteY274" fmla="*/ 6662252 h 6822001"/>
              <a:gd name="connsiteX275" fmla="*/ 1824748 w 12192000"/>
              <a:gd name="connsiteY275" fmla="*/ 6655806 h 6822001"/>
              <a:gd name="connsiteX276" fmla="*/ 1828884 w 12192000"/>
              <a:gd name="connsiteY276" fmla="*/ 6647467 h 6822001"/>
              <a:gd name="connsiteX277" fmla="*/ 1841192 w 12192000"/>
              <a:gd name="connsiteY277" fmla="*/ 6644039 h 6822001"/>
              <a:gd name="connsiteX278" fmla="*/ 1856759 w 12192000"/>
              <a:gd name="connsiteY278" fmla="*/ 6648644 h 6822001"/>
              <a:gd name="connsiteX279" fmla="*/ 1864154 w 12192000"/>
              <a:gd name="connsiteY279" fmla="*/ 6663378 h 6822001"/>
              <a:gd name="connsiteX280" fmla="*/ 1908318 w 12192000"/>
              <a:gd name="connsiteY280" fmla="*/ 6660820 h 6822001"/>
              <a:gd name="connsiteX281" fmla="*/ 1890166 w 12192000"/>
              <a:gd name="connsiteY281" fmla="*/ 6626798 h 6822001"/>
              <a:gd name="connsiteX282" fmla="*/ 1845847 w 12192000"/>
              <a:gd name="connsiteY282" fmla="*/ 6616106 h 6822001"/>
              <a:gd name="connsiteX283" fmla="*/ 15101 w 12192000"/>
              <a:gd name="connsiteY283" fmla="*/ 6612672 h 6822001"/>
              <a:gd name="connsiteX284" fmla="*/ 15101 w 12192000"/>
              <a:gd name="connsiteY284" fmla="*/ 6762672 h 6822001"/>
              <a:gd name="connsiteX285" fmla="*/ 53474 w 12192000"/>
              <a:gd name="connsiteY285" fmla="*/ 6762672 h 6822001"/>
              <a:gd name="connsiteX286" fmla="*/ 53474 w 12192000"/>
              <a:gd name="connsiteY286" fmla="*/ 6648279 h 6822001"/>
              <a:gd name="connsiteX287" fmla="*/ 82984 w 12192000"/>
              <a:gd name="connsiteY287" fmla="*/ 6762672 h 6822001"/>
              <a:gd name="connsiteX288" fmla="*/ 117718 w 12192000"/>
              <a:gd name="connsiteY288" fmla="*/ 6762672 h 6822001"/>
              <a:gd name="connsiteX289" fmla="*/ 147284 w 12192000"/>
              <a:gd name="connsiteY289" fmla="*/ 6648279 h 6822001"/>
              <a:gd name="connsiteX290" fmla="*/ 147284 w 12192000"/>
              <a:gd name="connsiteY290" fmla="*/ 6762672 h 6822001"/>
              <a:gd name="connsiteX291" fmla="*/ 185655 w 12192000"/>
              <a:gd name="connsiteY291" fmla="*/ 6762672 h 6822001"/>
              <a:gd name="connsiteX292" fmla="*/ 185655 w 12192000"/>
              <a:gd name="connsiteY292" fmla="*/ 6612672 h 6822001"/>
              <a:gd name="connsiteX293" fmla="*/ 124075 w 12192000"/>
              <a:gd name="connsiteY293" fmla="*/ 6612672 h 6822001"/>
              <a:gd name="connsiteX294" fmla="*/ 100482 w 12192000"/>
              <a:gd name="connsiteY294" fmla="*/ 6703941 h 6822001"/>
              <a:gd name="connsiteX295" fmla="*/ 76719 w 12192000"/>
              <a:gd name="connsiteY295" fmla="*/ 6612672 h 6822001"/>
              <a:gd name="connsiteX296" fmla="*/ 9556476 w 12192000"/>
              <a:gd name="connsiteY296" fmla="*/ 6439774 h 6822001"/>
              <a:gd name="connsiteX297" fmla="*/ 9579902 w 12192000"/>
              <a:gd name="connsiteY297" fmla="*/ 6449546 h 6822001"/>
              <a:gd name="connsiteX298" fmla="*/ 9588539 w 12192000"/>
              <a:gd name="connsiteY298" fmla="*/ 6480498 h 6822001"/>
              <a:gd name="connsiteX299" fmla="*/ 9580265 w 12192000"/>
              <a:gd name="connsiteY299" fmla="*/ 6515388 h 6822001"/>
              <a:gd name="connsiteX300" fmla="*/ 9556889 w 12192000"/>
              <a:gd name="connsiteY300" fmla="*/ 6525109 h 6822001"/>
              <a:gd name="connsiteX301" fmla="*/ 9533670 w 12192000"/>
              <a:gd name="connsiteY301" fmla="*/ 6515184 h 6822001"/>
              <a:gd name="connsiteX302" fmla="*/ 9525137 w 12192000"/>
              <a:gd name="connsiteY302" fmla="*/ 6482544 h 6822001"/>
              <a:gd name="connsiteX303" fmla="*/ 9533722 w 12192000"/>
              <a:gd name="connsiteY303" fmla="*/ 6449699 h 6822001"/>
              <a:gd name="connsiteX304" fmla="*/ 9556476 w 12192000"/>
              <a:gd name="connsiteY304" fmla="*/ 6439774 h 6822001"/>
              <a:gd name="connsiteX305" fmla="*/ 5887269 w 12192000"/>
              <a:gd name="connsiteY305" fmla="*/ 6412027 h 6822001"/>
              <a:gd name="connsiteX306" fmla="*/ 5887269 w 12192000"/>
              <a:gd name="connsiteY306" fmla="*/ 6562027 h 6822001"/>
              <a:gd name="connsiteX307" fmla="*/ 6015107 w 12192000"/>
              <a:gd name="connsiteY307" fmla="*/ 6562027 h 6822001"/>
              <a:gd name="connsiteX308" fmla="*/ 6015107 w 12192000"/>
              <a:gd name="connsiteY308" fmla="*/ 6528057 h 6822001"/>
              <a:gd name="connsiteX309" fmla="*/ 5934226 w 12192000"/>
              <a:gd name="connsiteY309" fmla="*/ 6528057 h 6822001"/>
              <a:gd name="connsiteX310" fmla="*/ 5934226 w 12192000"/>
              <a:gd name="connsiteY310" fmla="*/ 6498487 h 6822001"/>
              <a:gd name="connsiteX311" fmla="*/ 6007143 w 12192000"/>
              <a:gd name="connsiteY311" fmla="*/ 6498487 h 6822001"/>
              <a:gd name="connsiteX312" fmla="*/ 6007143 w 12192000"/>
              <a:gd name="connsiteY312" fmla="*/ 6467893 h 6822001"/>
              <a:gd name="connsiteX313" fmla="*/ 5934226 w 12192000"/>
              <a:gd name="connsiteY313" fmla="*/ 6467893 h 6822001"/>
              <a:gd name="connsiteX314" fmla="*/ 5934226 w 12192000"/>
              <a:gd name="connsiteY314" fmla="*/ 6444053 h 6822001"/>
              <a:gd name="connsiteX315" fmla="*/ 6012832 w 12192000"/>
              <a:gd name="connsiteY315" fmla="*/ 6444053 h 6822001"/>
              <a:gd name="connsiteX316" fmla="*/ 6012832 w 12192000"/>
              <a:gd name="connsiteY316" fmla="*/ 6412027 h 6822001"/>
              <a:gd name="connsiteX317" fmla="*/ 9556579 w 12192000"/>
              <a:gd name="connsiteY317" fmla="*/ 6404679 h 6822001"/>
              <a:gd name="connsiteX318" fmla="*/ 9498970 w 12192000"/>
              <a:gd name="connsiteY318" fmla="*/ 6425143 h 6822001"/>
              <a:gd name="connsiteX319" fmla="*/ 9478284 w 12192000"/>
              <a:gd name="connsiteY319" fmla="*/ 6482339 h 6822001"/>
              <a:gd name="connsiteX320" fmla="*/ 9488730 w 12192000"/>
              <a:gd name="connsiteY320" fmla="*/ 6526132 h 6822001"/>
              <a:gd name="connsiteX321" fmla="*/ 9515984 w 12192000"/>
              <a:gd name="connsiteY321" fmla="*/ 6551712 h 6822001"/>
              <a:gd name="connsiteX322" fmla="*/ 9558441 w 12192000"/>
              <a:gd name="connsiteY322" fmla="*/ 6559795 h 6822001"/>
              <a:gd name="connsiteX323" fmla="*/ 9600588 w 12192000"/>
              <a:gd name="connsiteY323" fmla="*/ 6550433 h 6822001"/>
              <a:gd name="connsiteX324" fmla="*/ 9626445 w 12192000"/>
              <a:gd name="connsiteY324" fmla="*/ 6524239 h 6822001"/>
              <a:gd name="connsiteX325" fmla="*/ 9635392 w 12192000"/>
              <a:gd name="connsiteY325" fmla="*/ 6481111 h 6822001"/>
              <a:gd name="connsiteX326" fmla="*/ 9614914 w 12192000"/>
              <a:gd name="connsiteY326" fmla="*/ 6424785 h 6822001"/>
              <a:gd name="connsiteX327" fmla="*/ 9556579 w 12192000"/>
              <a:gd name="connsiteY327" fmla="*/ 6404679 h 6822001"/>
              <a:gd name="connsiteX328" fmla="*/ 3748102 w 12192000"/>
              <a:gd name="connsiteY328" fmla="*/ 6404478 h 6822001"/>
              <a:gd name="connsiteX329" fmla="*/ 3748102 w 12192000"/>
              <a:gd name="connsiteY329" fmla="*/ 6554478 h 6822001"/>
              <a:gd name="connsiteX330" fmla="*/ 3795161 w 12192000"/>
              <a:gd name="connsiteY330" fmla="*/ 6554478 h 6822001"/>
              <a:gd name="connsiteX331" fmla="*/ 3795161 w 12192000"/>
              <a:gd name="connsiteY331" fmla="*/ 6493189 h 6822001"/>
              <a:gd name="connsiteX332" fmla="*/ 3853908 w 12192000"/>
              <a:gd name="connsiteY332" fmla="*/ 6493189 h 6822001"/>
              <a:gd name="connsiteX333" fmla="*/ 3853908 w 12192000"/>
              <a:gd name="connsiteY333" fmla="*/ 6462902 h 6822001"/>
              <a:gd name="connsiteX334" fmla="*/ 3795161 w 12192000"/>
              <a:gd name="connsiteY334" fmla="*/ 6462902 h 6822001"/>
              <a:gd name="connsiteX335" fmla="*/ 3795161 w 12192000"/>
              <a:gd name="connsiteY335" fmla="*/ 6436709 h 6822001"/>
              <a:gd name="connsiteX336" fmla="*/ 3863941 w 12192000"/>
              <a:gd name="connsiteY336" fmla="*/ 6436709 h 6822001"/>
              <a:gd name="connsiteX337" fmla="*/ 3863941 w 12192000"/>
              <a:gd name="connsiteY337" fmla="*/ 6404478 h 6822001"/>
              <a:gd name="connsiteX338" fmla="*/ 1831574 w 12192000"/>
              <a:gd name="connsiteY338" fmla="*/ 6401301 h 6822001"/>
              <a:gd name="connsiteX339" fmla="*/ 1852156 w 12192000"/>
              <a:gd name="connsiteY339" fmla="*/ 6401301 h 6822001"/>
              <a:gd name="connsiteX340" fmla="*/ 1869635 w 12192000"/>
              <a:gd name="connsiteY340" fmla="*/ 6405189 h 6822001"/>
              <a:gd name="connsiteX341" fmla="*/ 1874290 w 12192000"/>
              <a:gd name="connsiteY341" fmla="*/ 6416341 h 6822001"/>
              <a:gd name="connsiteX342" fmla="*/ 1871342 w 12192000"/>
              <a:gd name="connsiteY342" fmla="*/ 6425039 h 6822001"/>
              <a:gd name="connsiteX343" fmla="*/ 1863740 w 12192000"/>
              <a:gd name="connsiteY343" fmla="*/ 6429745 h 6822001"/>
              <a:gd name="connsiteX344" fmla="*/ 1851329 w 12192000"/>
              <a:gd name="connsiteY344" fmla="*/ 6431792 h 6822001"/>
              <a:gd name="connsiteX345" fmla="*/ 1831574 w 12192000"/>
              <a:gd name="connsiteY345" fmla="*/ 6431792 h 6822001"/>
              <a:gd name="connsiteX346" fmla="*/ 9859989 w 12192000"/>
              <a:gd name="connsiteY346" fmla="*/ 6397488 h 6822001"/>
              <a:gd name="connsiteX347" fmla="*/ 9859989 w 12192000"/>
              <a:gd name="connsiteY347" fmla="*/ 6432686 h 6822001"/>
              <a:gd name="connsiteX348" fmla="*/ 9934871 w 12192000"/>
              <a:gd name="connsiteY348" fmla="*/ 6432686 h 6822001"/>
              <a:gd name="connsiteX349" fmla="*/ 9901154 w 12192000"/>
              <a:gd name="connsiteY349" fmla="*/ 6485892 h 6822001"/>
              <a:gd name="connsiteX350" fmla="*/ 9885536 w 12192000"/>
              <a:gd name="connsiteY350" fmla="*/ 6547488 h 6822001"/>
              <a:gd name="connsiteX351" fmla="*/ 9927529 w 12192000"/>
              <a:gd name="connsiteY351" fmla="*/ 6547488 h 6822001"/>
              <a:gd name="connsiteX352" fmla="*/ 9935595 w 12192000"/>
              <a:gd name="connsiteY352" fmla="*/ 6501751 h 6822001"/>
              <a:gd name="connsiteX353" fmla="*/ 9956178 w 12192000"/>
              <a:gd name="connsiteY353" fmla="*/ 6456629 h 6822001"/>
              <a:gd name="connsiteX354" fmla="*/ 9982966 w 12192000"/>
              <a:gd name="connsiteY354" fmla="*/ 6425626 h 6822001"/>
              <a:gd name="connsiteX355" fmla="*/ 9982966 w 12192000"/>
              <a:gd name="connsiteY355" fmla="*/ 6397488 h 6822001"/>
              <a:gd name="connsiteX356" fmla="*/ 5675688 w 12192000"/>
              <a:gd name="connsiteY356" fmla="*/ 6394933 h 6822001"/>
              <a:gd name="connsiteX357" fmla="*/ 5657070 w 12192000"/>
              <a:gd name="connsiteY357" fmla="*/ 6418671 h 6822001"/>
              <a:gd name="connsiteX358" fmla="*/ 5623663 w 12192000"/>
              <a:gd name="connsiteY358" fmla="*/ 6435144 h 6822001"/>
              <a:gd name="connsiteX359" fmla="*/ 5623663 w 12192000"/>
              <a:gd name="connsiteY359" fmla="*/ 6469319 h 6822001"/>
              <a:gd name="connsiteX360" fmla="*/ 5647917 w 12192000"/>
              <a:gd name="connsiteY360" fmla="*/ 6460110 h 6822001"/>
              <a:gd name="connsiteX361" fmla="*/ 5667931 w 12192000"/>
              <a:gd name="connsiteY361" fmla="*/ 6447525 h 6822001"/>
              <a:gd name="connsiteX362" fmla="*/ 5667931 w 12192000"/>
              <a:gd name="connsiteY362" fmla="*/ 6547491 h 6822001"/>
              <a:gd name="connsiteX363" fmla="*/ 5710543 w 12192000"/>
              <a:gd name="connsiteY363" fmla="*/ 6547491 h 6822001"/>
              <a:gd name="connsiteX364" fmla="*/ 5710543 w 12192000"/>
              <a:gd name="connsiteY364" fmla="*/ 6394933 h 6822001"/>
              <a:gd name="connsiteX365" fmla="*/ 11626000 w 12192000"/>
              <a:gd name="connsiteY365" fmla="*/ 6393633 h 6822001"/>
              <a:gd name="connsiteX366" fmla="*/ 11626000 w 12192000"/>
              <a:gd name="connsiteY366" fmla="*/ 6543633 h 6822001"/>
              <a:gd name="connsiteX367" fmla="*/ 11673059 w 12192000"/>
              <a:gd name="connsiteY367" fmla="*/ 6543633 h 6822001"/>
              <a:gd name="connsiteX368" fmla="*/ 11673059 w 12192000"/>
              <a:gd name="connsiteY368" fmla="*/ 6482344 h 6822001"/>
              <a:gd name="connsiteX369" fmla="*/ 11731806 w 12192000"/>
              <a:gd name="connsiteY369" fmla="*/ 6482344 h 6822001"/>
              <a:gd name="connsiteX370" fmla="*/ 11731806 w 12192000"/>
              <a:gd name="connsiteY370" fmla="*/ 6452057 h 6822001"/>
              <a:gd name="connsiteX371" fmla="*/ 11673059 w 12192000"/>
              <a:gd name="connsiteY371" fmla="*/ 6452057 h 6822001"/>
              <a:gd name="connsiteX372" fmla="*/ 11673059 w 12192000"/>
              <a:gd name="connsiteY372" fmla="*/ 6425864 h 6822001"/>
              <a:gd name="connsiteX373" fmla="*/ 11741839 w 12192000"/>
              <a:gd name="connsiteY373" fmla="*/ 6425864 h 6822001"/>
              <a:gd name="connsiteX374" fmla="*/ 11741839 w 12192000"/>
              <a:gd name="connsiteY374" fmla="*/ 6393633 h 6822001"/>
              <a:gd name="connsiteX375" fmla="*/ 7244434 w 12192000"/>
              <a:gd name="connsiteY375" fmla="*/ 6383949 h 6822001"/>
              <a:gd name="connsiteX376" fmla="*/ 7244434 w 12192000"/>
              <a:gd name="connsiteY376" fmla="*/ 6419147 h 6822001"/>
              <a:gd name="connsiteX377" fmla="*/ 7319316 w 12192000"/>
              <a:gd name="connsiteY377" fmla="*/ 6419147 h 6822001"/>
              <a:gd name="connsiteX378" fmla="*/ 7285598 w 12192000"/>
              <a:gd name="connsiteY378" fmla="*/ 6472353 h 6822001"/>
              <a:gd name="connsiteX379" fmla="*/ 7269981 w 12192000"/>
              <a:gd name="connsiteY379" fmla="*/ 6533949 h 6822001"/>
              <a:gd name="connsiteX380" fmla="*/ 7311972 w 12192000"/>
              <a:gd name="connsiteY380" fmla="*/ 6533949 h 6822001"/>
              <a:gd name="connsiteX381" fmla="*/ 7320040 w 12192000"/>
              <a:gd name="connsiteY381" fmla="*/ 6488212 h 6822001"/>
              <a:gd name="connsiteX382" fmla="*/ 7340622 w 12192000"/>
              <a:gd name="connsiteY382" fmla="*/ 6443090 h 6822001"/>
              <a:gd name="connsiteX383" fmla="*/ 7367411 w 12192000"/>
              <a:gd name="connsiteY383" fmla="*/ 6412087 h 6822001"/>
              <a:gd name="connsiteX384" fmla="*/ 7367411 w 12192000"/>
              <a:gd name="connsiteY384" fmla="*/ 6383949 h 6822001"/>
              <a:gd name="connsiteX385" fmla="*/ 1511722 w 12192000"/>
              <a:gd name="connsiteY385" fmla="*/ 6383949 h 6822001"/>
              <a:gd name="connsiteX386" fmla="*/ 1511722 w 12192000"/>
              <a:gd name="connsiteY386" fmla="*/ 6419147 h 6822001"/>
              <a:gd name="connsiteX387" fmla="*/ 1586606 w 12192000"/>
              <a:gd name="connsiteY387" fmla="*/ 6419147 h 6822001"/>
              <a:gd name="connsiteX388" fmla="*/ 1552888 w 12192000"/>
              <a:gd name="connsiteY388" fmla="*/ 6472353 h 6822001"/>
              <a:gd name="connsiteX389" fmla="*/ 1537270 w 12192000"/>
              <a:gd name="connsiteY389" fmla="*/ 6533949 h 6822001"/>
              <a:gd name="connsiteX390" fmla="*/ 1579262 w 12192000"/>
              <a:gd name="connsiteY390" fmla="*/ 6533949 h 6822001"/>
              <a:gd name="connsiteX391" fmla="*/ 1587329 w 12192000"/>
              <a:gd name="connsiteY391" fmla="*/ 6488212 h 6822001"/>
              <a:gd name="connsiteX392" fmla="*/ 1607912 w 12192000"/>
              <a:gd name="connsiteY392" fmla="*/ 6443090 h 6822001"/>
              <a:gd name="connsiteX393" fmla="*/ 1634699 w 12192000"/>
              <a:gd name="connsiteY393" fmla="*/ 6412087 h 6822001"/>
              <a:gd name="connsiteX394" fmla="*/ 1634699 w 12192000"/>
              <a:gd name="connsiteY394" fmla="*/ 6383949 h 6822001"/>
              <a:gd name="connsiteX395" fmla="*/ 11012593 w 12192000"/>
              <a:gd name="connsiteY395" fmla="*/ 6383948 h 6822001"/>
              <a:gd name="connsiteX396" fmla="*/ 11012593 w 12192000"/>
              <a:gd name="connsiteY396" fmla="*/ 6419146 h 6822001"/>
              <a:gd name="connsiteX397" fmla="*/ 11087475 w 12192000"/>
              <a:gd name="connsiteY397" fmla="*/ 6419146 h 6822001"/>
              <a:gd name="connsiteX398" fmla="*/ 11053757 w 12192000"/>
              <a:gd name="connsiteY398" fmla="*/ 6472352 h 6822001"/>
              <a:gd name="connsiteX399" fmla="*/ 11038140 w 12192000"/>
              <a:gd name="connsiteY399" fmla="*/ 6533948 h 6822001"/>
              <a:gd name="connsiteX400" fmla="*/ 11080132 w 12192000"/>
              <a:gd name="connsiteY400" fmla="*/ 6533948 h 6822001"/>
              <a:gd name="connsiteX401" fmla="*/ 11088199 w 12192000"/>
              <a:gd name="connsiteY401" fmla="*/ 6488211 h 6822001"/>
              <a:gd name="connsiteX402" fmla="*/ 11108781 w 12192000"/>
              <a:gd name="connsiteY402" fmla="*/ 6443089 h 6822001"/>
              <a:gd name="connsiteX403" fmla="*/ 11135570 w 12192000"/>
              <a:gd name="connsiteY403" fmla="*/ 6412086 h 6822001"/>
              <a:gd name="connsiteX404" fmla="*/ 11135570 w 12192000"/>
              <a:gd name="connsiteY404" fmla="*/ 6383948 h 6822001"/>
              <a:gd name="connsiteX405" fmla="*/ 1784514 w 12192000"/>
              <a:gd name="connsiteY405" fmla="*/ 6371014 h 6822001"/>
              <a:gd name="connsiteX406" fmla="*/ 1784514 w 12192000"/>
              <a:gd name="connsiteY406" fmla="*/ 6521014 h 6822001"/>
              <a:gd name="connsiteX407" fmla="*/ 1831574 w 12192000"/>
              <a:gd name="connsiteY407" fmla="*/ 6521014 h 6822001"/>
              <a:gd name="connsiteX408" fmla="*/ 1831574 w 12192000"/>
              <a:gd name="connsiteY408" fmla="*/ 6460134 h 6822001"/>
              <a:gd name="connsiteX409" fmla="*/ 1835711 w 12192000"/>
              <a:gd name="connsiteY409" fmla="*/ 6460134 h 6822001"/>
              <a:gd name="connsiteX410" fmla="*/ 1847191 w 12192000"/>
              <a:gd name="connsiteY410" fmla="*/ 6463613 h 6822001"/>
              <a:gd name="connsiteX411" fmla="*/ 1855672 w 12192000"/>
              <a:gd name="connsiteY411" fmla="*/ 6475175 h 6822001"/>
              <a:gd name="connsiteX412" fmla="*/ 1880717 w 12192000"/>
              <a:gd name="connsiteY412" fmla="*/ 6521014 h 6822001"/>
              <a:gd name="connsiteX413" fmla="*/ 1933658 w 12192000"/>
              <a:gd name="connsiteY413" fmla="*/ 6521014 h 6822001"/>
              <a:gd name="connsiteX414" fmla="*/ 1910968 w 12192000"/>
              <a:gd name="connsiteY414" fmla="*/ 6477549 h 6822001"/>
              <a:gd name="connsiteX415" fmla="*/ 1904405 w 12192000"/>
              <a:gd name="connsiteY415" fmla="*/ 6468230 h 6822001"/>
              <a:gd name="connsiteX416" fmla="*/ 1896912 w 12192000"/>
              <a:gd name="connsiteY416" fmla="*/ 6460344 h 6822001"/>
              <a:gd name="connsiteX417" fmla="*/ 1884715 w 12192000"/>
              <a:gd name="connsiteY417" fmla="*/ 6454814 h 6822001"/>
              <a:gd name="connsiteX418" fmla="*/ 1901170 w 12192000"/>
              <a:gd name="connsiteY418" fmla="*/ 6448879 h 6822001"/>
              <a:gd name="connsiteX419" fmla="*/ 1915968 w 12192000"/>
              <a:gd name="connsiteY419" fmla="*/ 6434196 h 6822001"/>
              <a:gd name="connsiteX420" fmla="*/ 1921350 w 12192000"/>
              <a:gd name="connsiteY420" fmla="*/ 6412658 h 6822001"/>
              <a:gd name="connsiteX421" fmla="*/ 1914317 w 12192000"/>
              <a:gd name="connsiteY421" fmla="*/ 6388357 h 6822001"/>
              <a:gd name="connsiteX422" fmla="*/ 1895803 w 12192000"/>
              <a:gd name="connsiteY422" fmla="*/ 6374697 h 6822001"/>
              <a:gd name="connsiteX423" fmla="*/ 1862602 w 12192000"/>
              <a:gd name="connsiteY423" fmla="*/ 6371014 h 6822001"/>
              <a:gd name="connsiteX424" fmla="*/ 15619 w 12192000"/>
              <a:gd name="connsiteY424" fmla="*/ 6365022 h 6822001"/>
              <a:gd name="connsiteX425" fmla="*/ 15619 w 12192000"/>
              <a:gd name="connsiteY425" fmla="*/ 6515022 h 6822001"/>
              <a:gd name="connsiteX426" fmla="*/ 135595 w 12192000"/>
              <a:gd name="connsiteY426" fmla="*/ 6515022 h 6822001"/>
              <a:gd name="connsiteX427" fmla="*/ 135595 w 12192000"/>
              <a:gd name="connsiteY427" fmla="*/ 6478085 h 6822001"/>
              <a:gd name="connsiteX428" fmla="*/ 62472 w 12192000"/>
              <a:gd name="connsiteY428" fmla="*/ 6478085 h 6822001"/>
              <a:gd name="connsiteX429" fmla="*/ 62472 w 12192000"/>
              <a:gd name="connsiteY429" fmla="*/ 6365022 h 6822001"/>
              <a:gd name="connsiteX430" fmla="*/ 9924322 w 12192000"/>
              <a:gd name="connsiteY430" fmla="*/ 6225554 h 6822001"/>
              <a:gd name="connsiteX431" fmla="*/ 9938698 w 12192000"/>
              <a:gd name="connsiteY431" fmla="*/ 6232205 h 6822001"/>
              <a:gd name="connsiteX432" fmla="*/ 9944490 w 12192000"/>
              <a:gd name="connsiteY432" fmla="*/ 6251543 h 6822001"/>
              <a:gd name="connsiteX433" fmla="*/ 9938906 w 12192000"/>
              <a:gd name="connsiteY433" fmla="*/ 6270166 h 6822001"/>
              <a:gd name="connsiteX434" fmla="*/ 9925046 w 12192000"/>
              <a:gd name="connsiteY434" fmla="*/ 6276407 h 6822001"/>
              <a:gd name="connsiteX435" fmla="*/ 9909842 w 12192000"/>
              <a:gd name="connsiteY435" fmla="*/ 6269501 h 6822001"/>
              <a:gd name="connsiteX436" fmla="*/ 9903636 w 12192000"/>
              <a:gd name="connsiteY436" fmla="*/ 6250418 h 6822001"/>
              <a:gd name="connsiteX437" fmla="*/ 9909583 w 12192000"/>
              <a:gd name="connsiteY437" fmla="*/ 6232000 h 6822001"/>
              <a:gd name="connsiteX438" fmla="*/ 9924322 w 12192000"/>
              <a:gd name="connsiteY438" fmla="*/ 6225554 h 6822001"/>
              <a:gd name="connsiteX439" fmla="*/ 7308766 w 12192000"/>
              <a:gd name="connsiteY439" fmla="*/ 6212015 h 6822001"/>
              <a:gd name="connsiteX440" fmla="*/ 7323143 w 12192000"/>
              <a:gd name="connsiteY440" fmla="*/ 6218666 h 6822001"/>
              <a:gd name="connsiteX441" fmla="*/ 7328935 w 12192000"/>
              <a:gd name="connsiteY441" fmla="*/ 6238004 h 6822001"/>
              <a:gd name="connsiteX442" fmla="*/ 7323349 w 12192000"/>
              <a:gd name="connsiteY442" fmla="*/ 6256627 h 6822001"/>
              <a:gd name="connsiteX443" fmla="*/ 7309490 w 12192000"/>
              <a:gd name="connsiteY443" fmla="*/ 6262868 h 6822001"/>
              <a:gd name="connsiteX444" fmla="*/ 7294286 w 12192000"/>
              <a:gd name="connsiteY444" fmla="*/ 6255962 h 6822001"/>
              <a:gd name="connsiteX445" fmla="*/ 7288081 w 12192000"/>
              <a:gd name="connsiteY445" fmla="*/ 6236879 h 6822001"/>
              <a:gd name="connsiteX446" fmla="*/ 7294028 w 12192000"/>
              <a:gd name="connsiteY446" fmla="*/ 6218461 h 6822001"/>
              <a:gd name="connsiteX447" fmla="*/ 7308766 w 12192000"/>
              <a:gd name="connsiteY447" fmla="*/ 6212015 h 6822001"/>
              <a:gd name="connsiteX448" fmla="*/ 1576055 w 12192000"/>
              <a:gd name="connsiteY448" fmla="*/ 6212015 h 6822001"/>
              <a:gd name="connsiteX449" fmla="*/ 1590433 w 12192000"/>
              <a:gd name="connsiteY449" fmla="*/ 6218666 h 6822001"/>
              <a:gd name="connsiteX450" fmla="*/ 1596225 w 12192000"/>
              <a:gd name="connsiteY450" fmla="*/ 6238004 h 6822001"/>
              <a:gd name="connsiteX451" fmla="*/ 1590639 w 12192000"/>
              <a:gd name="connsiteY451" fmla="*/ 6256627 h 6822001"/>
              <a:gd name="connsiteX452" fmla="*/ 1576779 w 12192000"/>
              <a:gd name="connsiteY452" fmla="*/ 6262868 h 6822001"/>
              <a:gd name="connsiteX453" fmla="*/ 1561575 w 12192000"/>
              <a:gd name="connsiteY453" fmla="*/ 6255962 h 6822001"/>
              <a:gd name="connsiteX454" fmla="*/ 1555369 w 12192000"/>
              <a:gd name="connsiteY454" fmla="*/ 6236879 h 6822001"/>
              <a:gd name="connsiteX455" fmla="*/ 1561317 w 12192000"/>
              <a:gd name="connsiteY455" fmla="*/ 6218461 h 6822001"/>
              <a:gd name="connsiteX456" fmla="*/ 1576055 w 12192000"/>
              <a:gd name="connsiteY456" fmla="*/ 6212015 h 6822001"/>
              <a:gd name="connsiteX457" fmla="*/ 11076926 w 12192000"/>
              <a:gd name="connsiteY457" fmla="*/ 6212014 h 6822001"/>
              <a:gd name="connsiteX458" fmla="*/ 11091302 w 12192000"/>
              <a:gd name="connsiteY458" fmla="*/ 6218665 h 6822001"/>
              <a:gd name="connsiteX459" fmla="*/ 11097094 w 12192000"/>
              <a:gd name="connsiteY459" fmla="*/ 6238003 h 6822001"/>
              <a:gd name="connsiteX460" fmla="*/ 11091509 w 12192000"/>
              <a:gd name="connsiteY460" fmla="*/ 6256626 h 6822001"/>
              <a:gd name="connsiteX461" fmla="*/ 11077650 w 12192000"/>
              <a:gd name="connsiteY461" fmla="*/ 6262867 h 6822001"/>
              <a:gd name="connsiteX462" fmla="*/ 11062446 w 12192000"/>
              <a:gd name="connsiteY462" fmla="*/ 6255961 h 6822001"/>
              <a:gd name="connsiteX463" fmla="*/ 11056240 w 12192000"/>
              <a:gd name="connsiteY463" fmla="*/ 6236878 h 6822001"/>
              <a:gd name="connsiteX464" fmla="*/ 11062187 w 12192000"/>
              <a:gd name="connsiteY464" fmla="*/ 6218460 h 6822001"/>
              <a:gd name="connsiteX465" fmla="*/ 11076926 w 12192000"/>
              <a:gd name="connsiteY465" fmla="*/ 6212014 h 6822001"/>
              <a:gd name="connsiteX466" fmla="*/ 5934847 w 12192000"/>
              <a:gd name="connsiteY466" fmla="*/ 6198347 h 6822001"/>
              <a:gd name="connsiteX467" fmla="*/ 5946535 w 12192000"/>
              <a:gd name="connsiteY467" fmla="*/ 6198347 h 6822001"/>
              <a:gd name="connsiteX468" fmla="*/ 5972598 w 12192000"/>
              <a:gd name="connsiteY468" fmla="*/ 6207147 h 6822001"/>
              <a:gd name="connsiteX469" fmla="*/ 5980459 w 12192000"/>
              <a:gd name="connsiteY469" fmla="*/ 6239786 h 6822001"/>
              <a:gd name="connsiteX470" fmla="*/ 5976942 w 12192000"/>
              <a:gd name="connsiteY470" fmla="*/ 6265827 h 6822001"/>
              <a:gd name="connsiteX471" fmla="*/ 5967220 w 12192000"/>
              <a:gd name="connsiteY471" fmla="*/ 6277082 h 6822001"/>
              <a:gd name="connsiteX472" fmla="*/ 5946328 w 12192000"/>
              <a:gd name="connsiteY472" fmla="*/ 6280305 h 6822001"/>
              <a:gd name="connsiteX473" fmla="*/ 5934847 w 12192000"/>
              <a:gd name="connsiteY473" fmla="*/ 6280305 h 6822001"/>
              <a:gd name="connsiteX474" fmla="*/ 5676619 w 12192000"/>
              <a:gd name="connsiteY474" fmla="*/ 6175012 h 6822001"/>
              <a:gd name="connsiteX475" fmla="*/ 5691978 w 12192000"/>
              <a:gd name="connsiteY475" fmla="*/ 6185295 h 6822001"/>
              <a:gd name="connsiteX476" fmla="*/ 5697098 w 12192000"/>
              <a:gd name="connsiteY476" fmla="*/ 6225455 h 6822001"/>
              <a:gd name="connsiteX477" fmla="*/ 5694874 w 12192000"/>
              <a:gd name="connsiteY477" fmla="*/ 6255435 h 6822001"/>
              <a:gd name="connsiteX478" fmla="*/ 5687944 w 12192000"/>
              <a:gd name="connsiteY478" fmla="*/ 6269503 h 6822001"/>
              <a:gd name="connsiteX479" fmla="*/ 5676825 w 12192000"/>
              <a:gd name="connsiteY479" fmla="*/ 6273954 h 6822001"/>
              <a:gd name="connsiteX480" fmla="*/ 5661983 w 12192000"/>
              <a:gd name="connsiteY480" fmla="*/ 6263467 h 6822001"/>
              <a:gd name="connsiteX481" fmla="*/ 5656864 w 12192000"/>
              <a:gd name="connsiteY481" fmla="*/ 6224329 h 6822001"/>
              <a:gd name="connsiteX482" fmla="*/ 5661518 w 12192000"/>
              <a:gd name="connsiteY482" fmla="*/ 6185499 h 6822001"/>
              <a:gd name="connsiteX483" fmla="*/ 5676619 w 12192000"/>
              <a:gd name="connsiteY483" fmla="*/ 6175012 h 6822001"/>
              <a:gd name="connsiteX484" fmla="*/ 5887994 w 12192000"/>
              <a:gd name="connsiteY484" fmla="*/ 6164377 h 6822001"/>
              <a:gd name="connsiteX485" fmla="*/ 5887994 w 12192000"/>
              <a:gd name="connsiteY485" fmla="*/ 6314377 h 6822001"/>
              <a:gd name="connsiteX486" fmla="*/ 5957600 w 12192000"/>
              <a:gd name="connsiteY486" fmla="*/ 6314377 h 6822001"/>
              <a:gd name="connsiteX487" fmla="*/ 5985527 w 12192000"/>
              <a:gd name="connsiteY487" fmla="*/ 6310284 h 6822001"/>
              <a:gd name="connsiteX488" fmla="*/ 6006626 w 12192000"/>
              <a:gd name="connsiteY488" fmla="*/ 6298364 h 6822001"/>
              <a:gd name="connsiteX489" fmla="*/ 6021985 w 12192000"/>
              <a:gd name="connsiteY489" fmla="*/ 6276161 h 6822001"/>
              <a:gd name="connsiteX490" fmla="*/ 6027518 w 12192000"/>
              <a:gd name="connsiteY490" fmla="*/ 6238866 h 6822001"/>
              <a:gd name="connsiteX491" fmla="*/ 6023795 w 12192000"/>
              <a:gd name="connsiteY491" fmla="*/ 6209807 h 6822001"/>
              <a:gd name="connsiteX492" fmla="*/ 6011798 w 12192000"/>
              <a:gd name="connsiteY492" fmla="*/ 6185762 h 6822001"/>
              <a:gd name="connsiteX493" fmla="*/ 5990853 w 12192000"/>
              <a:gd name="connsiteY493" fmla="*/ 6169902 h 6822001"/>
              <a:gd name="connsiteX494" fmla="*/ 5957600 w 12192000"/>
              <a:gd name="connsiteY494" fmla="*/ 6164377 h 6822001"/>
              <a:gd name="connsiteX495" fmla="*/ 9484490 w 12192000"/>
              <a:gd name="connsiteY495" fmla="*/ 6159587 h 6822001"/>
              <a:gd name="connsiteX496" fmla="*/ 9484490 w 12192000"/>
              <a:gd name="connsiteY496" fmla="*/ 6309587 h 6822001"/>
              <a:gd name="connsiteX497" fmla="*/ 9528551 w 12192000"/>
              <a:gd name="connsiteY497" fmla="*/ 6309587 h 6822001"/>
              <a:gd name="connsiteX498" fmla="*/ 9528551 w 12192000"/>
              <a:gd name="connsiteY498" fmla="*/ 6227226 h 6822001"/>
              <a:gd name="connsiteX499" fmla="*/ 9585333 w 12192000"/>
              <a:gd name="connsiteY499" fmla="*/ 6309587 h 6822001"/>
              <a:gd name="connsiteX500" fmla="*/ 9629497 w 12192000"/>
              <a:gd name="connsiteY500" fmla="*/ 6309587 h 6822001"/>
              <a:gd name="connsiteX501" fmla="*/ 9629497 w 12192000"/>
              <a:gd name="connsiteY501" fmla="*/ 6159587 h 6822001"/>
              <a:gd name="connsiteX502" fmla="*/ 9585333 w 12192000"/>
              <a:gd name="connsiteY502" fmla="*/ 6159587 h 6822001"/>
              <a:gd name="connsiteX503" fmla="*/ 9585333 w 12192000"/>
              <a:gd name="connsiteY503" fmla="*/ 6242574 h 6822001"/>
              <a:gd name="connsiteX504" fmla="*/ 9528240 w 12192000"/>
              <a:gd name="connsiteY504" fmla="*/ 6159587 h 6822001"/>
              <a:gd name="connsiteX505" fmla="*/ 3747791 w 12192000"/>
              <a:gd name="connsiteY505" fmla="*/ 6156828 h 6822001"/>
              <a:gd name="connsiteX506" fmla="*/ 3747791 w 12192000"/>
              <a:gd name="connsiteY506" fmla="*/ 6306828 h 6822001"/>
              <a:gd name="connsiteX507" fmla="*/ 3875628 w 12192000"/>
              <a:gd name="connsiteY507" fmla="*/ 6306828 h 6822001"/>
              <a:gd name="connsiteX508" fmla="*/ 3875628 w 12192000"/>
              <a:gd name="connsiteY508" fmla="*/ 6272858 h 6822001"/>
              <a:gd name="connsiteX509" fmla="*/ 3794748 w 12192000"/>
              <a:gd name="connsiteY509" fmla="*/ 6272858 h 6822001"/>
              <a:gd name="connsiteX510" fmla="*/ 3794748 w 12192000"/>
              <a:gd name="connsiteY510" fmla="*/ 6243288 h 6822001"/>
              <a:gd name="connsiteX511" fmla="*/ 3867665 w 12192000"/>
              <a:gd name="connsiteY511" fmla="*/ 6243288 h 6822001"/>
              <a:gd name="connsiteX512" fmla="*/ 3867665 w 12192000"/>
              <a:gd name="connsiteY512" fmla="*/ 6212694 h 6822001"/>
              <a:gd name="connsiteX513" fmla="*/ 3794748 w 12192000"/>
              <a:gd name="connsiteY513" fmla="*/ 6212694 h 6822001"/>
              <a:gd name="connsiteX514" fmla="*/ 3794748 w 12192000"/>
              <a:gd name="connsiteY514" fmla="*/ 6188854 h 6822001"/>
              <a:gd name="connsiteX515" fmla="*/ 3873353 w 12192000"/>
              <a:gd name="connsiteY515" fmla="*/ 6188854 h 6822001"/>
              <a:gd name="connsiteX516" fmla="*/ 3873353 w 12192000"/>
              <a:gd name="connsiteY516" fmla="*/ 6156828 h 6822001"/>
              <a:gd name="connsiteX517" fmla="*/ 1856190 w 12192000"/>
              <a:gd name="connsiteY517" fmla="*/ 6155901 h 6822001"/>
              <a:gd name="connsiteX518" fmla="*/ 1879720 w 12192000"/>
              <a:gd name="connsiteY518" fmla="*/ 6165622 h 6822001"/>
              <a:gd name="connsiteX519" fmla="*/ 1888253 w 12192000"/>
              <a:gd name="connsiteY519" fmla="*/ 6198057 h 6822001"/>
              <a:gd name="connsiteX520" fmla="*/ 1882668 w 12192000"/>
              <a:gd name="connsiteY520" fmla="*/ 6227730 h 6822001"/>
              <a:gd name="connsiteX521" fmla="*/ 1877496 w 12192000"/>
              <a:gd name="connsiteY521" fmla="*/ 6224353 h 6822001"/>
              <a:gd name="connsiteX522" fmla="*/ 1863999 w 12192000"/>
              <a:gd name="connsiteY522" fmla="*/ 6215758 h 6822001"/>
              <a:gd name="connsiteX523" fmla="*/ 1854328 w 12192000"/>
              <a:gd name="connsiteY523" fmla="*/ 6212996 h 6822001"/>
              <a:gd name="connsiteX524" fmla="*/ 1846984 w 12192000"/>
              <a:gd name="connsiteY524" fmla="*/ 6229674 h 6822001"/>
              <a:gd name="connsiteX525" fmla="*/ 1865602 w 12192000"/>
              <a:gd name="connsiteY525" fmla="*/ 6240315 h 6822001"/>
              <a:gd name="connsiteX526" fmla="*/ 1856603 w 12192000"/>
              <a:gd name="connsiteY526" fmla="*/ 6241236 h 6822001"/>
              <a:gd name="connsiteX527" fmla="*/ 1833332 w 12192000"/>
              <a:gd name="connsiteY527" fmla="*/ 6231311 h 6822001"/>
              <a:gd name="connsiteX528" fmla="*/ 1824851 w 12192000"/>
              <a:gd name="connsiteY528" fmla="*/ 6196829 h 6822001"/>
              <a:gd name="connsiteX529" fmla="*/ 1833539 w 12192000"/>
              <a:gd name="connsiteY529" fmla="*/ 6165826 h 6822001"/>
              <a:gd name="connsiteX530" fmla="*/ 1856190 w 12192000"/>
              <a:gd name="connsiteY530" fmla="*/ 6155901 h 6822001"/>
              <a:gd name="connsiteX531" fmla="*/ 5678066 w 12192000"/>
              <a:gd name="connsiteY531" fmla="*/ 6147283 h 6822001"/>
              <a:gd name="connsiteX532" fmla="*/ 5630645 w 12192000"/>
              <a:gd name="connsiteY532" fmla="*/ 6164370 h 6822001"/>
              <a:gd name="connsiteX533" fmla="*/ 5615079 w 12192000"/>
              <a:gd name="connsiteY533" fmla="*/ 6224227 h 6822001"/>
              <a:gd name="connsiteX534" fmla="*/ 5618130 w 12192000"/>
              <a:gd name="connsiteY534" fmla="*/ 6255997 h 6822001"/>
              <a:gd name="connsiteX535" fmla="*/ 5626662 w 12192000"/>
              <a:gd name="connsiteY535" fmla="*/ 6278661 h 6822001"/>
              <a:gd name="connsiteX536" fmla="*/ 5646005 w 12192000"/>
              <a:gd name="connsiteY536" fmla="*/ 6296362 h 6822001"/>
              <a:gd name="connsiteX537" fmla="*/ 5676929 w 12192000"/>
              <a:gd name="connsiteY537" fmla="*/ 6302399 h 6822001"/>
              <a:gd name="connsiteX538" fmla="*/ 5725023 w 12192000"/>
              <a:gd name="connsiteY538" fmla="*/ 6283470 h 6822001"/>
              <a:gd name="connsiteX539" fmla="*/ 5738986 w 12192000"/>
              <a:gd name="connsiteY539" fmla="*/ 6223716 h 6822001"/>
              <a:gd name="connsiteX540" fmla="*/ 5734746 w 12192000"/>
              <a:gd name="connsiteY540" fmla="*/ 6188722 h 6822001"/>
              <a:gd name="connsiteX541" fmla="*/ 5729006 w 12192000"/>
              <a:gd name="connsiteY541" fmla="*/ 6173323 h 6822001"/>
              <a:gd name="connsiteX542" fmla="*/ 5719232 w 12192000"/>
              <a:gd name="connsiteY542" fmla="*/ 6160738 h 6822001"/>
              <a:gd name="connsiteX543" fmla="*/ 5703200 w 12192000"/>
              <a:gd name="connsiteY543" fmla="*/ 6151018 h 6822001"/>
              <a:gd name="connsiteX544" fmla="*/ 5678066 w 12192000"/>
              <a:gd name="connsiteY544" fmla="*/ 6147283 h 6822001"/>
              <a:gd name="connsiteX545" fmla="*/ 9924633 w 12192000"/>
              <a:gd name="connsiteY545" fmla="*/ 6147280 h 6822001"/>
              <a:gd name="connsiteX546" fmla="*/ 9876745 w 12192000"/>
              <a:gd name="connsiteY546" fmla="*/ 6166158 h 6822001"/>
              <a:gd name="connsiteX547" fmla="*/ 9859472 w 12192000"/>
              <a:gd name="connsiteY547" fmla="*/ 6225657 h 6822001"/>
              <a:gd name="connsiteX548" fmla="*/ 9867695 w 12192000"/>
              <a:gd name="connsiteY548" fmla="*/ 6270217 h 6822001"/>
              <a:gd name="connsiteX549" fmla="*/ 9889674 w 12192000"/>
              <a:gd name="connsiteY549" fmla="*/ 6294722 h 6822001"/>
              <a:gd name="connsiteX550" fmla="*/ 9926183 w 12192000"/>
              <a:gd name="connsiteY550" fmla="*/ 6302396 h 6822001"/>
              <a:gd name="connsiteX551" fmla="*/ 9957678 w 12192000"/>
              <a:gd name="connsiteY551" fmla="*/ 6296104 h 6822001"/>
              <a:gd name="connsiteX552" fmla="*/ 9977329 w 12192000"/>
              <a:gd name="connsiteY552" fmla="*/ 6277533 h 6822001"/>
              <a:gd name="connsiteX553" fmla="*/ 9984414 w 12192000"/>
              <a:gd name="connsiteY553" fmla="*/ 6250418 h 6822001"/>
              <a:gd name="connsiteX554" fmla="*/ 9970399 w 12192000"/>
              <a:gd name="connsiteY554" fmla="*/ 6214095 h 6822001"/>
              <a:gd name="connsiteX555" fmla="*/ 9936113 w 12192000"/>
              <a:gd name="connsiteY555" fmla="*/ 6199770 h 6822001"/>
              <a:gd name="connsiteX556" fmla="*/ 9917702 w 12192000"/>
              <a:gd name="connsiteY556" fmla="*/ 6203402 h 6822001"/>
              <a:gd name="connsiteX557" fmla="*/ 9902188 w 12192000"/>
              <a:gd name="connsiteY557" fmla="*/ 6214606 h 6822001"/>
              <a:gd name="connsiteX558" fmla="*/ 9908290 w 12192000"/>
              <a:gd name="connsiteY558" fmla="*/ 6183092 h 6822001"/>
              <a:gd name="connsiteX559" fmla="*/ 9924218 w 12192000"/>
              <a:gd name="connsiteY559" fmla="*/ 6172860 h 6822001"/>
              <a:gd name="connsiteX560" fmla="*/ 9933786 w 12192000"/>
              <a:gd name="connsiteY560" fmla="*/ 6176441 h 6822001"/>
              <a:gd name="connsiteX561" fmla="*/ 9939319 w 12192000"/>
              <a:gd name="connsiteY561" fmla="*/ 6188719 h 6822001"/>
              <a:gd name="connsiteX562" fmla="*/ 9981207 w 12192000"/>
              <a:gd name="connsiteY562" fmla="*/ 6183603 h 6822001"/>
              <a:gd name="connsiteX563" fmla="*/ 9970658 w 12192000"/>
              <a:gd name="connsiteY563" fmla="*/ 6163549 h 6822001"/>
              <a:gd name="connsiteX564" fmla="*/ 9953230 w 12192000"/>
              <a:gd name="connsiteY564" fmla="*/ 6151424 h 6822001"/>
              <a:gd name="connsiteX565" fmla="*/ 9924633 w 12192000"/>
              <a:gd name="connsiteY565" fmla="*/ 6147280 h 6822001"/>
              <a:gd name="connsiteX566" fmla="*/ 11625689 w 12192000"/>
              <a:gd name="connsiteY566" fmla="*/ 6145983 h 6822001"/>
              <a:gd name="connsiteX567" fmla="*/ 11625689 w 12192000"/>
              <a:gd name="connsiteY567" fmla="*/ 6295983 h 6822001"/>
              <a:gd name="connsiteX568" fmla="*/ 11753526 w 12192000"/>
              <a:gd name="connsiteY568" fmla="*/ 6295983 h 6822001"/>
              <a:gd name="connsiteX569" fmla="*/ 11753526 w 12192000"/>
              <a:gd name="connsiteY569" fmla="*/ 6262013 h 6822001"/>
              <a:gd name="connsiteX570" fmla="*/ 11672646 w 12192000"/>
              <a:gd name="connsiteY570" fmla="*/ 6262013 h 6822001"/>
              <a:gd name="connsiteX571" fmla="*/ 11672646 w 12192000"/>
              <a:gd name="connsiteY571" fmla="*/ 6232443 h 6822001"/>
              <a:gd name="connsiteX572" fmla="*/ 11745563 w 12192000"/>
              <a:gd name="connsiteY572" fmla="*/ 6232443 h 6822001"/>
              <a:gd name="connsiteX573" fmla="*/ 11745563 w 12192000"/>
              <a:gd name="connsiteY573" fmla="*/ 6201849 h 6822001"/>
              <a:gd name="connsiteX574" fmla="*/ 11672646 w 12192000"/>
              <a:gd name="connsiteY574" fmla="*/ 6201849 h 6822001"/>
              <a:gd name="connsiteX575" fmla="*/ 11672646 w 12192000"/>
              <a:gd name="connsiteY575" fmla="*/ 6178009 h 6822001"/>
              <a:gd name="connsiteX576" fmla="*/ 11751251 w 12192000"/>
              <a:gd name="connsiteY576" fmla="*/ 6178009 h 6822001"/>
              <a:gd name="connsiteX577" fmla="*/ 11751251 w 12192000"/>
              <a:gd name="connsiteY577" fmla="*/ 6145983 h 6822001"/>
              <a:gd name="connsiteX578" fmla="*/ 7309076 w 12192000"/>
              <a:gd name="connsiteY578" fmla="*/ 6133741 h 6822001"/>
              <a:gd name="connsiteX579" fmla="*/ 7261189 w 12192000"/>
              <a:gd name="connsiteY579" fmla="*/ 6152619 h 6822001"/>
              <a:gd name="connsiteX580" fmla="*/ 7243916 w 12192000"/>
              <a:gd name="connsiteY580" fmla="*/ 6212118 h 6822001"/>
              <a:gd name="connsiteX581" fmla="*/ 7252139 w 12192000"/>
              <a:gd name="connsiteY581" fmla="*/ 6256678 h 6822001"/>
              <a:gd name="connsiteX582" fmla="*/ 7274117 w 12192000"/>
              <a:gd name="connsiteY582" fmla="*/ 6281183 h 6822001"/>
              <a:gd name="connsiteX583" fmla="*/ 7310628 w 12192000"/>
              <a:gd name="connsiteY583" fmla="*/ 6288857 h 6822001"/>
              <a:gd name="connsiteX584" fmla="*/ 7342121 w 12192000"/>
              <a:gd name="connsiteY584" fmla="*/ 6282565 h 6822001"/>
              <a:gd name="connsiteX585" fmla="*/ 7361773 w 12192000"/>
              <a:gd name="connsiteY585" fmla="*/ 6263994 h 6822001"/>
              <a:gd name="connsiteX586" fmla="*/ 7368858 w 12192000"/>
              <a:gd name="connsiteY586" fmla="*/ 6236879 h 6822001"/>
              <a:gd name="connsiteX587" fmla="*/ 7354844 w 12192000"/>
              <a:gd name="connsiteY587" fmla="*/ 6200556 h 6822001"/>
              <a:gd name="connsiteX588" fmla="*/ 7320557 w 12192000"/>
              <a:gd name="connsiteY588" fmla="*/ 6186231 h 6822001"/>
              <a:gd name="connsiteX589" fmla="*/ 7302147 w 12192000"/>
              <a:gd name="connsiteY589" fmla="*/ 6189863 h 6822001"/>
              <a:gd name="connsiteX590" fmla="*/ 7286632 w 12192000"/>
              <a:gd name="connsiteY590" fmla="*/ 6201067 h 6822001"/>
              <a:gd name="connsiteX591" fmla="*/ 7292735 w 12192000"/>
              <a:gd name="connsiteY591" fmla="*/ 6169553 h 6822001"/>
              <a:gd name="connsiteX592" fmla="*/ 7308663 w 12192000"/>
              <a:gd name="connsiteY592" fmla="*/ 6159321 h 6822001"/>
              <a:gd name="connsiteX593" fmla="*/ 7318230 w 12192000"/>
              <a:gd name="connsiteY593" fmla="*/ 6162902 h 6822001"/>
              <a:gd name="connsiteX594" fmla="*/ 7323763 w 12192000"/>
              <a:gd name="connsiteY594" fmla="*/ 6175180 h 6822001"/>
              <a:gd name="connsiteX595" fmla="*/ 7365652 w 12192000"/>
              <a:gd name="connsiteY595" fmla="*/ 6170064 h 6822001"/>
              <a:gd name="connsiteX596" fmla="*/ 7355103 w 12192000"/>
              <a:gd name="connsiteY596" fmla="*/ 6150010 h 6822001"/>
              <a:gd name="connsiteX597" fmla="*/ 7337675 w 12192000"/>
              <a:gd name="connsiteY597" fmla="*/ 6137885 h 6822001"/>
              <a:gd name="connsiteX598" fmla="*/ 7309076 w 12192000"/>
              <a:gd name="connsiteY598" fmla="*/ 6133741 h 6822001"/>
              <a:gd name="connsiteX599" fmla="*/ 1576366 w 12192000"/>
              <a:gd name="connsiteY599" fmla="*/ 6133741 h 6822001"/>
              <a:gd name="connsiteX600" fmla="*/ 1528478 w 12192000"/>
              <a:gd name="connsiteY600" fmla="*/ 6152619 h 6822001"/>
              <a:gd name="connsiteX601" fmla="*/ 1511206 w 12192000"/>
              <a:gd name="connsiteY601" fmla="*/ 6212118 h 6822001"/>
              <a:gd name="connsiteX602" fmla="*/ 1519428 w 12192000"/>
              <a:gd name="connsiteY602" fmla="*/ 6256678 h 6822001"/>
              <a:gd name="connsiteX603" fmla="*/ 1541407 w 12192000"/>
              <a:gd name="connsiteY603" fmla="*/ 6281183 h 6822001"/>
              <a:gd name="connsiteX604" fmla="*/ 1577917 w 12192000"/>
              <a:gd name="connsiteY604" fmla="*/ 6288857 h 6822001"/>
              <a:gd name="connsiteX605" fmla="*/ 1609411 w 12192000"/>
              <a:gd name="connsiteY605" fmla="*/ 6282565 h 6822001"/>
              <a:gd name="connsiteX606" fmla="*/ 1629063 w 12192000"/>
              <a:gd name="connsiteY606" fmla="*/ 6263994 h 6822001"/>
              <a:gd name="connsiteX607" fmla="*/ 1636148 w 12192000"/>
              <a:gd name="connsiteY607" fmla="*/ 6236879 h 6822001"/>
              <a:gd name="connsiteX608" fmla="*/ 1622134 w 12192000"/>
              <a:gd name="connsiteY608" fmla="*/ 6200556 h 6822001"/>
              <a:gd name="connsiteX609" fmla="*/ 1587847 w 12192000"/>
              <a:gd name="connsiteY609" fmla="*/ 6186231 h 6822001"/>
              <a:gd name="connsiteX610" fmla="*/ 1569436 w 12192000"/>
              <a:gd name="connsiteY610" fmla="*/ 6189863 h 6822001"/>
              <a:gd name="connsiteX611" fmla="*/ 1553922 w 12192000"/>
              <a:gd name="connsiteY611" fmla="*/ 6201067 h 6822001"/>
              <a:gd name="connsiteX612" fmla="*/ 1560025 w 12192000"/>
              <a:gd name="connsiteY612" fmla="*/ 6169553 h 6822001"/>
              <a:gd name="connsiteX613" fmla="*/ 1575952 w 12192000"/>
              <a:gd name="connsiteY613" fmla="*/ 6159321 h 6822001"/>
              <a:gd name="connsiteX614" fmla="*/ 1585519 w 12192000"/>
              <a:gd name="connsiteY614" fmla="*/ 6162902 h 6822001"/>
              <a:gd name="connsiteX615" fmla="*/ 1591052 w 12192000"/>
              <a:gd name="connsiteY615" fmla="*/ 6175180 h 6822001"/>
              <a:gd name="connsiteX616" fmla="*/ 1632942 w 12192000"/>
              <a:gd name="connsiteY616" fmla="*/ 6170064 h 6822001"/>
              <a:gd name="connsiteX617" fmla="*/ 1622391 w 12192000"/>
              <a:gd name="connsiteY617" fmla="*/ 6150010 h 6822001"/>
              <a:gd name="connsiteX618" fmla="*/ 1604963 w 12192000"/>
              <a:gd name="connsiteY618" fmla="*/ 6137885 h 6822001"/>
              <a:gd name="connsiteX619" fmla="*/ 1576366 w 12192000"/>
              <a:gd name="connsiteY619" fmla="*/ 6133741 h 6822001"/>
              <a:gd name="connsiteX620" fmla="*/ 11077236 w 12192000"/>
              <a:gd name="connsiteY620" fmla="*/ 6133740 h 6822001"/>
              <a:gd name="connsiteX621" fmla="*/ 11029349 w 12192000"/>
              <a:gd name="connsiteY621" fmla="*/ 6152618 h 6822001"/>
              <a:gd name="connsiteX622" fmla="*/ 11012075 w 12192000"/>
              <a:gd name="connsiteY622" fmla="*/ 6212117 h 6822001"/>
              <a:gd name="connsiteX623" fmla="*/ 11020299 w 12192000"/>
              <a:gd name="connsiteY623" fmla="*/ 6256677 h 6822001"/>
              <a:gd name="connsiteX624" fmla="*/ 11042277 w 12192000"/>
              <a:gd name="connsiteY624" fmla="*/ 6281182 h 6822001"/>
              <a:gd name="connsiteX625" fmla="*/ 11078787 w 12192000"/>
              <a:gd name="connsiteY625" fmla="*/ 6288856 h 6822001"/>
              <a:gd name="connsiteX626" fmla="*/ 11110282 w 12192000"/>
              <a:gd name="connsiteY626" fmla="*/ 6282564 h 6822001"/>
              <a:gd name="connsiteX627" fmla="*/ 11129932 w 12192000"/>
              <a:gd name="connsiteY627" fmla="*/ 6263993 h 6822001"/>
              <a:gd name="connsiteX628" fmla="*/ 11137017 w 12192000"/>
              <a:gd name="connsiteY628" fmla="*/ 6236878 h 6822001"/>
              <a:gd name="connsiteX629" fmla="*/ 11123003 w 12192000"/>
              <a:gd name="connsiteY629" fmla="*/ 6200555 h 6822001"/>
              <a:gd name="connsiteX630" fmla="*/ 11088716 w 12192000"/>
              <a:gd name="connsiteY630" fmla="*/ 6186230 h 6822001"/>
              <a:gd name="connsiteX631" fmla="*/ 11070306 w 12192000"/>
              <a:gd name="connsiteY631" fmla="*/ 6189862 h 6822001"/>
              <a:gd name="connsiteX632" fmla="*/ 11054791 w 12192000"/>
              <a:gd name="connsiteY632" fmla="*/ 6201066 h 6822001"/>
              <a:gd name="connsiteX633" fmla="*/ 11060894 w 12192000"/>
              <a:gd name="connsiteY633" fmla="*/ 6169552 h 6822001"/>
              <a:gd name="connsiteX634" fmla="*/ 11076822 w 12192000"/>
              <a:gd name="connsiteY634" fmla="*/ 6159320 h 6822001"/>
              <a:gd name="connsiteX635" fmla="*/ 11086389 w 12192000"/>
              <a:gd name="connsiteY635" fmla="*/ 6162901 h 6822001"/>
              <a:gd name="connsiteX636" fmla="*/ 11091923 w 12192000"/>
              <a:gd name="connsiteY636" fmla="*/ 6175179 h 6822001"/>
              <a:gd name="connsiteX637" fmla="*/ 11133811 w 12192000"/>
              <a:gd name="connsiteY637" fmla="*/ 6170063 h 6822001"/>
              <a:gd name="connsiteX638" fmla="*/ 11123262 w 12192000"/>
              <a:gd name="connsiteY638" fmla="*/ 6150009 h 6822001"/>
              <a:gd name="connsiteX639" fmla="*/ 11105834 w 12192000"/>
              <a:gd name="connsiteY639" fmla="*/ 6137884 h 6822001"/>
              <a:gd name="connsiteX640" fmla="*/ 11077236 w 12192000"/>
              <a:gd name="connsiteY640" fmla="*/ 6133740 h 6822001"/>
              <a:gd name="connsiteX641" fmla="*/ 1856293 w 12192000"/>
              <a:gd name="connsiteY641" fmla="*/ 6120806 h 6822001"/>
              <a:gd name="connsiteX642" fmla="*/ 1798632 w 12192000"/>
              <a:gd name="connsiteY642" fmla="*/ 6141321 h 6822001"/>
              <a:gd name="connsiteX643" fmla="*/ 1777998 w 12192000"/>
              <a:gd name="connsiteY643" fmla="*/ 6198876 h 6822001"/>
              <a:gd name="connsiteX644" fmla="*/ 1801579 w 12192000"/>
              <a:gd name="connsiteY644" fmla="*/ 6258119 h 6822001"/>
              <a:gd name="connsiteX645" fmla="*/ 1856086 w 12192000"/>
              <a:gd name="connsiteY645" fmla="*/ 6275922 h 6822001"/>
              <a:gd name="connsiteX646" fmla="*/ 1894976 w 12192000"/>
              <a:gd name="connsiteY646" fmla="*/ 6269271 h 6822001"/>
              <a:gd name="connsiteX647" fmla="*/ 1908421 w 12192000"/>
              <a:gd name="connsiteY647" fmla="*/ 6279043 h 6822001"/>
              <a:gd name="connsiteX648" fmla="*/ 1927866 w 12192000"/>
              <a:gd name="connsiteY648" fmla="*/ 6290247 h 6822001"/>
              <a:gd name="connsiteX649" fmla="*/ 1940897 w 12192000"/>
              <a:gd name="connsiteY649" fmla="*/ 6264258 h 6822001"/>
              <a:gd name="connsiteX650" fmla="*/ 1930038 w 12192000"/>
              <a:gd name="connsiteY650" fmla="*/ 6259039 h 6822001"/>
              <a:gd name="connsiteX651" fmla="*/ 1918557 w 12192000"/>
              <a:gd name="connsiteY651" fmla="*/ 6251468 h 6822001"/>
              <a:gd name="connsiteX652" fmla="*/ 1935106 w 12192000"/>
              <a:gd name="connsiteY652" fmla="*/ 6198262 h 6822001"/>
              <a:gd name="connsiteX653" fmla="*/ 1914575 w 12192000"/>
              <a:gd name="connsiteY653" fmla="*/ 6140860 h 6822001"/>
              <a:gd name="connsiteX654" fmla="*/ 1856293 w 12192000"/>
              <a:gd name="connsiteY654" fmla="*/ 6120806 h 6822001"/>
              <a:gd name="connsiteX655" fmla="*/ 15826 w 12192000"/>
              <a:gd name="connsiteY655" fmla="*/ 6117372 h 6822001"/>
              <a:gd name="connsiteX656" fmla="*/ 15826 w 12192000"/>
              <a:gd name="connsiteY656" fmla="*/ 6267372 h 6822001"/>
              <a:gd name="connsiteX657" fmla="*/ 62678 w 12192000"/>
              <a:gd name="connsiteY657" fmla="*/ 6267372 h 6822001"/>
              <a:gd name="connsiteX658" fmla="*/ 62678 w 12192000"/>
              <a:gd name="connsiteY658" fmla="*/ 6230769 h 6822001"/>
              <a:gd name="connsiteX659" fmla="*/ 86886 w 12192000"/>
              <a:gd name="connsiteY659" fmla="*/ 6205685 h 6822001"/>
              <a:gd name="connsiteX660" fmla="*/ 118855 w 12192000"/>
              <a:gd name="connsiteY660" fmla="*/ 6267372 h 6822001"/>
              <a:gd name="connsiteX661" fmla="*/ 176554 w 12192000"/>
              <a:gd name="connsiteY661" fmla="*/ 6267372 h 6822001"/>
              <a:gd name="connsiteX662" fmla="*/ 118741 w 12192000"/>
              <a:gd name="connsiteY662" fmla="*/ 6173990 h 6822001"/>
              <a:gd name="connsiteX663" fmla="*/ 174071 w 12192000"/>
              <a:gd name="connsiteY663" fmla="*/ 6117372 h 6822001"/>
              <a:gd name="connsiteX664" fmla="*/ 111757 w 12192000"/>
              <a:gd name="connsiteY664" fmla="*/ 6117372 h 6822001"/>
              <a:gd name="connsiteX665" fmla="*/ 62678 w 12192000"/>
              <a:gd name="connsiteY665" fmla="*/ 6174057 h 6822001"/>
              <a:gd name="connsiteX666" fmla="*/ 62678 w 12192000"/>
              <a:gd name="connsiteY666" fmla="*/ 6117372 h 6822001"/>
              <a:gd name="connsiteX667" fmla="*/ 3795368 w 12192000"/>
              <a:gd name="connsiteY667" fmla="*/ 5943148 h 6822001"/>
              <a:gd name="connsiteX668" fmla="*/ 3807055 w 12192000"/>
              <a:gd name="connsiteY668" fmla="*/ 5943148 h 6822001"/>
              <a:gd name="connsiteX669" fmla="*/ 3833119 w 12192000"/>
              <a:gd name="connsiteY669" fmla="*/ 5951948 h 6822001"/>
              <a:gd name="connsiteX670" fmla="*/ 3840980 w 12192000"/>
              <a:gd name="connsiteY670" fmla="*/ 5984587 h 6822001"/>
              <a:gd name="connsiteX671" fmla="*/ 3837464 w 12192000"/>
              <a:gd name="connsiteY671" fmla="*/ 6010628 h 6822001"/>
              <a:gd name="connsiteX672" fmla="*/ 3827742 w 12192000"/>
              <a:gd name="connsiteY672" fmla="*/ 6021883 h 6822001"/>
              <a:gd name="connsiteX673" fmla="*/ 3806849 w 12192000"/>
              <a:gd name="connsiteY673" fmla="*/ 6025106 h 6822001"/>
              <a:gd name="connsiteX674" fmla="*/ 3795368 w 12192000"/>
              <a:gd name="connsiteY674" fmla="*/ 6025106 h 6822001"/>
              <a:gd name="connsiteX675" fmla="*/ 11673266 w 12192000"/>
              <a:gd name="connsiteY675" fmla="*/ 5932303 h 6822001"/>
              <a:gd name="connsiteX676" fmla="*/ 11684954 w 12192000"/>
              <a:gd name="connsiteY676" fmla="*/ 5932303 h 6822001"/>
              <a:gd name="connsiteX677" fmla="*/ 11711017 w 12192000"/>
              <a:gd name="connsiteY677" fmla="*/ 5941103 h 6822001"/>
              <a:gd name="connsiteX678" fmla="*/ 11718878 w 12192000"/>
              <a:gd name="connsiteY678" fmla="*/ 5973742 h 6822001"/>
              <a:gd name="connsiteX679" fmla="*/ 11715361 w 12192000"/>
              <a:gd name="connsiteY679" fmla="*/ 5999783 h 6822001"/>
              <a:gd name="connsiteX680" fmla="*/ 11705639 w 12192000"/>
              <a:gd name="connsiteY680" fmla="*/ 6011038 h 6822001"/>
              <a:gd name="connsiteX681" fmla="*/ 11684747 w 12192000"/>
              <a:gd name="connsiteY681" fmla="*/ 6014261 h 6822001"/>
              <a:gd name="connsiteX682" fmla="*/ 11673266 w 12192000"/>
              <a:gd name="connsiteY682" fmla="*/ 6014261 h 6822001"/>
              <a:gd name="connsiteX683" fmla="*/ 5673205 w 12192000"/>
              <a:gd name="connsiteY683" fmla="*/ 5925622 h 6822001"/>
              <a:gd name="connsiteX684" fmla="*/ 5688306 w 12192000"/>
              <a:gd name="connsiteY684" fmla="*/ 5932529 h 6822001"/>
              <a:gd name="connsiteX685" fmla="*/ 5694512 w 12192000"/>
              <a:gd name="connsiteY685" fmla="*/ 5951611 h 6822001"/>
              <a:gd name="connsiteX686" fmla="*/ 5688617 w 12192000"/>
              <a:gd name="connsiteY686" fmla="*/ 5970029 h 6822001"/>
              <a:gd name="connsiteX687" fmla="*/ 5673826 w 12192000"/>
              <a:gd name="connsiteY687" fmla="*/ 5976475 h 6822001"/>
              <a:gd name="connsiteX688" fmla="*/ 5659501 w 12192000"/>
              <a:gd name="connsiteY688" fmla="*/ 5969824 h 6822001"/>
              <a:gd name="connsiteX689" fmla="*/ 5653761 w 12192000"/>
              <a:gd name="connsiteY689" fmla="*/ 5950588 h 6822001"/>
              <a:gd name="connsiteX690" fmla="*/ 5659295 w 12192000"/>
              <a:gd name="connsiteY690" fmla="*/ 5931864 h 6822001"/>
              <a:gd name="connsiteX691" fmla="*/ 5673205 w 12192000"/>
              <a:gd name="connsiteY691" fmla="*/ 5925622 h 6822001"/>
              <a:gd name="connsiteX692" fmla="*/ 5958531 w 12192000"/>
              <a:gd name="connsiteY692" fmla="*/ 5914169 h 6822001"/>
              <a:gd name="connsiteX693" fmla="*/ 5901905 w 12192000"/>
              <a:gd name="connsiteY693" fmla="*/ 5934160 h 6822001"/>
              <a:gd name="connsiteX694" fmla="*/ 5881891 w 12192000"/>
              <a:gd name="connsiteY694" fmla="*/ 5991369 h 6822001"/>
              <a:gd name="connsiteX695" fmla="*/ 5893268 w 12192000"/>
              <a:gd name="connsiteY695" fmla="*/ 6037179 h 6822001"/>
              <a:gd name="connsiteX696" fmla="*/ 5920315 w 12192000"/>
              <a:gd name="connsiteY696" fmla="*/ 6062179 h 6822001"/>
              <a:gd name="connsiteX697" fmla="*/ 5960704 w 12192000"/>
              <a:gd name="connsiteY697" fmla="*/ 6069285 h 6822001"/>
              <a:gd name="connsiteX698" fmla="*/ 5994267 w 12192000"/>
              <a:gd name="connsiteY698" fmla="*/ 6063453 h 6822001"/>
              <a:gd name="connsiteX699" fmla="*/ 6016348 w 12192000"/>
              <a:gd name="connsiteY699" fmla="*/ 6046161 h 6822001"/>
              <a:gd name="connsiteX700" fmla="*/ 6029380 w 12192000"/>
              <a:gd name="connsiteY700" fmla="*/ 6017614 h 6822001"/>
              <a:gd name="connsiteX701" fmla="*/ 5988319 w 12192000"/>
              <a:gd name="connsiteY701" fmla="*/ 6005336 h 6822001"/>
              <a:gd name="connsiteX702" fmla="*/ 5978339 w 12192000"/>
              <a:gd name="connsiteY702" fmla="*/ 6027027 h 6822001"/>
              <a:gd name="connsiteX703" fmla="*/ 5958015 w 12192000"/>
              <a:gd name="connsiteY703" fmla="*/ 6034497 h 6822001"/>
              <a:gd name="connsiteX704" fmla="*/ 5936501 w 12192000"/>
              <a:gd name="connsiteY704" fmla="*/ 6025248 h 6822001"/>
              <a:gd name="connsiteX705" fmla="*/ 5928849 w 12192000"/>
              <a:gd name="connsiteY705" fmla="*/ 5991062 h 6822001"/>
              <a:gd name="connsiteX706" fmla="*/ 5935261 w 12192000"/>
              <a:gd name="connsiteY706" fmla="*/ 5961529 h 6822001"/>
              <a:gd name="connsiteX707" fmla="*/ 5959670 w 12192000"/>
              <a:gd name="connsiteY707" fmla="*/ 5948855 h 6822001"/>
              <a:gd name="connsiteX708" fmla="*/ 5972391 w 12192000"/>
              <a:gd name="connsiteY708" fmla="*/ 5951720 h 6822001"/>
              <a:gd name="connsiteX709" fmla="*/ 5982010 w 12192000"/>
              <a:gd name="connsiteY709" fmla="*/ 5959906 h 6822001"/>
              <a:gd name="connsiteX710" fmla="*/ 5986561 w 12192000"/>
              <a:gd name="connsiteY710" fmla="*/ 5969933 h 6822001"/>
              <a:gd name="connsiteX711" fmla="*/ 6027933 w 12192000"/>
              <a:gd name="connsiteY711" fmla="*/ 5960827 h 6822001"/>
              <a:gd name="connsiteX712" fmla="*/ 6003575 w 12192000"/>
              <a:gd name="connsiteY712" fmla="*/ 5925629 h 6822001"/>
              <a:gd name="connsiteX713" fmla="*/ 5958531 w 12192000"/>
              <a:gd name="connsiteY713" fmla="*/ 5914169 h 6822001"/>
              <a:gd name="connsiteX714" fmla="*/ 9483662 w 12192000"/>
              <a:gd name="connsiteY714" fmla="*/ 5911937 h 6822001"/>
              <a:gd name="connsiteX715" fmla="*/ 9483662 w 12192000"/>
              <a:gd name="connsiteY715" fmla="*/ 6061937 h 6822001"/>
              <a:gd name="connsiteX716" fmla="*/ 9522035 w 12192000"/>
              <a:gd name="connsiteY716" fmla="*/ 6061937 h 6822001"/>
              <a:gd name="connsiteX717" fmla="*/ 9522035 w 12192000"/>
              <a:gd name="connsiteY717" fmla="*/ 5947544 h 6822001"/>
              <a:gd name="connsiteX718" fmla="*/ 9551545 w 12192000"/>
              <a:gd name="connsiteY718" fmla="*/ 6061937 h 6822001"/>
              <a:gd name="connsiteX719" fmla="*/ 9586278 w 12192000"/>
              <a:gd name="connsiteY719" fmla="*/ 6061937 h 6822001"/>
              <a:gd name="connsiteX720" fmla="*/ 9615844 w 12192000"/>
              <a:gd name="connsiteY720" fmla="*/ 5947544 h 6822001"/>
              <a:gd name="connsiteX721" fmla="*/ 9615844 w 12192000"/>
              <a:gd name="connsiteY721" fmla="*/ 6061937 h 6822001"/>
              <a:gd name="connsiteX722" fmla="*/ 9654216 w 12192000"/>
              <a:gd name="connsiteY722" fmla="*/ 6061937 h 6822001"/>
              <a:gd name="connsiteX723" fmla="*/ 9654216 w 12192000"/>
              <a:gd name="connsiteY723" fmla="*/ 5911937 h 6822001"/>
              <a:gd name="connsiteX724" fmla="*/ 9592636 w 12192000"/>
              <a:gd name="connsiteY724" fmla="*/ 5911937 h 6822001"/>
              <a:gd name="connsiteX725" fmla="*/ 9569043 w 12192000"/>
              <a:gd name="connsiteY725" fmla="*/ 6003206 h 6822001"/>
              <a:gd name="connsiteX726" fmla="*/ 9545280 w 12192000"/>
              <a:gd name="connsiteY726" fmla="*/ 5911937 h 6822001"/>
              <a:gd name="connsiteX727" fmla="*/ 3748515 w 12192000"/>
              <a:gd name="connsiteY727" fmla="*/ 5909178 h 6822001"/>
              <a:gd name="connsiteX728" fmla="*/ 3748515 w 12192000"/>
              <a:gd name="connsiteY728" fmla="*/ 6059178 h 6822001"/>
              <a:gd name="connsiteX729" fmla="*/ 3818123 w 12192000"/>
              <a:gd name="connsiteY729" fmla="*/ 6059178 h 6822001"/>
              <a:gd name="connsiteX730" fmla="*/ 3846048 w 12192000"/>
              <a:gd name="connsiteY730" fmla="*/ 6055085 h 6822001"/>
              <a:gd name="connsiteX731" fmla="*/ 3867147 w 12192000"/>
              <a:gd name="connsiteY731" fmla="*/ 6043165 h 6822001"/>
              <a:gd name="connsiteX732" fmla="*/ 3882506 w 12192000"/>
              <a:gd name="connsiteY732" fmla="*/ 6020962 h 6822001"/>
              <a:gd name="connsiteX733" fmla="*/ 3888041 w 12192000"/>
              <a:gd name="connsiteY733" fmla="*/ 5983667 h 6822001"/>
              <a:gd name="connsiteX734" fmla="*/ 3884317 w 12192000"/>
              <a:gd name="connsiteY734" fmla="*/ 5954608 h 6822001"/>
              <a:gd name="connsiteX735" fmla="*/ 3872319 w 12192000"/>
              <a:gd name="connsiteY735" fmla="*/ 5930563 h 6822001"/>
              <a:gd name="connsiteX736" fmla="*/ 3851375 w 12192000"/>
              <a:gd name="connsiteY736" fmla="*/ 5914703 h 6822001"/>
              <a:gd name="connsiteX737" fmla="*/ 3818123 w 12192000"/>
              <a:gd name="connsiteY737" fmla="*/ 5909178 h 6822001"/>
              <a:gd name="connsiteX738" fmla="*/ 1830746 w 12192000"/>
              <a:gd name="connsiteY738" fmla="*/ 5906205 h 6822001"/>
              <a:gd name="connsiteX739" fmla="*/ 1844088 w 12192000"/>
              <a:gd name="connsiteY739" fmla="*/ 5906205 h 6822001"/>
              <a:gd name="connsiteX740" fmla="*/ 1861982 w 12192000"/>
              <a:gd name="connsiteY740" fmla="*/ 5911116 h 6822001"/>
              <a:gd name="connsiteX741" fmla="*/ 1866739 w 12192000"/>
              <a:gd name="connsiteY741" fmla="*/ 5923088 h 6822001"/>
              <a:gd name="connsiteX742" fmla="*/ 1861258 w 12192000"/>
              <a:gd name="connsiteY742" fmla="*/ 5935008 h 6822001"/>
              <a:gd name="connsiteX743" fmla="*/ 1842227 w 12192000"/>
              <a:gd name="connsiteY743" fmla="*/ 5939663 h 6822001"/>
              <a:gd name="connsiteX744" fmla="*/ 1830746 w 12192000"/>
              <a:gd name="connsiteY744" fmla="*/ 5939663 h 6822001"/>
              <a:gd name="connsiteX745" fmla="*/ 9876331 w 12192000"/>
              <a:gd name="connsiteY745" fmla="*/ 5902188 h 6822001"/>
              <a:gd name="connsiteX746" fmla="*/ 9862988 w 12192000"/>
              <a:gd name="connsiteY746" fmla="*/ 5982816 h 6822001"/>
              <a:gd name="connsiteX747" fmla="*/ 9898878 w 12192000"/>
              <a:gd name="connsiteY747" fmla="*/ 5987932 h 6822001"/>
              <a:gd name="connsiteX748" fmla="*/ 9908187 w 12192000"/>
              <a:gd name="connsiteY748" fmla="*/ 5980155 h 6822001"/>
              <a:gd name="connsiteX749" fmla="*/ 9919978 w 12192000"/>
              <a:gd name="connsiteY749" fmla="*/ 5977188 h 6822001"/>
              <a:gd name="connsiteX750" fmla="*/ 9935389 w 12192000"/>
              <a:gd name="connsiteY750" fmla="*/ 5983430 h 6822001"/>
              <a:gd name="connsiteX751" fmla="*/ 9941181 w 12192000"/>
              <a:gd name="connsiteY751" fmla="*/ 6003075 h 6822001"/>
              <a:gd name="connsiteX752" fmla="*/ 9935440 w 12192000"/>
              <a:gd name="connsiteY752" fmla="*/ 6022771 h 6822001"/>
              <a:gd name="connsiteX753" fmla="*/ 9920909 w 12192000"/>
              <a:gd name="connsiteY753" fmla="*/ 6029371 h 6822001"/>
              <a:gd name="connsiteX754" fmla="*/ 9907359 w 12192000"/>
              <a:gd name="connsiteY754" fmla="*/ 6024102 h 6822001"/>
              <a:gd name="connsiteX755" fmla="*/ 9900120 w 12192000"/>
              <a:gd name="connsiteY755" fmla="*/ 6008702 h 6822001"/>
              <a:gd name="connsiteX756" fmla="*/ 9857507 w 12192000"/>
              <a:gd name="connsiteY756" fmla="*/ 6013307 h 6822001"/>
              <a:gd name="connsiteX757" fmla="*/ 9865264 w 12192000"/>
              <a:gd name="connsiteY757" fmla="*/ 6030906 h 6822001"/>
              <a:gd name="connsiteX758" fmla="*/ 9877417 w 12192000"/>
              <a:gd name="connsiteY758" fmla="*/ 6043542 h 6822001"/>
              <a:gd name="connsiteX759" fmla="*/ 9895620 w 12192000"/>
              <a:gd name="connsiteY759" fmla="*/ 6051932 h 6822001"/>
              <a:gd name="connsiteX760" fmla="*/ 9921322 w 12192000"/>
              <a:gd name="connsiteY760" fmla="*/ 6054746 h 6822001"/>
              <a:gd name="connsiteX761" fmla="*/ 9955609 w 12192000"/>
              <a:gd name="connsiteY761" fmla="*/ 6047686 h 6822001"/>
              <a:gd name="connsiteX762" fmla="*/ 9976295 w 12192000"/>
              <a:gd name="connsiteY762" fmla="*/ 6027222 h 6822001"/>
              <a:gd name="connsiteX763" fmla="*/ 9983587 w 12192000"/>
              <a:gd name="connsiteY763" fmla="*/ 5999289 h 6822001"/>
              <a:gd name="connsiteX764" fmla="*/ 9969417 w 12192000"/>
              <a:gd name="connsiteY764" fmla="*/ 5965012 h 6822001"/>
              <a:gd name="connsiteX765" fmla="*/ 9932493 w 12192000"/>
              <a:gd name="connsiteY765" fmla="*/ 5951404 h 6822001"/>
              <a:gd name="connsiteX766" fmla="*/ 9918892 w 12192000"/>
              <a:gd name="connsiteY766" fmla="*/ 5953041 h 6822001"/>
              <a:gd name="connsiteX767" fmla="*/ 9904981 w 12192000"/>
              <a:gd name="connsiteY767" fmla="*/ 5957952 h 6822001"/>
              <a:gd name="connsiteX768" fmla="*/ 9908601 w 12192000"/>
              <a:gd name="connsiteY768" fmla="*/ 5935442 h 6822001"/>
              <a:gd name="connsiteX769" fmla="*/ 9976346 w 12192000"/>
              <a:gd name="connsiteY769" fmla="*/ 5935442 h 6822001"/>
              <a:gd name="connsiteX770" fmla="*/ 9976346 w 12192000"/>
              <a:gd name="connsiteY770" fmla="*/ 5902188 h 6822001"/>
              <a:gd name="connsiteX771" fmla="*/ 5671964 w 12192000"/>
              <a:gd name="connsiteY771" fmla="*/ 5899633 h 6822001"/>
              <a:gd name="connsiteX772" fmla="*/ 5640522 w 12192000"/>
              <a:gd name="connsiteY772" fmla="*/ 5905926 h 6822001"/>
              <a:gd name="connsiteX773" fmla="*/ 5620870 w 12192000"/>
              <a:gd name="connsiteY773" fmla="*/ 5924497 h 6822001"/>
              <a:gd name="connsiteX774" fmla="*/ 5613733 w 12192000"/>
              <a:gd name="connsiteY774" fmla="*/ 5951714 h 6822001"/>
              <a:gd name="connsiteX775" fmla="*/ 5627749 w 12192000"/>
              <a:gd name="connsiteY775" fmla="*/ 5987935 h 6822001"/>
              <a:gd name="connsiteX776" fmla="*/ 5662139 w 12192000"/>
              <a:gd name="connsiteY776" fmla="*/ 6002259 h 6822001"/>
              <a:gd name="connsiteX777" fmla="*/ 5680550 w 12192000"/>
              <a:gd name="connsiteY777" fmla="*/ 5998678 h 6822001"/>
              <a:gd name="connsiteX778" fmla="*/ 5696063 w 12192000"/>
              <a:gd name="connsiteY778" fmla="*/ 5987423 h 6822001"/>
              <a:gd name="connsiteX779" fmla="*/ 5689857 w 12192000"/>
              <a:gd name="connsiteY779" fmla="*/ 6019040 h 6822001"/>
              <a:gd name="connsiteX780" fmla="*/ 5674033 w 12192000"/>
              <a:gd name="connsiteY780" fmla="*/ 6029169 h 6822001"/>
              <a:gd name="connsiteX781" fmla="*/ 5664414 w 12192000"/>
              <a:gd name="connsiteY781" fmla="*/ 6025588 h 6822001"/>
              <a:gd name="connsiteX782" fmla="*/ 5658829 w 12192000"/>
              <a:gd name="connsiteY782" fmla="*/ 6013310 h 6822001"/>
              <a:gd name="connsiteX783" fmla="*/ 5616940 w 12192000"/>
              <a:gd name="connsiteY783" fmla="*/ 6018528 h 6822001"/>
              <a:gd name="connsiteX784" fmla="*/ 5627593 w 12192000"/>
              <a:gd name="connsiteY784" fmla="*/ 6038480 h 6822001"/>
              <a:gd name="connsiteX785" fmla="*/ 5644969 w 12192000"/>
              <a:gd name="connsiteY785" fmla="*/ 6050605 h 6822001"/>
              <a:gd name="connsiteX786" fmla="*/ 5673516 w 12192000"/>
              <a:gd name="connsiteY786" fmla="*/ 6054749 h 6822001"/>
              <a:gd name="connsiteX787" fmla="*/ 5721403 w 12192000"/>
              <a:gd name="connsiteY787" fmla="*/ 6035871 h 6822001"/>
              <a:gd name="connsiteX788" fmla="*/ 5738676 w 12192000"/>
              <a:gd name="connsiteY788" fmla="*/ 5976373 h 6822001"/>
              <a:gd name="connsiteX789" fmla="*/ 5730453 w 12192000"/>
              <a:gd name="connsiteY789" fmla="*/ 5931915 h 6822001"/>
              <a:gd name="connsiteX790" fmla="*/ 5708475 w 12192000"/>
              <a:gd name="connsiteY790" fmla="*/ 5907358 h 6822001"/>
              <a:gd name="connsiteX791" fmla="*/ 5671964 w 12192000"/>
              <a:gd name="connsiteY791" fmla="*/ 5899633 h 6822001"/>
              <a:gd name="connsiteX792" fmla="*/ 11626413 w 12192000"/>
              <a:gd name="connsiteY792" fmla="*/ 5898333 h 6822001"/>
              <a:gd name="connsiteX793" fmla="*/ 11626413 w 12192000"/>
              <a:gd name="connsiteY793" fmla="*/ 6048333 h 6822001"/>
              <a:gd name="connsiteX794" fmla="*/ 11696021 w 12192000"/>
              <a:gd name="connsiteY794" fmla="*/ 6048333 h 6822001"/>
              <a:gd name="connsiteX795" fmla="*/ 11723946 w 12192000"/>
              <a:gd name="connsiteY795" fmla="*/ 6044240 h 6822001"/>
              <a:gd name="connsiteX796" fmla="*/ 11745045 w 12192000"/>
              <a:gd name="connsiteY796" fmla="*/ 6032320 h 6822001"/>
              <a:gd name="connsiteX797" fmla="*/ 11760405 w 12192000"/>
              <a:gd name="connsiteY797" fmla="*/ 6010117 h 6822001"/>
              <a:gd name="connsiteX798" fmla="*/ 11765938 w 12192000"/>
              <a:gd name="connsiteY798" fmla="*/ 5972822 h 6822001"/>
              <a:gd name="connsiteX799" fmla="*/ 11762215 w 12192000"/>
              <a:gd name="connsiteY799" fmla="*/ 5943763 h 6822001"/>
              <a:gd name="connsiteX800" fmla="*/ 11750217 w 12192000"/>
              <a:gd name="connsiteY800" fmla="*/ 5919718 h 6822001"/>
              <a:gd name="connsiteX801" fmla="*/ 11729272 w 12192000"/>
              <a:gd name="connsiteY801" fmla="*/ 5903858 h 6822001"/>
              <a:gd name="connsiteX802" fmla="*/ 11696021 w 12192000"/>
              <a:gd name="connsiteY802" fmla="*/ 5898333 h 6822001"/>
              <a:gd name="connsiteX803" fmla="*/ 7260775 w 12192000"/>
              <a:gd name="connsiteY803" fmla="*/ 5888649 h 6822001"/>
              <a:gd name="connsiteX804" fmla="*/ 7247433 w 12192000"/>
              <a:gd name="connsiteY804" fmla="*/ 5969277 h 6822001"/>
              <a:gd name="connsiteX805" fmla="*/ 7283323 w 12192000"/>
              <a:gd name="connsiteY805" fmla="*/ 5974393 h 6822001"/>
              <a:gd name="connsiteX806" fmla="*/ 7292632 w 12192000"/>
              <a:gd name="connsiteY806" fmla="*/ 5966616 h 6822001"/>
              <a:gd name="connsiteX807" fmla="*/ 7304422 w 12192000"/>
              <a:gd name="connsiteY807" fmla="*/ 5963649 h 6822001"/>
              <a:gd name="connsiteX808" fmla="*/ 7319833 w 12192000"/>
              <a:gd name="connsiteY808" fmla="*/ 5969891 h 6822001"/>
              <a:gd name="connsiteX809" fmla="*/ 7325624 w 12192000"/>
              <a:gd name="connsiteY809" fmla="*/ 5989536 h 6822001"/>
              <a:gd name="connsiteX810" fmla="*/ 7319885 w 12192000"/>
              <a:gd name="connsiteY810" fmla="*/ 6009232 h 6822001"/>
              <a:gd name="connsiteX811" fmla="*/ 7305353 w 12192000"/>
              <a:gd name="connsiteY811" fmla="*/ 6015832 h 6822001"/>
              <a:gd name="connsiteX812" fmla="*/ 7291804 w 12192000"/>
              <a:gd name="connsiteY812" fmla="*/ 6010563 h 6822001"/>
              <a:gd name="connsiteX813" fmla="*/ 7284564 w 12192000"/>
              <a:gd name="connsiteY813" fmla="*/ 5995163 h 6822001"/>
              <a:gd name="connsiteX814" fmla="*/ 7241951 w 12192000"/>
              <a:gd name="connsiteY814" fmla="*/ 5999768 h 6822001"/>
              <a:gd name="connsiteX815" fmla="*/ 7249708 w 12192000"/>
              <a:gd name="connsiteY815" fmla="*/ 6017367 h 6822001"/>
              <a:gd name="connsiteX816" fmla="*/ 7261862 w 12192000"/>
              <a:gd name="connsiteY816" fmla="*/ 6030003 h 6822001"/>
              <a:gd name="connsiteX817" fmla="*/ 7280065 w 12192000"/>
              <a:gd name="connsiteY817" fmla="*/ 6038393 h 6822001"/>
              <a:gd name="connsiteX818" fmla="*/ 7305766 w 12192000"/>
              <a:gd name="connsiteY818" fmla="*/ 6041207 h 6822001"/>
              <a:gd name="connsiteX819" fmla="*/ 7340053 w 12192000"/>
              <a:gd name="connsiteY819" fmla="*/ 6034147 h 6822001"/>
              <a:gd name="connsiteX820" fmla="*/ 7360739 w 12192000"/>
              <a:gd name="connsiteY820" fmla="*/ 6013683 h 6822001"/>
              <a:gd name="connsiteX821" fmla="*/ 7368030 w 12192000"/>
              <a:gd name="connsiteY821" fmla="*/ 5985750 h 6822001"/>
              <a:gd name="connsiteX822" fmla="*/ 7353861 w 12192000"/>
              <a:gd name="connsiteY822" fmla="*/ 5951473 h 6822001"/>
              <a:gd name="connsiteX823" fmla="*/ 7316937 w 12192000"/>
              <a:gd name="connsiteY823" fmla="*/ 5937865 h 6822001"/>
              <a:gd name="connsiteX824" fmla="*/ 7303336 w 12192000"/>
              <a:gd name="connsiteY824" fmla="*/ 5939502 h 6822001"/>
              <a:gd name="connsiteX825" fmla="*/ 7289425 w 12192000"/>
              <a:gd name="connsiteY825" fmla="*/ 5944413 h 6822001"/>
              <a:gd name="connsiteX826" fmla="*/ 7293045 w 12192000"/>
              <a:gd name="connsiteY826" fmla="*/ 5921903 h 6822001"/>
              <a:gd name="connsiteX827" fmla="*/ 7360791 w 12192000"/>
              <a:gd name="connsiteY827" fmla="*/ 5921903 h 6822001"/>
              <a:gd name="connsiteX828" fmla="*/ 7360791 w 12192000"/>
              <a:gd name="connsiteY828" fmla="*/ 5888649 h 6822001"/>
              <a:gd name="connsiteX829" fmla="*/ 1528065 w 12192000"/>
              <a:gd name="connsiteY829" fmla="*/ 5888649 h 6822001"/>
              <a:gd name="connsiteX830" fmla="*/ 1514723 w 12192000"/>
              <a:gd name="connsiteY830" fmla="*/ 5969277 h 6822001"/>
              <a:gd name="connsiteX831" fmla="*/ 1550612 w 12192000"/>
              <a:gd name="connsiteY831" fmla="*/ 5974393 h 6822001"/>
              <a:gd name="connsiteX832" fmla="*/ 1559920 w 12192000"/>
              <a:gd name="connsiteY832" fmla="*/ 5966616 h 6822001"/>
              <a:gd name="connsiteX833" fmla="*/ 1571712 w 12192000"/>
              <a:gd name="connsiteY833" fmla="*/ 5963649 h 6822001"/>
              <a:gd name="connsiteX834" fmla="*/ 1587122 w 12192000"/>
              <a:gd name="connsiteY834" fmla="*/ 5969891 h 6822001"/>
              <a:gd name="connsiteX835" fmla="*/ 1592914 w 12192000"/>
              <a:gd name="connsiteY835" fmla="*/ 5989536 h 6822001"/>
              <a:gd name="connsiteX836" fmla="*/ 1587174 w 12192000"/>
              <a:gd name="connsiteY836" fmla="*/ 6009232 h 6822001"/>
              <a:gd name="connsiteX837" fmla="*/ 1572643 w 12192000"/>
              <a:gd name="connsiteY837" fmla="*/ 6015832 h 6822001"/>
              <a:gd name="connsiteX838" fmla="*/ 1559093 w 12192000"/>
              <a:gd name="connsiteY838" fmla="*/ 6010563 h 6822001"/>
              <a:gd name="connsiteX839" fmla="*/ 1551853 w 12192000"/>
              <a:gd name="connsiteY839" fmla="*/ 5995163 h 6822001"/>
              <a:gd name="connsiteX840" fmla="*/ 1509241 w 12192000"/>
              <a:gd name="connsiteY840" fmla="*/ 5999768 h 6822001"/>
              <a:gd name="connsiteX841" fmla="*/ 1516998 w 12192000"/>
              <a:gd name="connsiteY841" fmla="*/ 6017367 h 6822001"/>
              <a:gd name="connsiteX842" fmla="*/ 1529150 w 12192000"/>
              <a:gd name="connsiteY842" fmla="*/ 6030003 h 6822001"/>
              <a:gd name="connsiteX843" fmla="*/ 1547355 w 12192000"/>
              <a:gd name="connsiteY843" fmla="*/ 6038393 h 6822001"/>
              <a:gd name="connsiteX844" fmla="*/ 1573056 w 12192000"/>
              <a:gd name="connsiteY844" fmla="*/ 6041207 h 6822001"/>
              <a:gd name="connsiteX845" fmla="*/ 1607343 w 12192000"/>
              <a:gd name="connsiteY845" fmla="*/ 6034147 h 6822001"/>
              <a:gd name="connsiteX846" fmla="*/ 1628029 w 12192000"/>
              <a:gd name="connsiteY846" fmla="*/ 6013683 h 6822001"/>
              <a:gd name="connsiteX847" fmla="*/ 1635320 w 12192000"/>
              <a:gd name="connsiteY847" fmla="*/ 5985750 h 6822001"/>
              <a:gd name="connsiteX848" fmla="*/ 1621151 w 12192000"/>
              <a:gd name="connsiteY848" fmla="*/ 5951473 h 6822001"/>
              <a:gd name="connsiteX849" fmla="*/ 1584226 w 12192000"/>
              <a:gd name="connsiteY849" fmla="*/ 5937865 h 6822001"/>
              <a:gd name="connsiteX850" fmla="*/ 1570625 w 12192000"/>
              <a:gd name="connsiteY850" fmla="*/ 5939502 h 6822001"/>
              <a:gd name="connsiteX851" fmla="*/ 1556715 w 12192000"/>
              <a:gd name="connsiteY851" fmla="*/ 5944413 h 6822001"/>
              <a:gd name="connsiteX852" fmla="*/ 1560335 w 12192000"/>
              <a:gd name="connsiteY852" fmla="*/ 5921903 h 6822001"/>
              <a:gd name="connsiteX853" fmla="*/ 1628080 w 12192000"/>
              <a:gd name="connsiteY853" fmla="*/ 5921903 h 6822001"/>
              <a:gd name="connsiteX854" fmla="*/ 1628080 w 12192000"/>
              <a:gd name="connsiteY854" fmla="*/ 5888649 h 6822001"/>
              <a:gd name="connsiteX855" fmla="*/ 11028935 w 12192000"/>
              <a:gd name="connsiteY855" fmla="*/ 5888648 h 6822001"/>
              <a:gd name="connsiteX856" fmla="*/ 11015592 w 12192000"/>
              <a:gd name="connsiteY856" fmla="*/ 5969276 h 6822001"/>
              <a:gd name="connsiteX857" fmla="*/ 11051482 w 12192000"/>
              <a:gd name="connsiteY857" fmla="*/ 5974392 h 6822001"/>
              <a:gd name="connsiteX858" fmla="*/ 11060791 w 12192000"/>
              <a:gd name="connsiteY858" fmla="*/ 5966615 h 6822001"/>
              <a:gd name="connsiteX859" fmla="*/ 11072581 w 12192000"/>
              <a:gd name="connsiteY859" fmla="*/ 5963648 h 6822001"/>
              <a:gd name="connsiteX860" fmla="*/ 11087993 w 12192000"/>
              <a:gd name="connsiteY860" fmla="*/ 5969890 h 6822001"/>
              <a:gd name="connsiteX861" fmla="*/ 11093785 w 12192000"/>
              <a:gd name="connsiteY861" fmla="*/ 5989535 h 6822001"/>
              <a:gd name="connsiteX862" fmla="*/ 11088044 w 12192000"/>
              <a:gd name="connsiteY862" fmla="*/ 6009231 h 6822001"/>
              <a:gd name="connsiteX863" fmla="*/ 11073512 w 12192000"/>
              <a:gd name="connsiteY863" fmla="*/ 6015831 h 6822001"/>
              <a:gd name="connsiteX864" fmla="*/ 11059963 w 12192000"/>
              <a:gd name="connsiteY864" fmla="*/ 6010562 h 6822001"/>
              <a:gd name="connsiteX865" fmla="*/ 11052723 w 12192000"/>
              <a:gd name="connsiteY865" fmla="*/ 5995162 h 6822001"/>
              <a:gd name="connsiteX866" fmla="*/ 11010110 w 12192000"/>
              <a:gd name="connsiteY866" fmla="*/ 5999767 h 6822001"/>
              <a:gd name="connsiteX867" fmla="*/ 11017867 w 12192000"/>
              <a:gd name="connsiteY867" fmla="*/ 6017366 h 6822001"/>
              <a:gd name="connsiteX868" fmla="*/ 11030021 w 12192000"/>
              <a:gd name="connsiteY868" fmla="*/ 6030002 h 6822001"/>
              <a:gd name="connsiteX869" fmla="*/ 11048224 w 12192000"/>
              <a:gd name="connsiteY869" fmla="*/ 6038392 h 6822001"/>
              <a:gd name="connsiteX870" fmla="*/ 11073926 w 12192000"/>
              <a:gd name="connsiteY870" fmla="*/ 6041206 h 6822001"/>
              <a:gd name="connsiteX871" fmla="*/ 11108212 w 12192000"/>
              <a:gd name="connsiteY871" fmla="*/ 6034146 h 6822001"/>
              <a:gd name="connsiteX872" fmla="*/ 11128898 w 12192000"/>
              <a:gd name="connsiteY872" fmla="*/ 6013682 h 6822001"/>
              <a:gd name="connsiteX873" fmla="*/ 11136190 w 12192000"/>
              <a:gd name="connsiteY873" fmla="*/ 5985749 h 6822001"/>
              <a:gd name="connsiteX874" fmla="*/ 11122020 w 12192000"/>
              <a:gd name="connsiteY874" fmla="*/ 5951472 h 6822001"/>
              <a:gd name="connsiteX875" fmla="*/ 11085096 w 12192000"/>
              <a:gd name="connsiteY875" fmla="*/ 5937864 h 6822001"/>
              <a:gd name="connsiteX876" fmla="*/ 11071496 w 12192000"/>
              <a:gd name="connsiteY876" fmla="*/ 5939501 h 6822001"/>
              <a:gd name="connsiteX877" fmla="*/ 11057584 w 12192000"/>
              <a:gd name="connsiteY877" fmla="*/ 5944412 h 6822001"/>
              <a:gd name="connsiteX878" fmla="*/ 11061204 w 12192000"/>
              <a:gd name="connsiteY878" fmla="*/ 5921902 h 6822001"/>
              <a:gd name="connsiteX879" fmla="*/ 11128950 w 12192000"/>
              <a:gd name="connsiteY879" fmla="*/ 5921902 h 6822001"/>
              <a:gd name="connsiteX880" fmla="*/ 11128950 w 12192000"/>
              <a:gd name="connsiteY880" fmla="*/ 5888648 h 6822001"/>
              <a:gd name="connsiteX881" fmla="*/ 1783686 w 12192000"/>
              <a:gd name="connsiteY881" fmla="*/ 5875714 h 6822001"/>
              <a:gd name="connsiteX882" fmla="*/ 1783686 w 12192000"/>
              <a:gd name="connsiteY882" fmla="*/ 6025714 h 6822001"/>
              <a:gd name="connsiteX883" fmla="*/ 1830746 w 12192000"/>
              <a:gd name="connsiteY883" fmla="*/ 6025714 h 6822001"/>
              <a:gd name="connsiteX884" fmla="*/ 1830746 w 12192000"/>
              <a:gd name="connsiteY884" fmla="*/ 5970052 h 6822001"/>
              <a:gd name="connsiteX885" fmla="*/ 1856396 w 12192000"/>
              <a:gd name="connsiteY885" fmla="*/ 5970052 h 6822001"/>
              <a:gd name="connsiteX886" fmla="*/ 1898544 w 12192000"/>
              <a:gd name="connsiteY886" fmla="*/ 5957262 h 6822001"/>
              <a:gd name="connsiteX887" fmla="*/ 1912351 w 12192000"/>
              <a:gd name="connsiteY887" fmla="*/ 5921758 h 6822001"/>
              <a:gd name="connsiteX888" fmla="*/ 1899681 w 12192000"/>
              <a:gd name="connsiteY888" fmla="*/ 5887685 h 6822001"/>
              <a:gd name="connsiteX889" fmla="*/ 1861568 w 12192000"/>
              <a:gd name="connsiteY889" fmla="*/ 5875714 h 6822001"/>
              <a:gd name="connsiteX890" fmla="*/ 78710 w 12192000"/>
              <a:gd name="connsiteY890" fmla="*/ 5869722 h 6822001"/>
              <a:gd name="connsiteX891" fmla="*/ 78710 w 12192000"/>
              <a:gd name="connsiteY891" fmla="*/ 5962139 h 6822001"/>
              <a:gd name="connsiteX892" fmla="*/ 75039 w 12192000"/>
              <a:gd name="connsiteY892" fmla="*/ 5981613 h 6822001"/>
              <a:gd name="connsiteX893" fmla="*/ 63506 w 12192000"/>
              <a:gd name="connsiteY893" fmla="*/ 5987389 h 6822001"/>
              <a:gd name="connsiteX894" fmla="*/ 55852 w 12192000"/>
              <a:gd name="connsiteY894" fmla="*/ 5985445 h 6822001"/>
              <a:gd name="connsiteX895" fmla="*/ 50267 w 12192000"/>
              <a:gd name="connsiteY895" fmla="*/ 5977669 h 6822001"/>
              <a:gd name="connsiteX896" fmla="*/ 48509 w 12192000"/>
              <a:gd name="connsiteY896" fmla="*/ 5962935 h 6822001"/>
              <a:gd name="connsiteX897" fmla="*/ 3724 w 12192000"/>
              <a:gd name="connsiteY897" fmla="*/ 5968972 h 6822001"/>
              <a:gd name="connsiteX898" fmla="*/ 11843 w 12192000"/>
              <a:gd name="connsiteY898" fmla="*/ 5998184 h 6822001"/>
              <a:gd name="connsiteX899" fmla="*/ 31340 w 12192000"/>
              <a:gd name="connsiteY899" fmla="*/ 6016141 h 6822001"/>
              <a:gd name="connsiteX900" fmla="*/ 66919 w 12192000"/>
              <a:gd name="connsiteY900" fmla="*/ 6022280 h 6822001"/>
              <a:gd name="connsiteX901" fmla="*/ 102550 w 12192000"/>
              <a:gd name="connsiteY901" fmla="*/ 6012975 h 6822001"/>
              <a:gd name="connsiteX902" fmla="*/ 121065 w 12192000"/>
              <a:gd name="connsiteY902" fmla="*/ 5990276 h 6822001"/>
              <a:gd name="connsiteX903" fmla="*/ 125667 w 12192000"/>
              <a:gd name="connsiteY903" fmla="*/ 5951216 h 6822001"/>
              <a:gd name="connsiteX904" fmla="*/ 125667 w 12192000"/>
              <a:gd name="connsiteY904" fmla="*/ 5869722 h 6822001"/>
              <a:gd name="connsiteX905" fmla="*/ 5934744 w 12192000"/>
              <a:gd name="connsiteY905" fmla="*/ 5746933 h 6822001"/>
              <a:gd name="connsiteX906" fmla="*/ 5958531 w 12192000"/>
              <a:gd name="connsiteY906" fmla="*/ 5746933 h 6822001"/>
              <a:gd name="connsiteX907" fmla="*/ 5975753 w 12192000"/>
              <a:gd name="connsiteY907" fmla="*/ 5750974 h 6822001"/>
              <a:gd name="connsiteX908" fmla="*/ 5980666 w 12192000"/>
              <a:gd name="connsiteY908" fmla="*/ 5761667 h 6822001"/>
              <a:gd name="connsiteX909" fmla="*/ 5975702 w 12192000"/>
              <a:gd name="connsiteY909" fmla="*/ 5773075 h 6822001"/>
              <a:gd name="connsiteX910" fmla="*/ 5958636 w 12192000"/>
              <a:gd name="connsiteY910" fmla="*/ 5777322 h 6822001"/>
              <a:gd name="connsiteX911" fmla="*/ 5934744 w 12192000"/>
              <a:gd name="connsiteY911" fmla="*/ 5777322 h 6822001"/>
              <a:gd name="connsiteX912" fmla="*/ 5676619 w 12192000"/>
              <a:gd name="connsiteY912" fmla="*/ 5736294 h 6822001"/>
              <a:gd name="connsiteX913" fmla="*/ 5690633 w 12192000"/>
              <a:gd name="connsiteY913" fmla="*/ 5742638 h 6822001"/>
              <a:gd name="connsiteX914" fmla="*/ 5696684 w 12192000"/>
              <a:gd name="connsiteY914" fmla="*/ 5758907 h 6822001"/>
              <a:gd name="connsiteX915" fmla="*/ 5690685 w 12192000"/>
              <a:gd name="connsiteY915" fmla="*/ 5775124 h 6822001"/>
              <a:gd name="connsiteX916" fmla="*/ 5677135 w 12192000"/>
              <a:gd name="connsiteY916" fmla="*/ 5781519 h 6822001"/>
              <a:gd name="connsiteX917" fmla="*/ 5663173 w 12192000"/>
              <a:gd name="connsiteY917" fmla="*/ 5775227 h 6822001"/>
              <a:gd name="connsiteX918" fmla="*/ 5657070 w 12192000"/>
              <a:gd name="connsiteY918" fmla="*/ 5759009 h 6822001"/>
              <a:gd name="connsiteX919" fmla="*/ 5662914 w 12192000"/>
              <a:gd name="connsiteY919" fmla="*/ 5742433 h 6822001"/>
              <a:gd name="connsiteX920" fmla="*/ 5676619 w 12192000"/>
              <a:gd name="connsiteY920" fmla="*/ 5736294 h 6822001"/>
              <a:gd name="connsiteX921" fmla="*/ 9931665 w 12192000"/>
              <a:gd name="connsiteY921" fmla="*/ 5696964 h 6822001"/>
              <a:gd name="connsiteX922" fmla="*/ 9931665 w 12192000"/>
              <a:gd name="connsiteY922" fmla="*/ 5744170 h 6822001"/>
              <a:gd name="connsiteX923" fmla="*/ 9891115 w 12192000"/>
              <a:gd name="connsiteY923" fmla="*/ 5744170 h 6822001"/>
              <a:gd name="connsiteX924" fmla="*/ 5934744 w 12192000"/>
              <a:gd name="connsiteY924" fmla="*/ 5689941 h 6822001"/>
              <a:gd name="connsiteX925" fmla="*/ 5955429 w 12192000"/>
              <a:gd name="connsiteY925" fmla="*/ 5689941 h 6822001"/>
              <a:gd name="connsiteX926" fmla="*/ 5970375 w 12192000"/>
              <a:gd name="connsiteY926" fmla="*/ 5693624 h 6822001"/>
              <a:gd name="connsiteX927" fmla="*/ 5974667 w 12192000"/>
              <a:gd name="connsiteY927" fmla="*/ 5703856 h 6822001"/>
              <a:gd name="connsiteX928" fmla="*/ 5970375 w 12192000"/>
              <a:gd name="connsiteY928" fmla="*/ 5714651 h 6822001"/>
              <a:gd name="connsiteX929" fmla="*/ 5955119 w 12192000"/>
              <a:gd name="connsiteY929" fmla="*/ 5718386 h 6822001"/>
              <a:gd name="connsiteX930" fmla="*/ 5934744 w 12192000"/>
              <a:gd name="connsiteY930" fmla="*/ 5718386 h 6822001"/>
              <a:gd name="connsiteX931" fmla="*/ 7316109 w 12192000"/>
              <a:gd name="connsiteY931" fmla="*/ 5683425 h 6822001"/>
              <a:gd name="connsiteX932" fmla="*/ 7316109 w 12192000"/>
              <a:gd name="connsiteY932" fmla="*/ 5730631 h 6822001"/>
              <a:gd name="connsiteX933" fmla="*/ 7275559 w 12192000"/>
              <a:gd name="connsiteY933" fmla="*/ 5730631 h 6822001"/>
              <a:gd name="connsiteX934" fmla="*/ 1583399 w 12192000"/>
              <a:gd name="connsiteY934" fmla="*/ 5683425 h 6822001"/>
              <a:gd name="connsiteX935" fmla="*/ 1583399 w 12192000"/>
              <a:gd name="connsiteY935" fmla="*/ 5730631 h 6822001"/>
              <a:gd name="connsiteX936" fmla="*/ 1542848 w 12192000"/>
              <a:gd name="connsiteY936" fmla="*/ 5730631 h 6822001"/>
              <a:gd name="connsiteX937" fmla="*/ 11084269 w 12192000"/>
              <a:gd name="connsiteY937" fmla="*/ 5683424 h 6822001"/>
              <a:gd name="connsiteX938" fmla="*/ 11084269 w 12192000"/>
              <a:gd name="connsiteY938" fmla="*/ 5730630 h 6822001"/>
              <a:gd name="connsiteX939" fmla="*/ 11043719 w 12192000"/>
              <a:gd name="connsiteY939" fmla="*/ 5730630 h 6822001"/>
              <a:gd name="connsiteX940" fmla="*/ 5676619 w 12192000"/>
              <a:gd name="connsiteY940" fmla="*/ 5677358 h 6822001"/>
              <a:gd name="connsiteX941" fmla="*/ 5689030 w 12192000"/>
              <a:gd name="connsiteY941" fmla="*/ 5682218 h 6822001"/>
              <a:gd name="connsiteX942" fmla="*/ 5693891 w 12192000"/>
              <a:gd name="connsiteY942" fmla="*/ 5694855 h 6822001"/>
              <a:gd name="connsiteX943" fmla="*/ 5689237 w 12192000"/>
              <a:gd name="connsiteY943" fmla="*/ 5707031 h 6822001"/>
              <a:gd name="connsiteX944" fmla="*/ 5677343 w 12192000"/>
              <a:gd name="connsiteY944" fmla="*/ 5711738 h 6822001"/>
              <a:gd name="connsiteX945" fmla="*/ 5664258 w 12192000"/>
              <a:gd name="connsiteY945" fmla="*/ 5706980 h 6822001"/>
              <a:gd name="connsiteX946" fmla="*/ 5659346 w 12192000"/>
              <a:gd name="connsiteY946" fmla="*/ 5694446 h 6822001"/>
              <a:gd name="connsiteX947" fmla="*/ 5664155 w 12192000"/>
              <a:gd name="connsiteY947" fmla="*/ 5682116 h 6822001"/>
              <a:gd name="connsiteX948" fmla="*/ 5676619 w 12192000"/>
              <a:gd name="connsiteY948" fmla="*/ 5677358 h 6822001"/>
              <a:gd name="connsiteX949" fmla="*/ 9484180 w 12192000"/>
              <a:gd name="connsiteY949" fmla="*/ 5664287 h 6822001"/>
              <a:gd name="connsiteX950" fmla="*/ 9484180 w 12192000"/>
              <a:gd name="connsiteY950" fmla="*/ 5814287 h 6822001"/>
              <a:gd name="connsiteX951" fmla="*/ 9604156 w 12192000"/>
              <a:gd name="connsiteY951" fmla="*/ 5814287 h 6822001"/>
              <a:gd name="connsiteX952" fmla="*/ 9604156 w 12192000"/>
              <a:gd name="connsiteY952" fmla="*/ 5777350 h 6822001"/>
              <a:gd name="connsiteX953" fmla="*/ 9531033 w 12192000"/>
              <a:gd name="connsiteY953" fmla="*/ 5777350 h 6822001"/>
              <a:gd name="connsiteX954" fmla="*/ 9531033 w 12192000"/>
              <a:gd name="connsiteY954" fmla="*/ 5664287 h 6822001"/>
              <a:gd name="connsiteX955" fmla="*/ 5887476 w 12192000"/>
              <a:gd name="connsiteY955" fmla="*/ 5659552 h 6822001"/>
              <a:gd name="connsiteX956" fmla="*/ 5887476 w 12192000"/>
              <a:gd name="connsiteY956" fmla="*/ 5809552 h 6822001"/>
              <a:gd name="connsiteX957" fmla="*/ 5968358 w 12192000"/>
              <a:gd name="connsiteY957" fmla="*/ 5809552 h 6822001"/>
              <a:gd name="connsiteX958" fmla="*/ 5989354 w 12192000"/>
              <a:gd name="connsiteY958" fmla="*/ 5807506 h 6822001"/>
              <a:gd name="connsiteX959" fmla="*/ 6007143 w 12192000"/>
              <a:gd name="connsiteY959" fmla="*/ 5802595 h 6822001"/>
              <a:gd name="connsiteX960" fmla="*/ 6022141 w 12192000"/>
              <a:gd name="connsiteY960" fmla="*/ 5787861 h 6822001"/>
              <a:gd name="connsiteX961" fmla="*/ 6027622 w 12192000"/>
              <a:gd name="connsiteY961" fmla="*/ 5766885 h 6822001"/>
              <a:gd name="connsiteX962" fmla="*/ 6019917 w 12192000"/>
              <a:gd name="connsiteY962" fmla="*/ 5743096 h 6822001"/>
              <a:gd name="connsiteX963" fmla="*/ 5995870 w 12192000"/>
              <a:gd name="connsiteY963" fmla="*/ 5729743 h 6822001"/>
              <a:gd name="connsiteX964" fmla="*/ 6012211 w 12192000"/>
              <a:gd name="connsiteY964" fmla="*/ 5719716 h 6822001"/>
              <a:gd name="connsiteX965" fmla="*/ 6020589 w 12192000"/>
              <a:gd name="connsiteY965" fmla="*/ 5696899 h 6822001"/>
              <a:gd name="connsiteX966" fmla="*/ 6008850 w 12192000"/>
              <a:gd name="connsiteY966" fmla="*/ 5670296 h 6822001"/>
              <a:gd name="connsiteX967" fmla="*/ 5975184 w 12192000"/>
              <a:gd name="connsiteY967" fmla="*/ 5659552 h 6822001"/>
              <a:gd name="connsiteX968" fmla="*/ 3819053 w 12192000"/>
              <a:gd name="connsiteY968" fmla="*/ 5658970 h 6822001"/>
              <a:gd name="connsiteX969" fmla="*/ 3762426 w 12192000"/>
              <a:gd name="connsiteY969" fmla="*/ 5678961 h 6822001"/>
              <a:gd name="connsiteX970" fmla="*/ 3742413 w 12192000"/>
              <a:gd name="connsiteY970" fmla="*/ 5736170 h 6822001"/>
              <a:gd name="connsiteX971" fmla="*/ 3753789 w 12192000"/>
              <a:gd name="connsiteY971" fmla="*/ 5781980 h 6822001"/>
              <a:gd name="connsiteX972" fmla="*/ 3780837 w 12192000"/>
              <a:gd name="connsiteY972" fmla="*/ 5806980 h 6822001"/>
              <a:gd name="connsiteX973" fmla="*/ 3821225 w 12192000"/>
              <a:gd name="connsiteY973" fmla="*/ 5814086 h 6822001"/>
              <a:gd name="connsiteX974" fmla="*/ 3854788 w 12192000"/>
              <a:gd name="connsiteY974" fmla="*/ 5808254 h 6822001"/>
              <a:gd name="connsiteX975" fmla="*/ 3876870 w 12192000"/>
              <a:gd name="connsiteY975" fmla="*/ 5790962 h 6822001"/>
              <a:gd name="connsiteX976" fmla="*/ 3889901 w 12192000"/>
              <a:gd name="connsiteY976" fmla="*/ 5762415 h 6822001"/>
              <a:gd name="connsiteX977" fmla="*/ 3848841 w 12192000"/>
              <a:gd name="connsiteY977" fmla="*/ 5750137 h 6822001"/>
              <a:gd name="connsiteX978" fmla="*/ 3838860 w 12192000"/>
              <a:gd name="connsiteY978" fmla="*/ 5771828 h 6822001"/>
              <a:gd name="connsiteX979" fmla="*/ 3818536 w 12192000"/>
              <a:gd name="connsiteY979" fmla="*/ 5779298 h 6822001"/>
              <a:gd name="connsiteX980" fmla="*/ 3797023 w 12192000"/>
              <a:gd name="connsiteY980" fmla="*/ 5770049 h 6822001"/>
              <a:gd name="connsiteX981" fmla="*/ 3789369 w 12192000"/>
              <a:gd name="connsiteY981" fmla="*/ 5735863 h 6822001"/>
              <a:gd name="connsiteX982" fmla="*/ 3795782 w 12192000"/>
              <a:gd name="connsiteY982" fmla="*/ 5706330 h 6822001"/>
              <a:gd name="connsiteX983" fmla="*/ 3820191 w 12192000"/>
              <a:gd name="connsiteY983" fmla="*/ 5693656 h 6822001"/>
              <a:gd name="connsiteX984" fmla="*/ 3832912 w 12192000"/>
              <a:gd name="connsiteY984" fmla="*/ 5696521 h 6822001"/>
              <a:gd name="connsiteX985" fmla="*/ 3842531 w 12192000"/>
              <a:gd name="connsiteY985" fmla="*/ 5704707 h 6822001"/>
              <a:gd name="connsiteX986" fmla="*/ 3847082 w 12192000"/>
              <a:gd name="connsiteY986" fmla="*/ 5714734 h 6822001"/>
              <a:gd name="connsiteX987" fmla="*/ 3888454 w 12192000"/>
              <a:gd name="connsiteY987" fmla="*/ 5705628 h 6822001"/>
              <a:gd name="connsiteX988" fmla="*/ 3864097 w 12192000"/>
              <a:gd name="connsiteY988" fmla="*/ 5670430 h 6822001"/>
              <a:gd name="connsiteX989" fmla="*/ 3819053 w 12192000"/>
              <a:gd name="connsiteY989" fmla="*/ 5658970 h 6822001"/>
              <a:gd name="connsiteX990" fmla="*/ 5674550 w 12192000"/>
              <a:gd name="connsiteY990" fmla="*/ 5651983 h 6822001"/>
              <a:gd name="connsiteX991" fmla="*/ 5637626 w 12192000"/>
              <a:gd name="connsiteY991" fmla="*/ 5661192 h 6822001"/>
              <a:gd name="connsiteX992" fmla="*/ 5619733 w 12192000"/>
              <a:gd name="connsiteY992" fmla="*/ 5691990 h 6822001"/>
              <a:gd name="connsiteX993" fmla="*/ 5625938 w 12192000"/>
              <a:gd name="connsiteY993" fmla="*/ 5712249 h 6822001"/>
              <a:gd name="connsiteX994" fmla="*/ 5640419 w 12192000"/>
              <a:gd name="connsiteY994" fmla="*/ 5723914 h 6822001"/>
              <a:gd name="connsiteX995" fmla="*/ 5621284 w 12192000"/>
              <a:gd name="connsiteY995" fmla="*/ 5738085 h 6822001"/>
              <a:gd name="connsiteX996" fmla="*/ 5615079 w 12192000"/>
              <a:gd name="connsiteY996" fmla="*/ 5760442 h 6822001"/>
              <a:gd name="connsiteX997" fmla="*/ 5621698 w 12192000"/>
              <a:gd name="connsiteY997" fmla="*/ 5784896 h 6822001"/>
              <a:gd name="connsiteX998" fmla="*/ 5641039 w 12192000"/>
              <a:gd name="connsiteY998" fmla="*/ 5801472 h 6822001"/>
              <a:gd name="connsiteX999" fmla="*/ 5677859 w 12192000"/>
              <a:gd name="connsiteY999" fmla="*/ 5807099 h 6822001"/>
              <a:gd name="connsiteX1000" fmla="*/ 5702010 w 12192000"/>
              <a:gd name="connsiteY1000" fmla="*/ 5804592 h 6822001"/>
              <a:gd name="connsiteX1001" fmla="*/ 5720938 w 12192000"/>
              <a:gd name="connsiteY1001" fmla="*/ 5796765 h 6822001"/>
              <a:gd name="connsiteX1002" fmla="*/ 5733764 w 12192000"/>
              <a:gd name="connsiteY1002" fmla="*/ 5781673 h 6822001"/>
              <a:gd name="connsiteX1003" fmla="*/ 5738986 w 12192000"/>
              <a:gd name="connsiteY1003" fmla="*/ 5760646 h 6822001"/>
              <a:gd name="connsiteX1004" fmla="*/ 5732935 w 12192000"/>
              <a:gd name="connsiteY1004" fmla="*/ 5739364 h 6822001"/>
              <a:gd name="connsiteX1005" fmla="*/ 5714577 w 12192000"/>
              <a:gd name="connsiteY1005" fmla="*/ 5723914 h 6822001"/>
              <a:gd name="connsiteX1006" fmla="*/ 5728229 w 12192000"/>
              <a:gd name="connsiteY1006" fmla="*/ 5711226 h 6822001"/>
              <a:gd name="connsiteX1007" fmla="*/ 5734022 w 12192000"/>
              <a:gd name="connsiteY1007" fmla="*/ 5692297 h 6822001"/>
              <a:gd name="connsiteX1008" fmla="*/ 5719490 w 12192000"/>
              <a:gd name="connsiteY1008" fmla="*/ 5663443 h 6822001"/>
              <a:gd name="connsiteX1009" fmla="*/ 5674550 w 12192000"/>
              <a:gd name="connsiteY1009" fmla="*/ 5651983 h 6822001"/>
              <a:gd name="connsiteX1010" fmla="*/ 9931665 w 12192000"/>
              <a:gd name="connsiteY1010" fmla="*/ 5651980 h 6822001"/>
              <a:gd name="connsiteX1011" fmla="*/ 9854921 w 12192000"/>
              <a:gd name="connsiteY1011" fmla="*/ 5742226 h 6822001"/>
              <a:gd name="connsiteX1012" fmla="*/ 9854921 w 12192000"/>
              <a:gd name="connsiteY1012" fmla="*/ 5776503 h 6822001"/>
              <a:gd name="connsiteX1013" fmla="*/ 9931665 w 12192000"/>
              <a:gd name="connsiteY1013" fmla="*/ 5776503 h 6822001"/>
              <a:gd name="connsiteX1014" fmla="*/ 9931665 w 12192000"/>
              <a:gd name="connsiteY1014" fmla="*/ 5804538 h 6822001"/>
              <a:gd name="connsiteX1015" fmla="*/ 9968383 w 12192000"/>
              <a:gd name="connsiteY1015" fmla="*/ 5804538 h 6822001"/>
              <a:gd name="connsiteX1016" fmla="*/ 9968383 w 12192000"/>
              <a:gd name="connsiteY1016" fmla="*/ 5776503 h 6822001"/>
              <a:gd name="connsiteX1017" fmla="*/ 9987413 w 12192000"/>
              <a:gd name="connsiteY1017" fmla="*/ 5776503 h 6822001"/>
              <a:gd name="connsiteX1018" fmla="*/ 9987413 w 12192000"/>
              <a:gd name="connsiteY1018" fmla="*/ 5744170 h 6822001"/>
              <a:gd name="connsiteX1019" fmla="*/ 9968383 w 12192000"/>
              <a:gd name="connsiteY1019" fmla="*/ 5744170 h 6822001"/>
              <a:gd name="connsiteX1020" fmla="*/ 9968383 w 12192000"/>
              <a:gd name="connsiteY1020" fmla="*/ 5651980 h 6822001"/>
              <a:gd name="connsiteX1021" fmla="*/ 1856190 w 12192000"/>
              <a:gd name="connsiteY1021" fmla="*/ 5651076 h 6822001"/>
              <a:gd name="connsiteX1022" fmla="*/ 1879616 w 12192000"/>
              <a:gd name="connsiteY1022" fmla="*/ 5660848 h 6822001"/>
              <a:gd name="connsiteX1023" fmla="*/ 1888253 w 12192000"/>
              <a:gd name="connsiteY1023" fmla="*/ 5691800 h 6822001"/>
              <a:gd name="connsiteX1024" fmla="*/ 1879978 w 12192000"/>
              <a:gd name="connsiteY1024" fmla="*/ 5726690 h 6822001"/>
              <a:gd name="connsiteX1025" fmla="*/ 1856603 w 12192000"/>
              <a:gd name="connsiteY1025" fmla="*/ 5736411 h 6822001"/>
              <a:gd name="connsiteX1026" fmla="*/ 1833384 w 12192000"/>
              <a:gd name="connsiteY1026" fmla="*/ 5726486 h 6822001"/>
              <a:gd name="connsiteX1027" fmla="*/ 1824851 w 12192000"/>
              <a:gd name="connsiteY1027" fmla="*/ 5693846 h 6822001"/>
              <a:gd name="connsiteX1028" fmla="*/ 1833436 w 12192000"/>
              <a:gd name="connsiteY1028" fmla="*/ 5661001 h 6822001"/>
              <a:gd name="connsiteX1029" fmla="*/ 1856190 w 12192000"/>
              <a:gd name="connsiteY1029" fmla="*/ 5651076 h 6822001"/>
              <a:gd name="connsiteX1030" fmla="*/ 11696952 w 12192000"/>
              <a:gd name="connsiteY1030" fmla="*/ 5648125 h 6822001"/>
              <a:gd name="connsiteX1031" fmla="*/ 11640324 w 12192000"/>
              <a:gd name="connsiteY1031" fmla="*/ 5668116 h 6822001"/>
              <a:gd name="connsiteX1032" fmla="*/ 11620311 w 12192000"/>
              <a:gd name="connsiteY1032" fmla="*/ 5725325 h 6822001"/>
              <a:gd name="connsiteX1033" fmla="*/ 11631688 w 12192000"/>
              <a:gd name="connsiteY1033" fmla="*/ 5771135 h 6822001"/>
              <a:gd name="connsiteX1034" fmla="*/ 11658735 w 12192000"/>
              <a:gd name="connsiteY1034" fmla="*/ 5796135 h 6822001"/>
              <a:gd name="connsiteX1035" fmla="*/ 11699123 w 12192000"/>
              <a:gd name="connsiteY1035" fmla="*/ 5803241 h 6822001"/>
              <a:gd name="connsiteX1036" fmla="*/ 11732686 w 12192000"/>
              <a:gd name="connsiteY1036" fmla="*/ 5797409 h 6822001"/>
              <a:gd name="connsiteX1037" fmla="*/ 11754768 w 12192000"/>
              <a:gd name="connsiteY1037" fmla="*/ 5780117 h 6822001"/>
              <a:gd name="connsiteX1038" fmla="*/ 11767799 w 12192000"/>
              <a:gd name="connsiteY1038" fmla="*/ 5751570 h 6822001"/>
              <a:gd name="connsiteX1039" fmla="*/ 11726739 w 12192000"/>
              <a:gd name="connsiteY1039" fmla="*/ 5739292 h 6822001"/>
              <a:gd name="connsiteX1040" fmla="*/ 11716758 w 12192000"/>
              <a:gd name="connsiteY1040" fmla="*/ 5760983 h 6822001"/>
              <a:gd name="connsiteX1041" fmla="*/ 11696434 w 12192000"/>
              <a:gd name="connsiteY1041" fmla="*/ 5768453 h 6822001"/>
              <a:gd name="connsiteX1042" fmla="*/ 11674921 w 12192000"/>
              <a:gd name="connsiteY1042" fmla="*/ 5759204 h 6822001"/>
              <a:gd name="connsiteX1043" fmla="*/ 11667267 w 12192000"/>
              <a:gd name="connsiteY1043" fmla="*/ 5725018 h 6822001"/>
              <a:gd name="connsiteX1044" fmla="*/ 11673680 w 12192000"/>
              <a:gd name="connsiteY1044" fmla="*/ 5695485 h 6822001"/>
              <a:gd name="connsiteX1045" fmla="*/ 11698089 w 12192000"/>
              <a:gd name="connsiteY1045" fmla="*/ 5682811 h 6822001"/>
              <a:gd name="connsiteX1046" fmla="*/ 11710810 w 12192000"/>
              <a:gd name="connsiteY1046" fmla="*/ 5685676 h 6822001"/>
              <a:gd name="connsiteX1047" fmla="*/ 11720429 w 12192000"/>
              <a:gd name="connsiteY1047" fmla="*/ 5693862 h 6822001"/>
              <a:gd name="connsiteX1048" fmla="*/ 11724980 w 12192000"/>
              <a:gd name="connsiteY1048" fmla="*/ 5703889 h 6822001"/>
              <a:gd name="connsiteX1049" fmla="*/ 11766352 w 12192000"/>
              <a:gd name="connsiteY1049" fmla="*/ 5694783 h 6822001"/>
              <a:gd name="connsiteX1050" fmla="*/ 11741995 w 12192000"/>
              <a:gd name="connsiteY1050" fmla="*/ 5659585 h 6822001"/>
              <a:gd name="connsiteX1051" fmla="*/ 11696952 w 12192000"/>
              <a:gd name="connsiteY1051" fmla="*/ 5648125 h 6822001"/>
              <a:gd name="connsiteX1052" fmla="*/ 11084269 w 12192000"/>
              <a:gd name="connsiteY1052" fmla="*/ 5638441 h 6822001"/>
              <a:gd name="connsiteX1053" fmla="*/ 11007525 w 12192000"/>
              <a:gd name="connsiteY1053" fmla="*/ 5728686 h 6822001"/>
              <a:gd name="connsiteX1054" fmla="*/ 11007525 w 12192000"/>
              <a:gd name="connsiteY1054" fmla="*/ 5762963 h 6822001"/>
              <a:gd name="connsiteX1055" fmla="*/ 11084269 w 12192000"/>
              <a:gd name="connsiteY1055" fmla="*/ 5762963 h 6822001"/>
              <a:gd name="connsiteX1056" fmla="*/ 11084269 w 12192000"/>
              <a:gd name="connsiteY1056" fmla="*/ 5790998 h 6822001"/>
              <a:gd name="connsiteX1057" fmla="*/ 11120986 w 12192000"/>
              <a:gd name="connsiteY1057" fmla="*/ 5790998 h 6822001"/>
              <a:gd name="connsiteX1058" fmla="*/ 11120986 w 12192000"/>
              <a:gd name="connsiteY1058" fmla="*/ 5762963 h 6822001"/>
              <a:gd name="connsiteX1059" fmla="*/ 11140016 w 12192000"/>
              <a:gd name="connsiteY1059" fmla="*/ 5762963 h 6822001"/>
              <a:gd name="connsiteX1060" fmla="*/ 11140016 w 12192000"/>
              <a:gd name="connsiteY1060" fmla="*/ 5730630 h 6822001"/>
              <a:gd name="connsiteX1061" fmla="*/ 11120986 w 12192000"/>
              <a:gd name="connsiteY1061" fmla="*/ 5730630 h 6822001"/>
              <a:gd name="connsiteX1062" fmla="*/ 11120986 w 12192000"/>
              <a:gd name="connsiteY1062" fmla="*/ 5638441 h 6822001"/>
              <a:gd name="connsiteX1063" fmla="*/ 7316109 w 12192000"/>
              <a:gd name="connsiteY1063" fmla="*/ 5638441 h 6822001"/>
              <a:gd name="connsiteX1064" fmla="*/ 7239365 w 12192000"/>
              <a:gd name="connsiteY1064" fmla="*/ 5728687 h 6822001"/>
              <a:gd name="connsiteX1065" fmla="*/ 7239365 w 12192000"/>
              <a:gd name="connsiteY1065" fmla="*/ 5762964 h 6822001"/>
              <a:gd name="connsiteX1066" fmla="*/ 7316109 w 12192000"/>
              <a:gd name="connsiteY1066" fmla="*/ 5762964 h 6822001"/>
              <a:gd name="connsiteX1067" fmla="*/ 7316109 w 12192000"/>
              <a:gd name="connsiteY1067" fmla="*/ 5790999 h 6822001"/>
              <a:gd name="connsiteX1068" fmla="*/ 7352826 w 12192000"/>
              <a:gd name="connsiteY1068" fmla="*/ 5790999 h 6822001"/>
              <a:gd name="connsiteX1069" fmla="*/ 7352826 w 12192000"/>
              <a:gd name="connsiteY1069" fmla="*/ 5762964 h 6822001"/>
              <a:gd name="connsiteX1070" fmla="*/ 7371857 w 12192000"/>
              <a:gd name="connsiteY1070" fmla="*/ 5762964 h 6822001"/>
              <a:gd name="connsiteX1071" fmla="*/ 7371857 w 12192000"/>
              <a:gd name="connsiteY1071" fmla="*/ 5730631 h 6822001"/>
              <a:gd name="connsiteX1072" fmla="*/ 7352826 w 12192000"/>
              <a:gd name="connsiteY1072" fmla="*/ 5730631 h 6822001"/>
              <a:gd name="connsiteX1073" fmla="*/ 7352826 w 12192000"/>
              <a:gd name="connsiteY1073" fmla="*/ 5638441 h 6822001"/>
              <a:gd name="connsiteX1074" fmla="*/ 1583399 w 12192000"/>
              <a:gd name="connsiteY1074" fmla="*/ 5638441 h 6822001"/>
              <a:gd name="connsiteX1075" fmla="*/ 1506655 w 12192000"/>
              <a:gd name="connsiteY1075" fmla="*/ 5728687 h 6822001"/>
              <a:gd name="connsiteX1076" fmla="*/ 1506655 w 12192000"/>
              <a:gd name="connsiteY1076" fmla="*/ 5762964 h 6822001"/>
              <a:gd name="connsiteX1077" fmla="*/ 1583399 w 12192000"/>
              <a:gd name="connsiteY1077" fmla="*/ 5762964 h 6822001"/>
              <a:gd name="connsiteX1078" fmla="*/ 1583399 w 12192000"/>
              <a:gd name="connsiteY1078" fmla="*/ 5790999 h 6822001"/>
              <a:gd name="connsiteX1079" fmla="*/ 1620116 w 12192000"/>
              <a:gd name="connsiteY1079" fmla="*/ 5790999 h 6822001"/>
              <a:gd name="connsiteX1080" fmla="*/ 1620116 w 12192000"/>
              <a:gd name="connsiteY1080" fmla="*/ 5762964 h 6822001"/>
              <a:gd name="connsiteX1081" fmla="*/ 1639147 w 12192000"/>
              <a:gd name="connsiteY1081" fmla="*/ 5762964 h 6822001"/>
              <a:gd name="connsiteX1082" fmla="*/ 1639147 w 12192000"/>
              <a:gd name="connsiteY1082" fmla="*/ 5730631 h 6822001"/>
              <a:gd name="connsiteX1083" fmla="*/ 1620116 w 12192000"/>
              <a:gd name="connsiteY1083" fmla="*/ 5730631 h 6822001"/>
              <a:gd name="connsiteX1084" fmla="*/ 1620116 w 12192000"/>
              <a:gd name="connsiteY1084" fmla="*/ 5638441 h 6822001"/>
              <a:gd name="connsiteX1085" fmla="*/ 17481 w 12192000"/>
              <a:gd name="connsiteY1085" fmla="*/ 5622072 h 6822001"/>
              <a:gd name="connsiteX1086" fmla="*/ 17481 w 12192000"/>
              <a:gd name="connsiteY1086" fmla="*/ 5772072 h 6822001"/>
              <a:gd name="connsiteX1087" fmla="*/ 64437 w 12192000"/>
              <a:gd name="connsiteY1087" fmla="*/ 5772072 h 6822001"/>
              <a:gd name="connsiteX1088" fmla="*/ 64437 w 12192000"/>
              <a:gd name="connsiteY1088" fmla="*/ 5622072 h 6822001"/>
              <a:gd name="connsiteX1089" fmla="*/ 1856293 w 12192000"/>
              <a:gd name="connsiteY1089" fmla="*/ 5615981 h 6822001"/>
              <a:gd name="connsiteX1090" fmla="*/ 1798683 w 12192000"/>
              <a:gd name="connsiteY1090" fmla="*/ 5636445 h 6822001"/>
              <a:gd name="connsiteX1091" fmla="*/ 1777998 w 12192000"/>
              <a:gd name="connsiteY1091" fmla="*/ 5693641 h 6822001"/>
              <a:gd name="connsiteX1092" fmla="*/ 1788444 w 12192000"/>
              <a:gd name="connsiteY1092" fmla="*/ 5737434 h 6822001"/>
              <a:gd name="connsiteX1093" fmla="*/ 1815698 w 12192000"/>
              <a:gd name="connsiteY1093" fmla="*/ 5763014 h 6822001"/>
              <a:gd name="connsiteX1094" fmla="*/ 1858155 w 12192000"/>
              <a:gd name="connsiteY1094" fmla="*/ 5771097 h 6822001"/>
              <a:gd name="connsiteX1095" fmla="*/ 1900302 w 12192000"/>
              <a:gd name="connsiteY1095" fmla="*/ 5761735 h 6822001"/>
              <a:gd name="connsiteX1096" fmla="*/ 1926159 w 12192000"/>
              <a:gd name="connsiteY1096" fmla="*/ 5735541 h 6822001"/>
              <a:gd name="connsiteX1097" fmla="*/ 1935106 w 12192000"/>
              <a:gd name="connsiteY1097" fmla="*/ 5692413 h 6822001"/>
              <a:gd name="connsiteX1098" fmla="*/ 1914627 w 12192000"/>
              <a:gd name="connsiteY1098" fmla="*/ 5636087 h 6822001"/>
              <a:gd name="connsiteX1099" fmla="*/ 1856293 w 12192000"/>
              <a:gd name="connsiteY1099" fmla="*/ 5615981 h 6822001"/>
              <a:gd name="connsiteX1100" fmla="*/ 3795265 w 12192000"/>
              <a:gd name="connsiteY1100" fmla="*/ 5491734 h 6822001"/>
              <a:gd name="connsiteX1101" fmla="*/ 3819053 w 12192000"/>
              <a:gd name="connsiteY1101" fmla="*/ 5491734 h 6822001"/>
              <a:gd name="connsiteX1102" fmla="*/ 3836274 w 12192000"/>
              <a:gd name="connsiteY1102" fmla="*/ 5495775 h 6822001"/>
              <a:gd name="connsiteX1103" fmla="*/ 3841187 w 12192000"/>
              <a:gd name="connsiteY1103" fmla="*/ 5506468 h 6822001"/>
              <a:gd name="connsiteX1104" fmla="*/ 3836222 w 12192000"/>
              <a:gd name="connsiteY1104" fmla="*/ 5517876 h 6822001"/>
              <a:gd name="connsiteX1105" fmla="*/ 3819157 w 12192000"/>
              <a:gd name="connsiteY1105" fmla="*/ 5522123 h 6822001"/>
              <a:gd name="connsiteX1106" fmla="*/ 3795265 w 12192000"/>
              <a:gd name="connsiteY1106" fmla="*/ 5522123 h 6822001"/>
              <a:gd name="connsiteX1107" fmla="*/ 11673162 w 12192000"/>
              <a:gd name="connsiteY1107" fmla="*/ 5480889 h 6822001"/>
              <a:gd name="connsiteX1108" fmla="*/ 11696952 w 12192000"/>
              <a:gd name="connsiteY1108" fmla="*/ 5480889 h 6822001"/>
              <a:gd name="connsiteX1109" fmla="*/ 11714172 w 12192000"/>
              <a:gd name="connsiteY1109" fmla="*/ 5484930 h 6822001"/>
              <a:gd name="connsiteX1110" fmla="*/ 11719085 w 12192000"/>
              <a:gd name="connsiteY1110" fmla="*/ 5495623 h 6822001"/>
              <a:gd name="connsiteX1111" fmla="*/ 11714121 w 12192000"/>
              <a:gd name="connsiteY1111" fmla="*/ 5507032 h 6822001"/>
              <a:gd name="connsiteX1112" fmla="*/ 11697055 w 12192000"/>
              <a:gd name="connsiteY1112" fmla="*/ 5511278 h 6822001"/>
              <a:gd name="connsiteX1113" fmla="*/ 11673162 w 12192000"/>
              <a:gd name="connsiteY1113" fmla="*/ 5511278 h 6822001"/>
              <a:gd name="connsiteX1114" fmla="*/ 5954136 w 12192000"/>
              <a:gd name="connsiteY1114" fmla="*/ 5450783 h 6822001"/>
              <a:gd name="connsiteX1115" fmla="*/ 5970872 w 12192000"/>
              <a:gd name="connsiteY1115" fmla="*/ 5504706 h 6822001"/>
              <a:gd name="connsiteX1116" fmla="*/ 5937575 w 12192000"/>
              <a:gd name="connsiteY1116" fmla="*/ 5504706 h 6822001"/>
              <a:gd name="connsiteX1117" fmla="*/ 3795265 w 12192000"/>
              <a:gd name="connsiteY1117" fmla="*/ 5434742 h 6822001"/>
              <a:gd name="connsiteX1118" fmla="*/ 3815950 w 12192000"/>
              <a:gd name="connsiteY1118" fmla="*/ 5434742 h 6822001"/>
              <a:gd name="connsiteX1119" fmla="*/ 3830896 w 12192000"/>
              <a:gd name="connsiteY1119" fmla="*/ 5438425 h 6822001"/>
              <a:gd name="connsiteX1120" fmla="*/ 3835187 w 12192000"/>
              <a:gd name="connsiteY1120" fmla="*/ 5448657 h 6822001"/>
              <a:gd name="connsiteX1121" fmla="*/ 3830896 w 12192000"/>
              <a:gd name="connsiteY1121" fmla="*/ 5459452 h 6822001"/>
              <a:gd name="connsiteX1122" fmla="*/ 3815640 w 12192000"/>
              <a:gd name="connsiteY1122" fmla="*/ 5463187 h 6822001"/>
              <a:gd name="connsiteX1123" fmla="*/ 3795265 w 12192000"/>
              <a:gd name="connsiteY1123" fmla="*/ 5463187 h 6822001"/>
              <a:gd name="connsiteX1124" fmla="*/ 11673162 w 12192000"/>
              <a:gd name="connsiteY1124" fmla="*/ 5423897 h 6822001"/>
              <a:gd name="connsiteX1125" fmla="*/ 11693848 w 12192000"/>
              <a:gd name="connsiteY1125" fmla="*/ 5423897 h 6822001"/>
              <a:gd name="connsiteX1126" fmla="*/ 11708794 w 12192000"/>
              <a:gd name="connsiteY1126" fmla="*/ 5427580 h 6822001"/>
              <a:gd name="connsiteX1127" fmla="*/ 11713086 w 12192000"/>
              <a:gd name="connsiteY1127" fmla="*/ 5437812 h 6822001"/>
              <a:gd name="connsiteX1128" fmla="*/ 11708794 w 12192000"/>
              <a:gd name="connsiteY1128" fmla="*/ 5448607 h 6822001"/>
              <a:gd name="connsiteX1129" fmla="*/ 11693538 w 12192000"/>
              <a:gd name="connsiteY1129" fmla="*/ 5452342 h 6822001"/>
              <a:gd name="connsiteX1130" fmla="*/ 11673162 w 12192000"/>
              <a:gd name="connsiteY1130" fmla="*/ 5452342 h 6822001"/>
              <a:gd name="connsiteX1131" fmla="*/ 9484387 w 12192000"/>
              <a:gd name="connsiteY1131" fmla="*/ 5416637 h 6822001"/>
              <a:gd name="connsiteX1132" fmla="*/ 9484387 w 12192000"/>
              <a:gd name="connsiteY1132" fmla="*/ 5566637 h 6822001"/>
              <a:gd name="connsiteX1133" fmla="*/ 9531239 w 12192000"/>
              <a:gd name="connsiteY1133" fmla="*/ 5566637 h 6822001"/>
              <a:gd name="connsiteX1134" fmla="*/ 9531239 w 12192000"/>
              <a:gd name="connsiteY1134" fmla="*/ 5530034 h 6822001"/>
              <a:gd name="connsiteX1135" fmla="*/ 9555447 w 12192000"/>
              <a:gd name="connsiteY1135" fmla="*/ 5504950 h 6822001"/>
              <a:gd name="connsiteX1136" fmla="*/ 9587416 w 12192000"/>
              <a:gd name="connsiteY1136" fmla="*/ 5566637 h 6822001"/>
              <a:gd name="connsiteX1137" fmla="*/ 9645115 w 12192000"/>
              <a:gd name="connsiteY1137" fmla="*/ 5566637 h 6822001"/>
              <a:gd name="connsiteX1138" fmla="*/ 9587301 w 12192000"/>
              <a:gd name="connsiteY1138" fmla="*/ 5473255 h 6822001"/>
              <a:gd name="connsiteX1139" fmla="*/ 9642632 w 12192000"/>
              <a:gd name="connsiteY1139" fmla="*/ 5416637 h 6822001"/>
              <a:gd name="connsiteX1140" fmla="*/ 9580318 w 12192000"/>
              <a:gd name="connsiteY1140" fmla="*/ 5416637 h 6822001"/>
              <a:gd name="connsiteX1141" fmla="*/ 9531239 w 12192000"/>
              <a:gd name="connsiteY1141" fmla="*/ 5473322 h 6822001"/>
              <a:gd name="connsiteX1142" fmla="*/ 9531239 w 12192000"/>
              <a:gd name="connsiteY1142" fmla="*/ 5416637 h 6822001"/>
              <a:gd name="connsiteX1143" fmla="*/ 5929158 w 12192000"/>
              <a:gd name="connsiteY1143" fmla="*/ 5411902 h 6822001"/>
              <a:gd name="connsiteX1144" fmla="*/ 5872169 w 12192000"/>
              <a:gd name="connsiteY1144" fmla="*/ 5561902 h 6822001"/>
              <a:gd name="connsiteX1145" fmla="*/ 5920008 w 12192000"/>
              <a:gd name="connsiteY1145" fmla="*/ 5561902 h 6822001"/>
              <a:gd name="connsiteX1146" fmla="*/ 5927398 w 12192000"/>
              <a:gd name="connsiteY1146" fmla="*/ 5537141 h 6822001"/>
              <a:gd name="connsiteX1147" fmla="*/ 5980591 w 12192000"/>
              <a:gd name="connsiteY1147" fmla="*/ 5537141 h 6822001"/>
              <a:gd name="connsiteX1148" fmla="*/ 5988177 w 12192000"/>
              <a:gd name="connsiteY1148" fmla="*/ 5561902 h 6822001"/>
              <a:gd name="connsiteX1149" fmla="*/ 6037241 w 12192000"/>
              <a:gd name="connsiteY1149" fmla="*/ 5561902 h 6822001"/>
              <a:gd name="connsiteX1150" fmla="*/ 5980264 w 12192000"/>
              <a:gd name="connsiteY1150" fmla="*/ 5411902 h 6822001"/>
              <a:gd name="connsiteX1151" fmla="*/ 5615803 w 12192000"/>
              <a:gd name="connsiteY1151" fmla="*/ 5406891 h 6822001"/>
              <a:gd name="connsiteX1152" fmla="*/ 5615803 w 12192000"/>
              <a:gd name="connsiteY1152" fmla="*/ 5442089 h 6822001"/>
              <a:gd name="connsiteX1153" fmla="*/ 5690685 w 12192000"/>
              <a:gd name="connsiteY1153" fmla="*/ 5442089 h 6822001"/>
              <a:gd name="connsiteX1154" fmla="*/ 5656967 w 12192000"/>
              <a:gd name="connsiteY1154" fmla="*/ 5495295 h 6822001"/>
              <a:gd name="connsiteX1155" fmla="*/ 5641350 w 12192000"/>
              <a:gd name="connsiteY1155" fmla="*/ 5556891 h 6822001"/>
              <a:gd name="connsiteX1156" fmla="*/ 5683341 w 12192000"/>
              <a:gd name="connsiteY1156" fmla="*/ 5556891 h 6822001"/>
              <a:gd name="connsiteX1157" fmla="*/ 5691408 w 12192000"/>
              <a:gd name="connsiteY1157" fmla="*/ 5511154 h 6822001"/>
              <a:gd name="connsiteX1158" fmla="*/ 5711991 w 12192000"/>
              <a:gd name="connsiteY1158" fmla="*/ 5466032 h 6822001"/>
              <a:gd name="connsiteX1159" fmla="*/ 5738780 w 12192000"/>
              <a:gd name="connsiteY1159" fmla="*/ 5435029 h 6822001"/>
              <a:gd name="connsiteX1160" fmla="*/ 5738780 w 12192000"/>
              <a:gd name="connsiteY1160" fmla="*/ 5406891 h 6822001"/>
              <a:gd name="connsiteX1161" fmla="*/ 3747999 w 12192000"/>
              <a:gd name="connsiteY1161" fmla="*/ 5404353 h 6822001"/>
              <a:gd name="connsiteX1162" fmla="*/ 3747999 w 12192000"/>
              <a:gd name="connsiteY1162" fmla="*/ 5554353 h 6822001"/>
              <a:gd name="connsiteX1163" fmla="*/ 3828879 w 12192000"/>
              <a:gd name="connsiteY1163" fmla="*/ 5554353 h 6822001"/>
              <a:gd name="connsiteX1164" fmla="*/ 3849874 w 12192000"/>
              <a:gd name="connsiteY1164" fmla="*/ 5552307 h 6822001"/>
              <a:gd name="connsiteX1165" fmla="*/ 3867665 w 12192000"/>
              <a:gd name="connsiteY1165" fmla="*/ 5547396 h 6822001"/>
              <a:gd name="connsiteX1166" fmla="*/ 3882662 w 12192000"/>
              <a:gd name="connsiteY1166" fmla="*/ 5532662 h 6822001"/>
              <a:gd name="connsiteX1167" fmla="*/ 3888144 w 12192000"/>
              <a:gd name="connsiteY1167" fmla="*/ 5511686 h 6822001"/>
              <a:gd name="connsiteX1168" fmla="*/ 3880439 w 12192000"/>
              <a:gd name="connsiteY1168" fmla="*/ 5487897 h 6822001"/>
              <a:gd name="connsiteX1169" fmla="*/ 3856391 w 12192000"/>
              <a:gd name="connsiteY1169" fmla="*/ 5474544 h 6822001"/>
              <a:gd name="connsiteX1170" fmla="*/ 3872732 w 12192000"/>
              <a:gd name="connsiteY1170" fmla="*/ 5464517 h 6822001"/>
              <a:gd name="connsiteX1171" fmla="*/ 3881110 w 12192000"/>
              <a:gd name="connsiteY1171" fmla="*/ 5441700 h 6822001"/>
              <a:gd name="connsiteX1172" fmla="*/ 3869371 w 12192000"/>
              <a:gd name="connsiteY1172" fmla="*/ 5415097 h 6822001"/>
              <a:gd name="connsiteX1173" fmla="*/ 3835705 w 12192000"/>
              <a:gd name="connsiteY1173" fmla="*/ 5404353 h 6822001"/>
              <a:gd name="connsiteX1174" fmla="*/ 9919357 w 12192000"/>
              <a:gd name="connsiteY1174" fmla="*/ 5404330 h 6822001"/>
              <a:gd name="connsiteX1175" fmla="*/ 9879382 w 12192000"/>
              <a:gd name="connsiteY1175" fmla="*/ 5414357 h 6822001"/>
              <a:gd name="connsiteX1176" fmla="*/ 9860300 w 12192000"/>
              <a:gd name="connsiteY1176" fmla="*/ 5443211 h 6822001"/>
              <a:gd name="connsiteX1177" fmla="*/ 9900120 w 12192000"/>
              <a:gd name="connsiteY1177" fmla="*/ 5450271 h 6822001"/>
              <a:gd name="connsiteX1178" fmla="*/ 9906428 w 12192000"/>
              <a:gd name="connsiteY1178" fmla="*/ 5434668 h 6822001"/>
              <a:gd name="connsiteX1179" fmla="*/ 9918530 w 12192000"/>
              <a:gd name="connsiteY1179" fmla="*/ 5430217 h 6822001"/>
              <a:gd name="connsiteX1180" fmla="*/ 9929907 w 12192000"/>
              <a:gd name="connsiteY1180" fmla="*/ 5434310 h 6822001"/>
              <a:gd name="connsiteX1181" fmla="*/ 9934044 w 12192000"/>
              <a:gd name="connsiteY1181" fmla="*/ 5445258 h 6822001"/>
              <a:gd name="connsiteX1182" fmla="*/ 9928511 w 12192000"/>
              <a:gd name="connsiteY1182" fmla="*/ 5457638 h 6822001"/>
              <a:gd name="connsiteX1183" fmla="*/ 9914703 w 12192000"/>
              <a:gd name="connsiteY1183" fmla="*/ 5462857 h 6822001"/>
              <a:gd name="connsiteX1184" fmla="*/ 9909221 w 12192000"/>
              <a:gd name="connsiteY1184" fmla="*/ 5462345 h 6822001"/>
              <a:gd name="connsiteX1185" fmla="*/ 9907049 w 12192000"/>
              <a:gd name="connsiteY1185" fmla="*/ 5492120 h 6822001"/>
              <a:gd name="connsiteX1186" fmla="*/ 9920702 w 12192000"/>
              <a:gd name="connsiteY1186" fmla="*/ 5489664 h 6822001"/>
              <a:gd name="connsiteX1187" fmla="*/ 9935440 w 12192000"/>
              <a:gd name="connsiteY1187" fmla="*/ 5495394 h 6822001"/>
              <a:gd name="connsiteX1188" fmla="*/ 9940871 w 12192000"/>
              <a:gd name="connsiteY1188" fmla="*/ 5511561 h 6822001"/>
              <a:gd name="connsiteX1189" fmla="*/ 9935233 w 12192000"/>
              <a:gd name="connsiteY1189" fmla="*/ 5527932 h 6822001"/>
              <a:gd name="connsiteX1190" fmla="*/ 9921116 w 12192000"/>
              <a:gd name="connsiteY1190" fmla="*/ 5534071 h 6822001"/>
              <a:gd name="connsiteX1191" fmla="*/ 9907825 w 12192000"/>
              <a:gd name="connsiteY1191" fmla="*/ 5529211 h 6822001"/>
              <a:gd name="connsiteX1192" fmla="*/ 9900120 w 12192000"/>
              <a:gd name="connsiteY1192" fmla="*/ 5511765 h 6822001"/>
              <a:gd name="connsiteX1193" fmla="*/ 9858024 w 12192000"/>
              <a:gd name="connsiteY1193" fmla="*/ 5517291 h 6822001"/>
              <a:gd name="connsiteX1194" fmla="*/ 9869867 w 12192000"/>
              <a:gd name="connsiteY1194" fmla="*/ 5540568 h 6822001"/>
              <a:gd name="connsiteX1195" fmla="*/ 9889518 w 12192000"/>
              <a:gd name="connsiteY1195" fmla="*/ 5554637 h 6822001"/>
              <a:gd name="connsiteX1196" fmla="*/ 9922150 w 12192000"/>
              <a:gd name="connsiteY1196" fmla="*/ 5559446 h 6822001"/>
              <a:gd name="connsiteX1197" fmla="*/ 9956385 w 12192000"/>
              <a:gd name="connsiteY1197" fmla="*/ 5552949 h 6822001"/>
              <a:gd name="connsiteX1198" fmla="*/ 9976346 w 12192000"/>
              <a:gd name="connsiteY1198" fmla="*/ 5534429 h 6822001"/>
              <a:gd name="connsiteX1199" fmla="*/ 9983276 w 12192000"/>
              <a:gd name="connsiteY1199" fmla="*/ 5509310 h 6822001"/>
              <a:gd name="connsiteX1200" fmla="*/ 9979088 w 12192000"/>
              <a:gd name="connsiteY1200" fmla="*/ 5491353 h 6822001"/>
              <a:gd name="connsiteX1201" fmla="*/ 9967349 w 12192000"/>
              <a:gd name="connsiteY1201" fmla="*/ 5479228 h 6822001"/>
              <a:gd name="connsiteX1202" fmla="*/ 9953902 w 12192000"/>
              <a:gd name="connsiteY1202" fmla="*/ 5474214 h 6822001"/>
              <a:gd name="connsiteX1203" fmla="*/ 9970141 w 12192000"/>
              <a:gd name="connsiteY1203" fmla="*/ 5460401 h 6822001"/>
              <a:gd name="connsiteX1204" fmla="*/ 9975519 w 12192000"/>
              <a:gd name="connsiteY1204" fmla="*/ 5442802 h 6822001"/>
              <a:gd name="connsiteX1205" fmla="*/ 9962280 w 12192000"/>
              <a:gd name="connsiteY1205" fmla="*/ 5415278 h 6822001"/>
              <a:gd name="connsiteX1206" fmla="*/ 9919357 w 12192000"/>
              <a:gd name="connsiteY1206" fmla="*/ 5404330 h 6822001"/>
              <a:gd name="connsiteX1207" fmla="*/ 11625896 w 12192000"/>
              <a:gd name="connsiteY1207" fmla="*/ 5393508 h 6822001"/>
              <a:gd name="connsiteX1208" fmla="*/ 11625896 w 12192000"/>
              <a:gd name="connsiteY1208" fmla="*/ 5543508 h 6822001"/>
              <a:gd name="connsiteX1209" fmla="*/ 11706777 w 12192000"/>
              <a:gd name="connsiteY1209" fmla="*/ 5543508 h 6822001"/>
              <a:gd name="connsiteX1210" fmla="*/ 11727773 w 12192000"/>
              <a:gd name="connsiteY1210" fmla="*/ 5541462 h 6822001"/>
              <a:gd name="connsiteX1211" fmla="*/ 11745563 w 12192000"/>
              <a:gd name="connsiteY1211" fmla="*/ 5536551 h 6822001"/>
              <a:gd name="connsiteX1212" fmla="*/ 11760560 w 12192000"/>
              <a:gd name="connsiteY1212" fmla="*/ 5521817 h 6822001"/>
              <a:gd name="connsiteX1213" fmla="*/ 11766042 w 12192000"/>
              <a:gd name="connsiteY1213" fmla="*/ 5500841 h 6822001"/>
              <a:gd name="connsiteX1214" fmla="*/ 11758336 w 12192000"/>
              <a:gd name="connsiteY1214" fmla="*/ 5477052 h 6822001"/>
              <a:gd name="connsiteX1215" fmla="*/ 11734289 w 12192000"/>
              <a:gd name="connsiteY1215" fmla="*/ 5463699 h 6822001"/>
              <a:gd name="connsiteX1216" fmla="*/ 11750630 w 12192000"/>
              <a:gd name="connsiteY1216" fmla="*/ 5453672 h 6822001"/>
              <a:gd name="connsiteX1217" fmla="*/ 11759008 w 12192000"/>
              <a:gd name="connsiteY1217" fmla="*/ 5430855 h 6822001"/>
              <a:gd name="connsiteX1218" fmla="*/ 11747269 w 12192000"/>
              <a:gd name="connsiteY1218" fmla="*/ 5404252 h 6822001"/>
              <a:gd name="connsiteX1219" fmla="*/ 11713603 w 12192000"/>
              <a:gd name="connsiteY1219" fmla="*/ 5393508 h 6822001"/>
              <a:gd name="connsiteX1220" fmla="*/ 7303801 w 12192000"/>
              <a:gd name="connsiteY1220" fmla="*/ 5390791 h 6822001"/>
              <a:gd name="connsiteX1221" fmla="*/ 7263827 w 12192000"/>
              <a:gd name="connsiteY1221" fmla="*/ 5400818 h 6822001"/>
              <a:gd name="connsiteX1222" fmla="*/ 7244744 w 12192000"/>
              <a:gd name="connsiteY1222" fmla="*/ 5429672 h 6822001"/>
              <a:gd name="connsiteX1223" fmla="*/ 7284564 w 12192000"/>
              <a:gd name="connsiteY1223" fmla="*/ 5436732 h 6822001"/>
              <a:gd name="connsiteX1224" fmla="*/ 7290873 w 12192000"/>
              <a:gd name="connsiteY1224" fmla="*/ 5421129 h 6822001"/>
              <a:gd name="connsiteX1225" fmla="*/ 7302975 w 12192000"/>
              <a:gd name="connsiteY1225" fmla="*/ 5416678 h 6822001"/>
              <a:gd name="connsiteX1226" fmla="*/ 7314352 w 12192000"/>
              <a:gd name="connsiteY1226" fmla="*/ 5420771 h 6822001"/>
              <a:gd name="connsiteX1227" fmla="*/ 7318488 w 12192000"/>
              <a:gd name="connsiteY1227" fmla="*/ 5431719 h 6822001"/>
              <a:gd name="connsiteX1228" fmla="*/ 7312955 w 12192000"/>
              <a:gd name="connsiteY1228" fmla="*/ 5444099 h 6822001"/>
              <a:gd name="connsiteX1229" fmla="*/ 7299147 w 12192000"/>
              <a:gd name="connsiteY1229" fmla="*/ 5449318 h 6822001"/>
              <a:gd name="connsiteX1230" fmla="*/ 7293666 w 12192000"/>
              <a:gd name="connsiteY1230" fmla="*/ 5448806 h 6822001"/>
              <a:gd name="connsiteX1231" fmla="*/ 7291493 w 12192000"/>
              <a:gd name="connsiteY1231" fmla="*/ 5478581 h 6822001"/>
              <a:gd name="connsiteX1232" fmla="*/ 7305146 w 12192000"/>
              <a:gd name="connsiteY1232" fmla="*/ 5476125 h 6822001"/>
              <a:gd name="connsiteX1233" fmla="*/ 7319885 w 12192000"/>
              <a:gd name="connsiteY1233" fmla="*/ 5481855 h 6822001"/>
              <a:gd name="connsiteX1234" fmla="*/ 7325315 w 12192000"/>
              <a:gd name="connsiteY1234" fmla="*/ 5498022 h 6822001"/>
              <a:gd name="connsiteX1235" fmla="*/ 7319678 w 12192000"/>
              <a:gd name="connsiteY1235" fmla="*/ 5514393 h 6822001"/>
              <a:gd name="connsiteX1236" fmla="*/ 7305560 w 12192000"/>
              <a:gd name="connsiteY1236" fmla="*/ 5520532 h 6822001"/>
              <a:gd name="connsiteX1237" fmla="*/ 7292270 w 12192000"/>
              <a:gd name="connsiteY1237" fmla="*/ 5515672 h 6822001"/>
              <a:gd name="connsiteX1238" fmla="*/ 7284564 w 12192000"/>
              <a:gd name="connsiteY1238" fmla="*/ 5498226 h 6822001"/>
              <a:gd name="connsiteX1239" fmla="*/ 7242469 w 12192000"/>
              <a:gd name="connsiteY1239" fmla="*/ 5503752 h 6822001"/>
              <a:gd name="connsiteX1240" fmla="*/ 7254311 w 12192000"/>
              <a:gd name="connsiteY1240" fmla="*/ 5527029 h 6822001"/>
              <a:gd name="connsiteX1241" fmla="*/ 7273962 w 12192000"/>
              <a:gd name="connsiteY1241" fmla="*/ 5541098 h 6822001"/>
              <a:gd name="connsiteX1242" fmla="*/ 7306594 w 12192000"/>
              <a:gd name="connsiteY1242" fmla="*/ 5545907 h 6822001"/>
              <a:gd name="connsiteX1243" fmla="*/ 7340829 w 12192000"/>
              <a:gd name="connsiteY1243" fmla="*/ 5539410 h 6822001"/>
              <a:gd name="connsiteX1244" fmla="*/ 7360791 w 12192000"/>
              <a:gd name="connsiteY1244" fmla="*/ 5520890 h 6822001"/>
              <a:gd name="connsiteX1245" fmla="*/ 7367720 w 12192000"/>
              <a:gd name="connsiteY1245" fmla="*/ 5495771 h 6822001"/>
              <a:gd name="connsiteX1246" fmla="*/ 7363532 w 12192000"/>
              <a:gd name="connsiteY1246" fmla="*/ 5477814 h 6822001"/>
              <a:gd name="connsiteX1247" fmla="*/ 7351792 w 12192000"/>
              <a:gd name="connsiteY1247" fmla="*/ 5465689 h 6822001"/>
              <a:gd name="connsiteX1248" fmla="*/ 7338347 w 12192000"/>
              <a:gd name="connsiteY1248" fmla="*/ 5460675 h 6822001"/>
              <a:gd name="connsiteX1249" fmla="*/ 7354585 w 12192000"/>
              <a:gd name="connsiteY1249" fmla="*/ 5446862 h 6822001"/>
              <a:gd name="connsiteX1250" fmla="*/ 7359964 w 12192000"/>
              <a:gd name="connsiteY1250" fmla="*/ 5429263 h 6822001"/>
              <a:gd name="connsiteX1251" fmla="*/ 7346725 w 12192000"/>
              <a:gd name="connsiteY1251" fmla="*/ 5401739 h 6822001"/>
              <a:gd name="connsiteX1252" fmla="*/ 7303801 w 12192000"/>
              <a:gd name="connsiteY1252" fmla="*/ 5390791 h 6822001"/>
              <a:gd name="connsiteX1253" fmla="*/ 1571091 w 12192000"/>
              <a:gd name="connsiteY1253" fmla="*/ 5390791 h 6822001"/>
              <a:gd name="connsiteX1254" fmla="*/ 1531116 w 12192000"/>
              <a:gd name="connsiteY1254" fmla="*/ 5400818 h 6822001"/>
              <a:gd name="connsiteX1255" fmla="*/ 1512033 w 12192000"/>
              <a:gd name="connsiteY1255" fmla="*/ 5429672 h 6822001"/>
              <a:gd name="connsiteX1256" fmla="*/ 1551853 w 12192000"/>
              <a:gd name="connsiteY1256" fmla="*/ 5436732 h 6822001"/>
              <a:gd name="connsiteX1257" fmla="*/ 1558163 w 12192000"/>
              <a:gd name="connsiteY1257" fmla="*/ 5421129 h 6822001"/>
              <a:gd name="connsiteX1258" fmla="*/ 1570263 w 12192000"/>
              <a:gd name="connsiteY1258" fmla="*/ 5416678 h 6822001"/>
              <a:gd name="connsiteX1259" fmla="*/ 1581641 w 12192000"/>
              <a:gd name="connsiteY1259" fmla="*/ 5420771 h 6822001"/>
              <a:gd name="connsiteX1260" fmla="*/ 1585778 w 12192000"/>
              <a:gd name="connsiteY1260" fmla="*/ 5431719 h 6822001"/>
              <a:gd name="connsiteX1261" fmla="*/ 1580244 w 12192000"/>
              <a:gd name="connsiteY1261" fmla="*/ 5444099 h 6822001"/>
              <a:gd name="connsiteX1262" fmla="*/ 1566436 w 12192000"/>
              <a:gd name="connsiteY1262" fmla="*/ 5449318 h 6822001"/>
              <a:gd name="connsiteX1263" fmla="*/ 1560955 w 12192000"/>
              <a:gd name="connsiteY1263" fmla="*/ 5448806 h 6822001"/>
              <a:gd name="connsiteX1264" fmla="*/ 1558783 w 12192000"/>
              <a:gd name="connsiteY1264" fmla="*/ 5478581 h 6822001"/>
              <a:gd name="connsiteX1265" fmla="*/ 1572436 w 12192000"/>
              <a:gd name="connsiteY1265" fmla="*/ 5476125 h 6822001"/>
              <a:gd name="connsiteX1266" fmla="*/ 1587174 w 12192000"/>
              <a:gd name="connsiteY1266" fmla="*/ 5481855 h 6822001"/>
              <a:gd name="connsiteX1267" fmla="*/ 1592604 w 12192000"/>
              <a:gd name="connsiteY1267" fmla="*/ 5498022 h 6822001"/>
              <a:gd name="connsiteX1268" fmla="*/ 1586967 w 12192000"/>
              <a:gd name="connsiteY1268" fmla="*/ 5514393 h 6822001"/>
              <a:gd name="connsiteX1269" fmla="*/ 1572849 w 12192000"/>
              <a:gd name="connsiteY1269" fmla="*/ 5520532 h 6822001"/>
              <a:gd name="connsiteX1270" fmla="*/ 1559559 w 12192000"/>
              <a:gd name="connsiteY1270" fmla="*/ 5515672 h 6822001"/>
              <a:gd name="connsiteX1271" fmla="*/ 1551853 w 12192000"/>
              <a:gd name="connsiteY1271" fmla="*/ 5498226 h 6822001"/>
              <a:gd name="connsiteX1272" fmla="*/ 1509758 w 12192000"/>
              <a:gd name="connsiteY1272" fmla="*/ 5503752 h 6822001"/>
              <a:gd name="connsiteX1273" fmla="*/ 1521600 w 12192000"/>
              <a:gd name="connsiteY1273" fmla="*/ 5527029 h 6822001"/>
              <a:gd name="connsiteX1274" fmla="*/ 1541252 w 12192000"/>
              <a:gd name="connsiteY1274" fmla="*/ 5541098 h 6822001"/>
              <a:gd name="connsiteX1275" fmla="*/ 1573884 w 12192000"/>
              <a:gd name="connsiteY1275" fmla="*/ 5545907 h 6822001"/>
              <a:gd name="connsiteX1276" fmla="*/ 1608118 w 12192000"/>
              <a:gd name="connsiteY1276" fmla="*/ 5539410 h 6822001"/>
              <a:gd name="connsiteX1277" fmla="*/ 1628080 w 12192000"/>
              <a:gd name="connsiteY1277" fmla="*/ 5520890 h 6822001"/>
              <a:gd name="connsiteX1278" fmla="*/ 1635010 w 12192000"/>
              <a:gd name="connsiteY1278" fmla="*/ 5495771 h 6822001"/>
              <a:gd name="connsiteX1279" fmla="*/ 1630821 w 12192000"/>
              <a:gd name="connsiteY1279" fmla="*/ 5477814 h 6822001"/>
              <a:gd name="connsiteX1280" fmla="*/ 1619082 w 12192000"/>
              <a:gd name="connsiteY1280" fmla="*/ 5465689 h 6822001"/>
              <a:gd name="connsiteX1281" fmla="*/ 1605636 w 12192000"/>
              <a:gd name="connsiteY1281" fmla="*/ 5460675 h 6822001"/>
              <a:gd name="connsiteX1282" fmla="*/ 1621875 w 12192000"/>
              <a:gd name="connsiteY1282" fmla="*/ 5446862 h 6822001"/>
              <a:gd name="connsiteX1283" fmla="*/ 1627252 w 12192000"/>
              <a:gd name="connsiteY1283" fmla="*/ 5429263 h 6822001"/>
              <a:gd name="connsiteX1284" fmla="*/ 1614013 w 12192000"/>
              <a:gd name="connsiteY1284" fmla="*/ 5401739 h 6822001"/>
              <a:gd name="connsiteX1285" fmla="*/ 1571091 w 12192000"/>
              <a:gd name="connsiteY1285" fmla="*/ 5390791 h 6822001"/>
              <a:gd name="connsiteX1286" fmla="*/ 11071961 w 12192000"/>
              <a:gd name="connsiteY1286" fmla="*/ 5390790 h 6822001"/>
              <a:gd name="connsiteX1287" fmla="*/ 11031986 w 12192000"/>
              <a:gd name="connsiteY1287" fmla="*/ 5400817 h 6822001"/>
              <a:gd name="connsiteX1288" fmla="*/ 11012903 w 12192000"/>
              <a:gd name="connsiteY1288" fmla="*/ 5429671 h 6822001"/>
              <a:gd name="connsiteX1289" fmla="*/ 11052723 w 12192000"/>
              <a:gd name="connsiteY1289" fmla="*/ 5436731 h 6822001"/>
              <a:gd name="connsiteX1290" fmla="*/ 11059032 w 12192000"/>
              <a:gd name="connsiteY1290" fmla="*/ 5421128 h 6822001"/>
              <a:gd name="connsiteX1291" fmla="*/ 11071134 w 12192000"/>
              <a:gd name="connsiteY1291" fmla="*/ 5416677 h 6822001"/>
              <a:gd name="connsiteX1292" fmla="*/ 11082511 w 12192000"/>
              <a:gd name="connsiteY1292" fmla="*/ 5420770 h 6822001"/>
              <a:gd name="connsiteX1293" fmla="*/ 11086648 w 12192000"/>
              <a:gd name="connsiteY1293" fmla="*/ 5431718 h 6822001"/>
              <a:gd name="connsiteX1294" fmla="*/ 11081115 w 12192000"/>
              <a:gd name="connsiteY1294" fmla="*/ 5444098 h 6822001"/>
              <a:gd name="connsiteX1295" fmla="*/ 11067307 w 12192000"/>
              <a:gd name="connsiteY1295" fmla="*/ 5449317 h 6822001"/>
              <a:gd name="connsiteX1296" fmla="*/ 11061825 w 12192000"/>
              <a:gd name="connsiteY1296" fmla="*/ 5448805 h 6822001"/>
              <a:gd name="connsiteX1297" fmla="*/ 11059653 w 12192000"/>
              <a:gd name="connsiteY1297" fmla="*/ 5478580 h 6822001"/>
              <a:gd name="connsiteX1298" fmla="*/ 11073306 w 12192000"/>
              <a:gd name="connsiteY1298" fmla="*/ 5476124 h 6822001"/>
              <a:gd name="connsiteX1299" fmla="*/ 11088044 w 12192000"/>
              <a:gd name="connsiteY1299" fmla="*/ 5481854 h 6822001"/>
              <a:gd name="connsiteX1300" fmla="*/ 11093474 w 12192000"/>
              <a:gd name="connsiteY1300" fmla="*/ 5498021 h 6822001"/>
              <a:gd name="connsiteX1301" fmla="*/ 11087837 w 12192000"/>
              <a:gd name="connsiteY1301" fmla="*/ 5514392 h 6822001"/>
              <a:gd name="connsiteX1302" fmla="*/ 11073719 w 12192000"/>
              <a:gd name="connsiteY1302" fmla="*/ 5520531 h 6822001"/>
              <a:gd name="connsiteX1303" fmla="*/ 11060429 w 12192000"/>
              <a:gd name="connsiteY1303" fmla="*/ 5515671 h 6822001"/>
              <a:gd name="connsiteX1304" fmla="*/ 11052723 w 12192000"/>
              <a:gd name="connsiteY1304" fmla="*/ 5498225 h 6822001"/>
              <a:gd name="connsiteX1305" fmla="*/ 11010628 w 12192000"/>
              <a:gd name="connsiteY1305" fmla="*/ 5503751 h 6822001"/>
              <a:gd name="connsiteX1306" fmla="*/ 11022471 w 12192000"/>
              <a:gd name="connsiteY1306" fmla="*/ 5527028 h 6822001"/>
              <a:gd name="connsiteX1307" fmla="*/ 11042122 w 12192000"/>
              <a:gd name="connsiteY1307" fmla="*/ 5541097 h 6822001"/>
              <a:gd name="connsiteX1308" fmla="*/ 11074754 w 12192000"/>
              <a:gd name="connsiteY1308" fmla="*/ 5545906 h 6822001"/>
              <a:gd name="connsiteX1309" fmla="*/ 11108989 w 12192000"/>
              <a:gd name="connsiteY1309" fmla="*/ 5539409 h 6822001"/>
              <a:gd name="connsiteX1310" fmla="*/ 11128950 w 12192000"/>
              <a:gd name="connsiteY1310" fmla="*/ 5520889 h 6822001"/>
              <a:gd name="connsiteX1311" fmla="*/ 11135880 w 12192000"/>
              <a:gd name="connsiteY1311" fmla="*/ 5495770 h 6822001"/>
              <a:gd name="connsiteX1312" fmla="*/ 11131691 w 12192000"/>
              <a:gd name="connsiteY1312" fmla="*/ 5477813 h 6822001"/>
              <a:gd name="connsiteX1313" fmla="*/ 11119952 w 12192000"/>
              <a:gd name="connsiteY1313" fmla="*/ 5465688 h 6822001"/>
              <a:gd name="connsiteX1314" fmla="*/ 11106506 w 12192000"/>
              <a:gd name="connsiteY1314" fmla="*/ 5460674 h 6822001"/>
              <a:gd name="connsiteX1315" fmla="*/ 11122744 w 12192000"/>
              <a:gd name="connsiteY1315" fmla="*/ 5446861 h 6822001"/>
              <a:gd name="connsiteX1316" fmla="*/ 11128123 w 12192000"/>
              <a:gd name="connsiteY1316" fmla="*/ 5429262 h 6822001"/>
              <a:gd name="connsiteX1317" fmla="*/ 11114884 w 12192000"/>
              <a:gd name="connsiteY1317" fmla="*/ 5401738 h 6822001"/>
              <a:gd name="connsiteX1318" fmla="*/ 11071961 w 12192000"/>
              <a:gd name="connsiteY1318" fmla="*/ 5390790 h 6822001"/>
              <a:gd name="connsiteX1319" fmla="*/ 15826 w 12192000"/>
              <a:gd name="connsiteY1319" fmla="*/ 5374422 h 6822001"/>
              <a:gd name="connsiteX1320" fmla="*/ 15826 w 12192000"/>
              <a:gd name="connsiteY1320" fmla="*/ 5524422 h 6822001"/>
              <a:gd name="connsiteX1321" fmla="*/ 62678 w 12192000"/>
              <a:gd name="connsiteY1321" fmla="*/ 5524422 h 6822001"/>
              <a:gd name="connsiteX1322" fmla="*/ 62678 w 12192000"/>
              <a:gd name="connsiteY1322" fmla="*/ 5463747 h 6822001"/>
              <a:gd name="connsiteX1323" fmla="*/ 113876 w 12192000"/>
              <a:gd name="connsiteY1323" fmla="*/ 5463747 h 6822001"/>
              <a:gd name="connsiteX1324" fmla="*/ 113876 w 12192000"/>
              <a:gd name="connsiteY1324" fmla="*/ 5524422 h 6822001"/>
              <a:gd name="connsiteX1325" fmla="*/ 160936 w 12192000"/>
              <a:gd name="connsiteY1325" fmla="*/ 5524422 h 6822001"/>
              <a:gd name="connsiteX1326" fmla="*/ 160936 w 12192000"/>
              <a:gd name="connsiteY1326" fmla="*/ 5374422 h 6822001"/>
              <a:gd name="connsiteX1327" fmla="*/ 113876 w 12192000"/>
              <a:gd name="connsiteY1327" fmla="*/ 5374422 h 6822001"/>
              <a:gd name="connsiteX1328" fmla="*/ 113876 w 12192000"/>
              <a:gd name="connsiteY1328" fmla="*/ 5426912 h 6822001"/>
              <a:gd name="connsiteX1329" fmla="*/ 62678 w 12192000"/>
              <a:gd name="connsiteY1329" fmla="*/ 5426912 h 6822001"/>
              <a:gd name="connsiteX1330" fmla="*/ 62678 w 12192000"/>
              <a:gd name="connsiteY1330" fmla="*/ 5374422 h 6822001"/>
              <a:gd name="connsiteX1331" fmla="*/ 1784204 w 12192000"/>
              <a:gd name="connsiteY1331" fmla="*/ 5370889 h 6822001"/>
              <a:gd name="connsiteX1332" fmla="*/ 1784204 w 12192000"/>
              <a:gd name="connsiteY1332" fmla="*/ 5520889 h 6822001"/>
              <a:gd name="connsiteX1333" fmla="*/ 1828264 w 12192000"/>
              <a:gd name="connsiteY1333" fmla="*/ 5520889 h 6822001"/>
              <a:gd name="connsiteX1334" fmla="*/ 1828264 w 12192000"/>
              <a:gd name="connsiteY1334" fmla="*/ 5438528 h 6822001"/>
              <a:gd name="connsiteX1335" fmla="*/ 1885046 w 12192000"/>
              <a:gd name="connsiteY1335" fmla="*/ 5520889 h 6822001"/>
              <a:gd name="connsiteX1336" fmla="*/ 1929210 w 12192000"/>
              <a:gd name="connsiteY1336" fmla="*/ 5520889 h 6822001"/>
              <a:gd name="connsiteX1337" fmla="*/ 1929210 w 12192000"/>
              <a:gd name="connsiteY1337" fmla="*/ 5370889 h 6822001"/>
              <a:gd name="connsiteX1338" fmla="*/ 1885046 w 12192000"/>
              <a:gd name="connsiteY1338" fmla="*/ 5370889 h 6822001"/>
              <a:gd name="connsiteX1339" fmla="*/ 1885046 w 12192000"/>
              <a:gd name="connsiteY1339" fmla="*/ 5453876 h 6822001"/>
              <a:gd name="connsiteX1340" fmla="*/ 1827954 w 12192000"/>
              <a:gd name="connsiteY1340" fmla="*/ 5370889 h 6822001"/>
              <a:gd name="connsiteX1341" fmla="*/ 5680135 w 12192000"/>
              <a:gd name="connsiteY1341" fmla="*/ 5234957 h 6822001"/>
              <a:gd name="connsiteX1342" fmla="*/ 5694512 w 12192000"/>
              <a:gd name="connsiteY1342" fmla="*/ 5241608 h 6822001"/>
              <a:gd name="connsiteX1343" fmla="*/ 5700304 w 12192000"/>
              <a:gd name="connsiteY1343" fmla="*/ 5260946 h 6822001"/>
              <a:gd name="connsiteX1344" fmla="*/ 5694719 w 12192000"/>
              <a:gd name="connsiteY1344" fmla="*/ 5279569 h 6822001"/>
              <a:gd name="connsiteX1345" fmla="*/ 5680859 w 12192000"/>
              <a:gd name="connsiteY1345" fmla="*/ 5285810 h 6822001"/>
              <a:gd name="connsiteX1346" fmla="*/ 5665655 w 12192000"/>
              <a:gd name="connsiteY1346" fmla="*/ 5278904 h 6822001"/>
              <a:gd name="connsiteX1347" fmla="*/ 5659450 w 12192000"/>
              <a:gd name="connsiteY1347" fmla="*/ 5259821 h 6822001"/>
              <a:gd name="connsiteX1348" fmla="*/ 5665397 w 12192000"/>
              <a:gd name="connsiteY1348" fmla="*/ 5241403 h 6822001"/>
              <a:gd name="connsiteX1349" fmla="*/ 5680135 w 12192000"/>
              <a:gd name="connsiteY1349" fmla="*/ 5234957 h 6822001"/>
              <a:gd name="connsiteX1350" fmla="*/ 3814657 w 12192000"/>
              <a:gd name="connsiteY1350" fmla="*/ 5195584 h 6822001"/>
              <a:gd name="connsiteX1351" fmla="*/ 3831393 w 12192000"/>
              <a:gd name="connsiteY1351" fmla="*/ 5249507 h 6822001"/>
              <a:gd name="connsiteX1352" fmla="*/ 3798096 w 12192000"/>
              <a:gd name="connsiteY1352" fmla="*/ 5249507 h 6822001"/>
              <a:gd name="connsiteX1353" fmla="*/ 11692555 w 12192000"/>
              <a:gd name="connsiteY1353" fmla="*/ 5184739 h 6822001"/>
              <a:gd name="connsiteX1354" fmla="*/ 11709292 w 12192000"/>
              <a:gd name="connsiteY1354" fmla="*/ 5238662 h 6822001"/>
              <a:gd name="connsiteX1355" fmla="*/ 11675994 w 12192000"/>
              <a:gd name="connsiteY1355" fmla="*/ 5238662 h 6822001"/>
              <a:gd name="connsiteX1356" fmla="*/ 9547271 w 12192000"/>
              <a:gd name="connsiteY1356" fmla="*/ 5168987 h 6822001"/>
              <a:gd name="connsiteX1357" fmla="*/ 9547271 w 12192000"/>
              <a:gd name="connsiteY1357" fmla="*/ 5261404 h 6822001"/>
              <a:gd name="connsiteX1358" fmla="*/ 9543599 w 12192000"/>
              <a:gd name="connsiteY1358" fmla="*/ 5280878 h 6822001"/>
              <a:gd name="connsiteX1359" fmla="*/ 9532067 w 12192000"/>
              <a:gd name="connsiteY1359" fmla="*/ 5286654 h 6822001"/>
              <a:gd name="connsiteX1360" fmla="*/ 9524413 w 12192000"/>
              <a:gd name="connsiteY1360" fmla="*/ 5284710 h 6822001"/>
              <a:gd name="connsiteX1361" fmla="*/ 9518828 w 12192000"/>
              <a:gd name="connsiteY1361" fmla="*/ 5276934 h 6822001"/>
              <a:gd name="connsiteX1362" fmla="*/ 9517069 w 12192000"/>
              <a:gd name="connsiteY1362" fmla="*/ 5262200 h 6822001"/>
              <a:gd name="connsiteX1363" fmla="*/ 9472285 w 12192000"/>
              <a:gd name="connsiteY1363" fmla="*/ 5268237 h 6822001"/>
              <a:gd name="connsiteX1364" fmla="*/ 9480404 w 12192000"/>
              <a:gd name="connsiteY1364" fmla="*/ 5297449 h 6822001"/>
              <a:gd name="connsiteX1365" fmla="*/ 9499900 w 12192000"/>
              <a:gd name="connsiteY1365" fmla="*/ 5315406 h 6822001"/>
              <a:gd name="connsiteX1366" fmla="*/ 9535480 w 12192000"/>
              <a:gd name="connsiteY1366" fmla="*/ 5321545 h 6822001"/>
              <a:gd name="connsiteX1367" fmla="*/ 9571111 w 12192000"/>
              <a:gd name="connsiteY1367" fmla="*/ 5312240 h 6822001"/>
              <a:gd name="connsiteX1368" fmla="*/ 9589625 w 12192000"/>
              <a:gd name="connsiteY1368" fmla="*/ 5289541 h 6822001"/>
              <a:gd name="connsiteX1369" fmla="*/ 9594228 w 12192000"/>
              <a:gd name="connsiteY1369" fmla="*/ 5250481 h 6822001"/>
              <a:gd name="connsiteX1370" fmla="*/ 9594228 w 12192000"/>
              <a:gd name="connsiteY1370" fmla="*/ 5168987 h 6822001"/>
              <a:gd name="connsiteX1371" fmla="*/ 3789680 w 12192000"/>
              <a:gd name="connsiteY1371" fmla="*/ 5156703 h 6822001"/>
              <a:gd name="connsiteX1372" fmla="*/ 3732690 w 12192000"/>
              <a:gd name="connsiteY1372" fmla="*/ 5306703 h 6822001"/>
              <a:gd name="connsiteX1373" fmla="*/ 3780529 w 12192000"/>
              <a:gd name="connsiteY1373" fmla="*/ 5306703 h 6822001"/>
              <a:gd name="connsiteX1374" fmla="*/ 3787919 w 12192000"/>
              <a:gd name="connsiteY1374" fmla="*/ 5281942 h 6822001"/>
              <a:gd name="connsiteX1375" fmla="*/ 3841113 w 12192000"/>
              <a:gd name="connsiteY1375" fmla="*/ 5281942 h 6822001"/>
              <a:gd name="connsiteX1376" fmla="*/ 3848698 w 12192000"/>
              <a:gd name="connsiteY1376" fmla="*/ 5306703 h 6822001"/>
              <a:gd name="connsiteX1377" fmla="*/ 3897762 w 12192000"/>
              <a:gd name="connsiteY1377" fmla="*/ 5306703 h 6822001"/>
              <a:gd name="connsiteX1378" fmla="*/ 3840786 w 12192000"/>
              <a:gd name="connsiteY1378" fmla="*/ 5156703 h 6822001"/>
              <a:gd name="connsiteX1379" fmla="*/ 5680445 w 12192000"/>
              <a:gd name="connsiteY1379" fmla="*/ 5156683 h 6822001"/>
              <a:gd name="connsiteX1380" fmla="*/ 5632558 w 12192000"/>
              <a:gd name="connsiteY1380" fmla="*/ 5175561 h 6822001"/>
              <a:gd name="connsiteX1381" fmla="*/ 5615286 w 12192000"/>
              <a:gd name="connsiteY1381" fmla="*/ 5235060 h 6822001"/>
              <a:gd name="connsiteX1382" fmla="*/ 5623508 w 12192000"/>
              <a:gd name="connsiteY1382" fmla="*/ 5279620 h 6822001"/>
              <a:gd name="connsiteX1383" fmla="*/ 5645486 w 12192000"/>
              <a:gd name="connsiteY1383" fmla="*/ 5304125 h 6822001"/>
              <a:gd name="connsiteX1384" fmla="*/ 5681997 w 12192000"/>
              <a:gd name="connsiteY1384" fmla="*/ 5311799 h 6822001"/>
              <a:gd name="connsiteX1385" fmla="*/ 5713491 w 12192000"/>
              <a:gd name="connsiteY1385" fmla="*/ 5305507 h 6822001"/>
              <a:gd name="connsiteX1386" fmla="*/ 5733142 w 12192000"/>
              <a:gd name="connsiteY1386" fmla="*/ 5286936 h 6822001"/>
              <a:gd name="connsiteX1387" fmla="*/ 5740228 w 12192000"/>
              <a:gd name="connsiteY1387" fmla="*/ 5259821 h 6822001"/>
              <a:gd name="connsiteX1388" fmla="*/ 5726213 w 12192000"/>
              <a:gd name="connsiteY1388" fmla="*/ 5223498 h 6822001"/>
              <a:gd name="connsiteX1389" fmla="*/ 5691926 w 12192000"/>
              <a:gd name="connsiteY1389" fmla="*/ 5209173 h 6822001"/>
              <a:gd name="connsiteX1390" fmla="*/ 5673516 w 12192000"/>
              <a:gd name="connsiteY1390" fmla="*/ 5212805 h 6822001"/>
              <a:gd name="connsiteX1391" fmla="*/ 5658001 w 12192000"/>
              <a:gd name="connsiteY1391" fmla="*/ 5224009 h 6822001"/>
              <a:gd name="connsiteX1392" fmla="*/ 5664104 w 12192000"/>
              <a:gd name="connsiteY1392" fmla="*/ 5192495 h 6822001"/>
              <a:gd name="connsiteX1393" fmla="*/ 5680031 w 12192000"/>
              <a:gd name="connsiteY1393" fmla="*/ 5182263 h 6822001"/>
              <a:gd name="connsiteX1394" fmla="*/ 5689599 w 12192000"/>
              <a:gd name="connsiteY1394" fmla="*/ 5185844 h 6822001"/>
              <a:gd name="connsiteX1395" fmla="*/ 5695132 w 12192000"/>
              <a:gd name="connsiteY1395" fmla="*/ 5198122 h 6822001"/>
              <a:gd name="connsiteX1396" fmla="*/ 5737022 w 12192000"/>
              <a:gd name="connsiteY1396" fmla="*/ 5193006 h 6822001"/>
              <a:gd name="connsiteX1397" fmla="*/ 5726472 w 12192000"/>
              <a:gd name="connsiteY1397" fmla="*/ 5172952 h 6822001"/>
              <a:gd name="connsiteX1398" fmla="*/ 5709044 w 12192000"/>
              <a:gd name="connsiteY1398" fmla="*/ 5160827 h 6822001"/>
              <a:gd name="connsiteX1399" fmla="*/ 5680445 w 12192000"/>
              <a:gd name="connsiteY1399" fmla="*/ 5156683 h 6822001"/>
              <a:gd name="connsiteX1400" fmla="*/ 9920392 w 12192000"/>
              <a:gd name="connsiteY1400" fmla="*/ 5147155 h 6822001"/>
              <a:gd name="connsiteX1401" fmla="*/ 9887036 w 12192000"/>
              <a:gd name="connsiteY1401" fmla="*/ 5152425 h 6822001"/>
              <a:gd name="connsiteX1402" fmla="*/ 9868367 w 12192000"/>
              <a:gd name="connsiteY1402" fmla="*/ 5167568 h 6822001"/>
              <a:gd name="connsiteX1403" fmla="*/ 9859265 w 12192000"/>
              <a:gd name="connsiteY1403" fmla="*/ 5195041 h 6822001"/>
              <a:gd name="connsiteX1404" fmla="*/ 9901464 w 12192000"/>
              <a:gd name="connsiteY1404" fmla="*/ 5198417 h 6822001"/>
              <a:gd name="connsiteX1405" fmla="*/ 9908342 w 12192000"/>
              <a:gd name="connsiteY1405" fmla="*/ 5180716 h 6822001"/>
              <a:gd name="connsiteX1406" fmla="*/ 9921529 w 12192000"/>
              <a:gd name="connsiteY1406" fmla="*/ 5175702 h 6822001"/>
              <a:gd name="connsiteX1407" fmla="*/ 9934406 w 12192000"/>
              <a:gd name="connsiteY1407" fmla="*/ 5180562 h 6822001"/>
              <a:gd name="connsiteX1408" fmla="*/ 9939526 w 12192000"/>
              <a:gd name="connsiteY1408" fmla="*/ 5192278 h 6822001"/>
              <a:gd name="connsiteX1409" fmla="*/ 9934355 w 12192000"/>
              <a:gd name="connsiteY1409" fmla="*/ 5205682 h 6822001"/>
              <a:gd name="connsiteX1410" fmla="*/ 9910670 w 12192000"/>
              <a:gd name="connsiteY1410" fmla="*/ 5226350 h 6822001"/>
              <a:gd name="connsiteX1411" fmla="*/ 9869350 w 12192000"/>
              <a:gd name="connsiteY1411" fmla="*/ 5264873 h 6822001"/>
              <a:gd name="connsiteX1412" fmla="*/ 9856162 w 12192000"/>
              <a:gd name="connsiteY1412" fmla="*/ 5299713 h 6822001"/>
              <a:gd name="connsiteX1413" fmla="*/ 9982552 w 12192000"/>
              <a:gd name="connsiteY1413" fmla="*/ 5299713 h 6822001"/>
              <a:gd name="connsiteX1414" fmla="*/ 9982552 w 12192000"/>
              <a:gd name="connsiteY1414" fmla="*/ 5265743 h 6822001"/>
              <a:gd name="connsiteX1415" fmla="*/ 9916771 w 12192000"/>
              <a:gd name="connsiteY1415" fmla="*/ 5265743 h 6822001"/>
              <a:gd name="connsiteX1416" fmla="*/ 9926856 w 12192000"/>
              <a:gd name="connsiteY1416" fmla="*/ 5256637 h 6822001"/>
              <a:gd name="connsiteX1417" fmla="*/ 9943870 w 12192000"/>
              <a:gd name="connsiteY1417" fmla="*/ 5244461 h 6822001"/>
              <a:gd name="connsiteX1418" fmla="*/ 9973399 w 12192000"/>
              <a:gd name="connsiteY1418" fmla="*/ 5217039 h 6822001"/>
              <a:gd name="connsiteX1419" fmla="*/ 9981518 w 12192000"/>
              <a:gd name="connsiteY1419" fmla="*/ 5190845 h 6822001"/>
              <a:gd name="connsiteX1420" fmla="*/ 9974433 w 12192000"/>
              <a:gd name="connsiteY1420" fmla="*/ 5167568 h 6822001"/>
              <a:gd name="connsiteX1421" fmla="*/ 9954988 w 12192000"/>
              <a:gd name="connsiteY1421" fmla="*/ 5152169 h 6822001"/>
              <a:gd name="connsiteX1422" fmla="*/ 9920392 w 12192000"/>
              <a:gd name="connsiteY1422" fmla="*/ 5147155 h 6822001"/>
              <a:gd name="connsiteX1423" fmla="*/ 11667578 w 12192000"/>
              <a:gd name="connsiteY1423" fmla="*/ 5145859 h 6822001"/>
              <a:gd name="connsiteX1424" fmla="*/ 11610588 w 12192000"/>
              <a:gd name="connsiteY1424" fmla="*/ 5295858 h 6822001"/>
              <a:gd name="connsiteX1425" fmla="*/ 11658427 w 12192000"/>
              <a:gd name="connsiteY1425" fmla="*/ 5295858 h 6822001"/>
              <a:gd name="connsiteX1426" fmla="*/ 11665818 w 12192000"/>
              <a:gd name="connsiteY1426" fmla="*/ 5271097 h 6822001"/>
              <a:gd name="connsiteX1427" fmla="*/ 11719010 w 12192000"/>
              <a:gd name="connsiteY1427" fmla="*/ 5271097 h 6822001"/>
              <a:gd name="connsiteX1428" fmla="*/ 11726597 w 12192000"/>
              <a:gd name="connsiteY1428" fmla="*/ 5295858 h 6822001"/>
              <a:gd name="connsiteX1429" fmla="*/ 11775661 w 12192000"/>
              <a:gd name="connsiteY1429" fmla="*/ 5295858 h 6822001"/>
              <a:gd name="connsiteX1430" fmla="*/ 11718684 w 12192000"/>
              <a:gd name="connsiteY1430" fmla="*/ 5145859 h 6822001"/>
              <a:gd name="connsiteX1431" fmla="*/ 11072996 w 12192000"/>
              <a:gd name="connsiteY1431" fmla="*/ 5133616 h 6822001"/>
              <a:gd name="connsiteX1432" fmla="*/ 11039640 w 12192000"/>
              <a:gd name="connsiteY1432" fmla="*/ 5138885 h 6822001"/>
              <a:gd name="connsiteX1433" fmla="*/ 11020971 w 12192000"/>
              <a:gd name="connsiteY1433" fmla="*/ 5154028 h 6822001"/>
              <a:gd name="connsiteX1434" fmla="*/ 11011869 w 12192000"/>
              <a:gd name="connsiteY1434" fmla="*/ 5181501 h 6822001"/>
              <a:gd name="connsiteX1435" fmla="*/ 11054068 w 12192000"/>
              <a:gd name="connsiteY1435" fmla="*/ 5184878 h 6822001"/>
              <a:gd name="connsiteX1436" fmla="*/ 11060945 w 12192000"/>
              <a:gd name="connsiteY1436" fmla="*/ 5167176 h 6822001"/>
              <a:gd name="connsiteX1437" fmla="*/ 11074133 w 12192000"/>
              <a:gd name="connsiteY1437" fmla="*/ 5162162 h 6822001"/>
              <a:gd name="connsiteX1438" fmla="*/ 11087010 w 12192000"/>
              <a:gd name="connsiteY1438" fmla="*/ 5167023 h 6822001"/>
              <a:gd name="connsiteX1439" fmla="*/ 11092130 w 12192000"/>
              <a:gd name="connsiteY1439" fmla="*/ 5178738 h 6822001"/>
              <a:gd name="connsiteX1440" fmla="*/ 11086958 w 12192000"/>
              <a:gd name="connsiteY1440" fmla="*/ 5192142 h 6822001"/>
              <a:gd name="connsiteX1441" fmla="*/ 11063273 w 12192000"/>
              <a:gd name="connsiteY1441" fmla="*/ 5212810 h 6822001"/>
              <a:gd name="connsiteX1442" fmla="*/ 11021953 w 12192000"/>
              <a:gd name="connsiteY1442" fmla="*/ 5251333 h 6822001"/>
              <a:gd name="connsiteX1443" fmla="*/ 11008766 w 12192000"/>
              <a:gd name="connsiteY1443" fmla="*/ 5286173 h 6822001"/>
              <a:gd name="connsiteX1444" fmla="*/ 11135155 w 12192000"/>
              <a:gd name="connsiteY1444" fmla="*/ 5286173 h 6822001"/>
              <a:gd name="connsiteX1445" fmla="*/ 11135155 w 12192000"/>
              <a:gd name="connsiteY1445" fmla="*/ 5252203 h 6822001"/>
              <a:gd name="connsiteX1446" fmla="*/ 11069375 w 12192000"/>
              <a:gd name="connsiteY1446" fmla="*/ 5252203 h 6822001"/>
              <a:gd name="connsiteX1447" fmla="*/ 11079460 w 12192000"/>
              <a:gd name="connsiteY1447" fmla="*/ 5243097 h 6822001"/>
              <a:gd name="connsiteX1448" fmla="*/ 11096473 w 12192000"/>
              <a:gd name="connsiteY1448" fmla="*/ 5230921 h 6822001"/>
              <a:gd name="connsiteX1449" fmla="*/ 11126002 w 12192000"/>
              <a:gd name="connsiteY1449" fmla="*/ 5203499 h 6822001"/>
              <a:gd name="connsiteX1450" fmla="*/ 11134121 w 12192000"/>
              <a:gd name="connsiteY1450" fmla="*/ 5177305 h 6822001"/>
              <a:gd name="connsiteX1451" fmla="*/ 11127036 w 12192000"/>
              <a:gd name="connsiteY1451" fmla="*/ 5154028 h 6822001"/>
              <a:gd name="connsiteX1452" fmla="*/ 11107592 w 12192000"/>
              <a:gd name="connsiteY1452" fmla="*/ 5138629 h 6822001"/>
              <a:gd name="connsiteX1453" fmla="*/ 11072996 w 12192000"/>
              <a:gd name="connsiteY1453" fmla="*/ 5133616 h 6822001"/>
              <a:gd name="connsiteX1454" fmla="*/ 7304835 w 12192000"/>
              <a:gd name="connsiteY1454" fmla="*/ 5133616 h 6822001"/>
              <a:gd name="connsiteX1455" fmla="*/ 7271480 w 12192000"/>
              <a:gd name="connsiteY1455" fmla="*/ 5138886 h 6822001"/>
              <a:gd name="connsiteX1456" fmla="*/ 7252812 w 12192000"/>
              <a:gd name="connsiteY1456" fmla="*/ 5154029 h 6822001"/>
              <a:gd name="connsiteX1457" fmla="*/ 7243710 w 12192000"/>
              <a:gd name="connsiteY1457" fmla="*/ 5181502 h 6822001"/>
              <a:gd name="connsiteX1458" fmla="*/ 7285908 w 12192000"/>
              <a:gd name="connsiteY1458" fmla="*/ 5184878 h 6822001"/>
              <a:gd name="connsiteX1459" fmla="*/ 7292786 w 12192000"/>
              <a:gd name="connsiteY1459" fmla="*/ 5167177 h 6822001"/>
              <a:gd name="connsiteX1460" fmla="*/ 7305974 w 12192000"/>
              <a:gd name="connsiteY1460" fmla="*/ 5162163 h 6822001"/>
              <a:gd name="connsiteX1461" fmla="*/ 7318851 w 12192000"/>
              <a:gd name="connsiteY1461" fmla="*/ 5167023 h 6822001"/>
              <a:gd name="connsiteX1462" fmla="*/ 7323970 w 12192000"/>
              <a:gd name="connsiteY1462" fmla="*/ 5178739 h 6822001"/>
              <a:gd name="connsiteX1463" fmla="*/ 7318798 w 12192000"/>
              <a:gd name="connsiteY1463" fmla="*/ 5192143 h 6822001"/>
              <a:gd name="connsiteX1464" fmla="*/ 7295113 w 12192000"/>
              <a:gd name="connsiteY1464" fmla="*/ 5212811 h 6822001"/>
              <a:gd name="connsiteX1465" fmla="*/ 7253794 w 12192000"/>
              <a:gd name="connsiteY1465" fmla="*/ 5251334 h 6822001"/>
              <a:gd name="connsiteX1466" fmla="*/ 7240607 w 12192000"/>
              <a:gd name="connsiteY1466" fmla="*/ 5286174 h 6822001"/>
              <a:gd name="connsiteX1467" fmla="*/ 7366996 w 12192000"/>
              <a:gd name="connsiteY1467" fmla="*/ 5286174 h 6822001"/>
              <a:gd name="connsiteX1468" fmla="*/ 7366996 w 12192000"/>
              <a:gd name="connsiteY1468" fmla="*/ 5252204 h 6822001"/>
              <a:gd name="connsiteX1469" fmla="*/ 7301216 w 12192000"/>
              <a:gd name="connsiteY1469" fmla="*/ 5252204 h 6822001"/>
              <a:gd name="connsiteX1470" fmla="*/ 7311300 w 12192000"/>
              <a:gd name="connsiteY1470" fmla="*/ 5243098 h 6822001"/>
              <a:gd name="connsiteX1471" fmla="*/ 7328314 w 12192000"/>
              <a:gd name="connsiteY1471" fmla="*/ 5230922 h 6822001"/>
              <a:gd name="connsiteX1472" fmla="*/ 7357843 w 12192000"/>
              <a:gd name="connsiteY1472" fmla="*/ 5203500 h 6822001"/>
              <a:gd name="connsiteX1473" fmla="*/ 7365962 w 12192000"/>
              <a:gd name="connsiteY1473" fmla="*/ 5177306 h 6822001"/>
              <a:gd name="connsiteX1474" fmla="*/ 7358877 w 12192000"/>
              <a:gd name="connsiteY1474" fmla="*/ 5154029 h 6822001"/>
              <a:gd name="connsiteX1475" fmla="*/ 7339433 w 12192000"/>
              <a:gd name="connsiteY1475" fmla="*/ 5138630 h 6822001"/>
              <a:gd name="connsiteX1476" fmla="*/ 7304835 w 12192000"/>
              <a:gd name="connsiteY1476" fmla="*/ 5133616 h 6822001"/>
              <a:gd name="connsiteX1477" fmla="*/ 1572125 w 12192000"/>
              <a:gd name="connsiteY1477" fmla="*/ 5133616 h 6822001"/>
              <a:gd name="connsiteX1478" fmla="*/ 1538769 w 12192000"/>
              <a:gd name="connsiteY1478" fmla="*/ 5138886 h 6822001"/>
              <a:gd name="connsiteX1479" fmla="*/ 1520100 w 12192000"/>
              <a:gd name="connsiteY1479" fmla="*/ 5154029 h 6822001"/>
              <a:gd name="connsiteX1480" fmla="*/ 1510999 w 12192000"/>
              <a:gd name="connsiteY1480" fmla="*/ 5181502 h 6822001"/>
              <a:gd name="connsiteX1481" fmla="*/ 1553198 w 12192000"/>
              <a:gd name="connsiteY1481" fmla="*/ 5184878 h 6822001"/>
              <a:gd name="connsiteX1482" fmla="*/ 1560076 w 12192000"/>
              <a:gd name="connsiteY1482" fmla="*/ 5167177 h 6822001"/>
              <a:gd name="connsiteX1483" fmla="*/ 1573262 w 12192000"/>
              <a:gd name="connsiteY1483" fmla="*/ 5162163 h 6822001"/>
              <a:gd name="connsiteX1484" fmla="*/ 1586140 w 12192000"/>
              <a:gd name="connsiteY1484" fmla="*/ 5167023 h 6822001"/>
              <a:gd name="connsiteX1485" fmla="*/ 1591260 w 12192000"/>
              <a:gd name="connsiteY1485" fmla="*/ 5178739 h 6822001"/>
              <a:gd name="connsiteX1486" fmla="*/ 1586088 w 12192000"/>
              <a:gd name="connsiteY1486" fmla="*/ 5192143 h 6822001"/>
              <a:gd name="connsiteX1487" fmla="*/ 1562403 w 12192000"/>
              <a:gd name="connsiteY1487" fmla="*/ 5212811 h 6822001"/>
              <a:gd name="connsiteX1488" fmla="*/ 1521083 w 12192000"/>
              <a:gd name="connsiteY1488" fmla="*/ 5251334 h 6822001"/>
              <a:gd name="connsiteX1489" fmla="*/ 1507896 w 12192000"/>
              <a:gd name="connsiteY1489" fmla="*/ 5286174 h 6822001"/>
              <a:gd name="connsiteX1490" fmla="*/ 1634286 w 12192000"/>
              <a:gd name="connsiteY1490" fmla="*/ 5286174 h 6822001"/>
              <a:gd name="connsiteX1491" fmla="*/ 1634286 w 12192000"/>
              <a:gd name="connsiteY1491" fmla="*/ 5252204 h 6822001"/>
              <a:gd name="connsiteX1492" fmla="*/ 1568505 w 12192000"/>
              <a:gd name="connsiteY1492" fmla="*/ 5252204 h 6822001"/>
              <a:gd name="connsiteX1493" fmla="*/ 1578590 w 12192000"/>
              <a:gd name="connsiteY1493" fmla="*/ 5243098 h 6822001"/>
              <a:gd name="connsiteX1494" fmla="*/ 1595604 w 12192000"/>
              <a:gd name="connsiteY1494" fmla="*/ 5230922 h 6822001"/>
              <a:gd name="connsiteX1495" fmla="*/ 1625133 w 12192000"/>
              <a:gd name="connsiteY1495" fmla="*/ 5203500 h 6822001"/>
              <a:gd name="connsiteX1496" fmla="*/ 1633252 w 12192000"/>
              <a:gd name="connsiteY1496" fmla="*/ 5177306 h 6822001"/>
              <a:gd name="connsiteX1497" fmla="*/ 1626167 w 12192000"/>
              <a:gd name="connsiteY1497" fmla="*/ 5154029 h 6822001"/>
              <a:gd name="connsiteX1498" fmla="*/ 1606722 w 12192000"/>
              <a:gd name="connsiteY1498" fmla="*/ 5138630 h 6822001"/>
              <a:gd name="connsiteX1499" fmla="*/ 1572125 w 12192000"/>
              <a:gd name="connsiteY1499" fmla="*/ 5133616 h 6822001"/>
              <a:gd name="connsiteX1500" fmla="*/ 91535 w 12192000"/>
              <a:gd name="connsiteY1500" fmla="*/ 5124214 h 6822001"/>
              <a:gd name="connsiteX1501" fmla="*/ 50061 w 12192000"/>
              <a:gd name="connsiteY1501" fmla="*/ 5131479 h 6822001"/>
              <a:gd name="connsiteX1502" fmla="*/ 20066 w 12192000"/>
              <a:gd name="connsiteY1502" fmla="*/ 5159054 h 6822001"/>
              <a:gd name="connsiteX1503" fmla="*/ 9827 w 12192000"/>
              <a:gd name="connsiteY1503" fmla="*/ 5201772 h 6822001"/>
              <a:gd name="connsiteX1504" fmla="*/ 19187 w 12192000"/>
              <a:gd name="connsiteY1504" fmla="*/ 5243109 h 6822001"/>
              <a:gd name="connsiteX1505" fmla="*/ 45562 w 12192000"/>
              <a:gd name="connsiteY1505" fmla="*/ 5270224 h 6822001"/>
              <a:gd name="connsiteX1506" fmla="*/ 89570 w 12192000"/>
              <a:gd name="connsiteY1506" fmla="*/ 5279330 h 6822001"/>
              <a:gd name="connsiteX1507" fmla="*/ 127476 w 12192000"/>
              <a:gd name="connsiteY1507" fmla="*/ 5274265 h 6822001"/>
              <a:gd name="connsiteX1508" fmla="*/ 164246 w 12192000"/>
              <a:gd name="connsiteY1508" fmla="*/ 5255183 h 6822001"/>
              <a:gd name="connsiteX1509" fmla="*/ 164246 w 12192000"/>
              <a:gd name="connsiteY1509" fmla="*/ 5191233 h 6822001"/>
              <a:gd name="connsiteX1510" fmla="*/ 91845 w 12192000"/>
              <a:gd name="connsiteY1510" fmla="*/ 5191233 h 6822001"/>
              <a:gd name="connsiteX1511" fmla="*/ 91845 w 12192000"/>
              <a:gd name="connsiteY1511" fmla="*/ 5222441 h 6822001"/>
              <a:gd name="connsiteX1512" fmla="*/ 123184 w 12192000"/>
              <a:gd name="connsiteY1512" fmla="*/ 5222441 h 6822001"/>
              <a:gd name="connsiteX1513" fmla="*/ 123184 w 12192000"/>
              <a:gd name="connsiteY1513" fmla="*/ 5236561 h 6822001"/>
              <a:gd name="connsiteX1514" fmla="*/ 106843 w 12192000"/>
              <a:gd name="connsiteY1514" fmla="*/ 5244235 h 6822001"/>
              <a:gd name="connsiteX1515" fmla="*/ 91845 w 12192000"/>
              <a:gd name="connsiteY1515" fmla="*/ 5246486 h 6822001"/>
              <a:gd name="connsiteX1516" fmla="*/ 66040 w 12192000"/>
              <a:gd name="connsiteY1516" fmla="*/ 5236049 h 6822001"/>
              <a:gd name="connsiteX1517" fmla="*/ 56783 w 12192000"/>
              <a:gd name="connsiteY1517" fmla="*/ 5201261 h 6822001"/>
              <a:gd name="connsiteX1518" fmla="*/ 65936 w 12192000"/>
              <a:gd name="connsiteY1518" fmla="*/ 5167751 h 6822001"/>
              <a:gd name="connsiteX1519" fmla="*/ 90501 w 12192000"/>
              <a:gd name="connsiteY1519" fmla="*/ 5157161 h 6822001"/>
              <a:gd name="connsiteX1520" fmla="*/ 107515 w 12192000"/>
              <a:gd name="connsiteY1520" fmla="*/ 5161663 h 6822001"/>
              <a:gd name="connsiteX1521" fmla="*/ 116979 w 12192000"/>
              <a:gd name="connsiteY1521" fmla="*/ 5174658 h 6822001"/>
              <a:gd name="connsiteX1522" fmla="*/ 162178 w 12192000"/>
              <a:gd name="connsiteY1522" fmla="*/ 5166677 h 6822001"/>
              <a:gd name="connsiteX1523" fmla="*/ 149817 w 12192000"/>
              <a:gd name="connsiteY1523" fmla="*/ 5142683 h 6822001"/>
              <a:gd name="connsiteX1524" fmla="*/ 129132 w 12192000"/>
              <a:gd name="connsiteY1524" fmla="*/ 5128716 h 6822001"/>
              <a:gd name="connsiteX1525" fmla="*/ 91535 w 12192000"/>
              <a:gd name="connsiteY1525" fmla="*/ 5124214 h 6822001"/>
              <a:gd name="connsiteX1526" fmla="*/ 1783376 w 12192000"/>
              <a:gd name="connsiteY1526" fmla="*/ 5123239 h 6822001"/>
              <a:gd name="connsiteX1527" fmla="*/ 1783376 w 12192000"/>
              <a:gd name="connsiteY1527" fmla="*/ 5273239 h 6822001"/>
              <a:gd name="connsiteX1528" fmla="*/ 1821749 w 12192000"/>
              <a:gd name="connsiteY1528" fmla="*/ 5273239 h 6822001"/>
              <a:gd name="connsiteX1529" fmla="*/ 1821749 w 12192000"/>
              <a:gd name="connsiteY1529" fmla="*/ 5158846 h 6822001"/>
              <a:gd name="connsiteX1530" fmla="*/ 1851259 w 12192000"/>
              <a:gd name="connsiteY1530" fmla="*/ 5273239 h 6822001"/>
              <a:gd name="connsiteX1531" fmla="*/ 1885992 w 12192000"/>
              <a:gd name="connsiteY1531" fmla="*/ 5273239 h 6822001"/>
              <a:gd name="connsiteX1532" fmla="*/ 1915558 w 12192000"/>
              <a:gd name="connsiteY1532" fmla="*/ 5158846 h 6822001"/>
              <a:gd name="connsiteX1533" fmla="*/ 1915558 w 12192000"/>
              <a:gd name="connsiteY1533" fmla="*/ 5273239 h 6822001"/>
              <a:gd name="connsiteX1534" fmla="*/ 1953930 w 12192000"/>
              <a:gd name="connsiteY1534" fmla="*/ 5273239 h 6822001"/>
              <a:gd name="connsiteX1535" fmla="*/ 1953930 w 12192000"/>
              <a:gd name="connsiteY1535" fmla="*/ 5123239 h 6822001"/>
              <a:gd name="connsiteX1536" fmla="*/ 1892350 w 12192000"/>
              <a:gd name="connsiteY1536" fmla="*/ 5123239 h 6822001"/>
              <a:gd name="connsiteX1537" fmla="*/ 1868757 w 12192000"/>
              <a:gd name="connsiteY1537" fmla="*/ 5214508 h 6822001"/>
              <a:gd name="connsiteX1538" fmla="*/ 1844994 w 12192000"/>
              <a:gd name="connsiteY1538" fmla="*/ 5123239 h 6822001"/>
              <a:gd name="connsiteX1539" fmla="*/ 10705203 w 12192000"/>
              <a:gd name="connsiteY1539" fmla="*/ 5045155 h 6822001"/>
              <a:gd name="connsiteX1540" fmla="*/ 10705203 w 12192000"/>
              <a:gd name="connsiteY1540" fmla="*/ 5077181 h 6822001"/>
              <a:gd name="connsiteX1541" fmla="*/ 10781257 w 12192000"/>
              <a:gd name="connsiteY1541" fmla="*/ 5077181 h 6822001"/>
              <a:gd name="connsiteX1542" fmla="*/ 10697032 w 12192000"/>
              <a:gd name="connsiteY1542" fmla="*/ 5164050 h 6822001"/>
              <a:gd name="connsiteX1543" fmla="*/ 10697032 w 12192000"/>
              <a:gd name="connsiteY1543" fmla="*/ 5195155 h 6822001"/>
              <a:gd name="connsiteX1544" fmla="*/ 10840901 w 12192000"/>
              <a:gd name="connsiteY1544" fmla="*/ 5195155 h 6822001"/>
              <a:gd name="connsiteX1545" fmla="*/ 10840901 w 12192000"/>
              <a:gd name="connsiteY1545" fmla="*/ 5162925 h 6822001"/>
              <a:gd name="connsiteX1546" fmla="*/ 10752683 w 12192000"/>
              <a:gd name="connsiteY1546" fmla="*/ 5162925 h 6822001"/>
              <a:gd name="connsiteX1547" fmla="*/ 10837798 w 12192000"/>
              <a:gd name="connsiteY1547" fmla="*/ 5075135 h 6822001"/>
              <a:gd name="connsiteX1548" fmla="*/ 10837798 w 12192000"/>
              <a:gd name="connsiteY1548" fmla="*/ 5045155 h 6822001"/>
              <a:gd name="connsiteX1549" fmla="*/ 9486042 w 12192000"/>
              <a:gd name="connsiteY1549" fmla="*/ 4921338 h 6822001"/>
              <a:gd name="connsiteX1550" fmla="*/ 9486042 w 12192000"/>
              <a:gd name="connsiteY1550" fmla="*/ 5071337 h 6822001"/>
              <a:gd name="connsiteX1551" fmla="*/ 9532998 w 12192000"/>
              <a:gd name="connsiteY1551" fmla="*/ 5071337 h 6822001"/>
              <a:gd name="connsiteX1552" fmla="*/ 9532998 w 12192000"/>
              <a:gd name="connsiteY1552" fmla="*/ 4921338 h 6822001"/>
              <a:gd name="connsiteX1553" fmla="*/ 5632144 w 12192000"/>
              <a:gd name="connsiteY1553" fmla="*/ 4911591 h 6822001"/>
              <a:gd name="connsiteX1554" fmla="*/ 5618802 w 12192000"/>
              <a:gd name="connsiteY1554" fmla="*/ 4992219 h 6822001"/>
              <a:gd name="connsiteX1555" fmla="*/ 5654692 w 12192000"/>
              <a:gd name="connsiteY1555" fmla="*/ 4997335 h 6822001"/>
              <a:gd name="connsiteX1556" fmla="*/ 5664001 w 12192000"/>
              <a:gd name="connsiteY1556" fmla="*/ 4989558 h 6822001"/>
              <a:gd name="connsiteX1557" fmla="*/ 5675791 w 12192000"/>
              <a:gd name="connsiteY1557" fmla="*/ 4986591 h 6822001"/>
              <a:gd name="connsiteX1558" fmla="*/ 5691202 w 12192000"/>
              <a:gd name="connsiteY1558" fmla="*/ 4992833 h 6822001"/>
              <a:gd name="connsiteX1559" fmla="*/ 5696993 w 12192000"/>
              <a:gd name="connsiteY1559" fmla="*/ 5012478 h 6822001"/>
              <a:gd name="connsiteX1560" fmla="*/ 5691254 w 12192000"/>
              <a:gd name="connsiteY1560" fmla="*/ 5032174 h 6822001"/>
              <a:gd name="connsiteX1561" fmla="*/ 5676722 w 12192000"/>
              <a:gd name="connsiteY1561" fmla="*/ 5038774 h 6822001"/>
              <a:gd name="connsiteX1562" fmla="*/ 5663173 w 12192000"/>
              <a:gd name="connsiteY1562" fmla="*/ 5033505 h 6822001"/>
              <a:gd name="connsiteX1563" fmla="*/ 5655933 w 12192000"/>
              <a:gd name="connsiteY1563" fmla="*/ 5018105 h 6822001"/>
              <a:gd name="connsiteX1564" fmla="*/ 5613321 w 12192000"/>
              <a:gd name="connsiteY1564" fmla="*/ 5022710 h 6822001"/>
              <a:gd name="connsiteX1565" fmla="*/ 5621077 w 12192000"/>
              <a:gd name="connsiteY1565" fmla="*/ 5040309 h 6822001"/>
              <a:gd name="connsiteX1566" fmla="*/ 5633231 w 12192000"/>
              <a:gd name="connsiteY1566" fmla="*/ 5052945 h 6822001"/>
              <a:gd name="connsiteX1567" fmla="*/ 5651434 w 12192000"/>
              <a:gd name="connsiteY1567" fmla="*/ 5061335 h 6822001"/>
              <a:gd name="connsiteX1568" fmla="*/ 5677135 w 12192000"/>
              <a:gd name="connsiteY1568" fmla="*/ 5064149 h 6822001"/>
              <a:gd name="connsiteX1569" fmla="*/ 5711423 w 12192000"/>
              <a:gd name="connsiteY1569" fmla="*/ 5057089 h 6822001"/>
              <a:gd name="connsiteX1570" fmla="*/ 5732109 w 12192000"/>
              <a:gd name="connsiteY1570" fmla="*/ 5036625 h 6822001"/>
              <a:gd name="connsiteX1571" fmla="*/ 5739399 w 12192000"/>
              <a:gd name="connsiteY1571" fmla="*/ 5008692 h 6822001"/>
              <a:gd name="connsiteX1572" fmla="*/ 5725230 w 12192000"/>
              <a:gd name="connsiteY1572" fmla="*/ 4974415 h 6822001"/>
              <a:gd name="connsiteX1573" fmla="*/ 5688306 w 12192000"/>
              <a:gd name="connsiteY1573" fmla="*/ 4960807 h 6822001"/>
              <a:gd name="connsiteX1574" fmla="*/ 5674705 w 12192000"/>
              <a:gd name="connsiteY1574" fmla="*/ 4962444 h 6822001"/>
              <a:gd name="connsiteX1575" fmla="*/ 5660794 w 12192000"/>
              <a:gd name="connsiteY1575" fmla="*/ 4967355 h 6822001"/>
              <a:gd name="connsiteX1576" fmla="*/ 5664414 w 12192000"/>
              <a:gd name="connsiteY1576" fmla="*/ 4944845 h 6822001"/>
              <a:gd name="connsiteX1577" fmla="*/ 5732160 w 12192000"/>
              <a:gd name="connsiteY1577" fmla="*/ 4944845 h 6822001"/>
              <a:gd name="connsiteX1578" fmla="*/ 5732160 w 12192000"/>
              <a:gd name="connsiteY1578" fmla="*/ 4911591 h 6822001"/>
              <a:gd name="connsiteX1579" fmla="*/ 9919874 w 12192000"/>
              <a:gd name="connsiteY1579" fmla="*/ 4899505 h 6822001"/>
              <a:gd name="connsiteX1580" fmla="*/ 9901257 w 12192000"/>
              <a:gd name="connsiteY1580" fmla="*/ 4923243 h 6822001"/>
              <a:gd name="connsiteX1581" fmla="*/ 9867850 w 12192000"/>
              <a:gd name="connsiteY1581" fmla="*/ 4939717 h 6822001"/>
              <a:gd name="connsiteX1582" fmla="*/ 9867850 w 12192000"/>
              <a:gd name="connsiteY1582" fmla="*/ 4973891 h 6822001"/>
              <a:gd name="connsiteX1583" fmla="*/ 9892104 w 12192000"/>
              <a:gd name="connsiteY1583" fmla="*/ 4964683 h 6822001"/>
              <a:gd name="connsiteX1584" fmla="*/ 9912117 w 12192000"/>
              <a:gd name="connsiteY1584" fmla="*/ 4952098 h 6822001"/>
              <a:gd name="connsiteX1585" fmla="*/ 9912117 w 12192000"/>
              <a:gd name="connsiteY1585" fmla="*/ 5052064 h 6822001"/>
              <a:gd name="connsiteX1586" fmla="*/ 9954730 w 12192000"/>
              <a:gd name="connsiteY1586" fmla="*/ 5052064 h 6822001"/>
              <a:gd name="connsiteX1587" fmla="*/ 9954730 w 12192000"/>
              <a:gd name="connsiteY1587" fmla="*/ 4899505 h 6822001"/>
              <a:gd name="connsiteX1588" fmla="*/ 11072478 w 12192000"/>
              <a:gd name="connsiteY1588" fmla="*/ 4885966 h 6822001"/>
              <a:gd name="connsiteX1589" fmla="*/ 11053860 w 12192000"/>
              <a:gd name="connsiteY1589" fmla="*/ 4909704 h 6822001"/>
              <a:gd name="connsiteX1590" fmla="*/ 11020453 w 12192000"/>
              <a:gd name="connsiteY1590" fmla="*/ 4926177 h 6822001"/>
              <a:gd name="connsiteX1591" fmla="*/ 11020453 w 12192000"/>
              <a:gd name="connsiteY1591" fmla="*/ 4960352 h 6822001"/>
              <a:gd name="connsiteX1592" fmla="*/ 11044707 w 12192000"/>
              <a:gd name="connsiteY1592" fmla="*/ 4951143 h 6822001"/>
              <a:gd name="connsiteX1593" fmla="*/ 11064721 w 12192000"/>
              <a:gd name="connsiteY1593" fmla="*/ 4938557 h 6822001"/>
              <a:gd name="connsiteX1594" fmla="*/ 11064721 w 12192000"/>
              <a:gd name="connsiteY1594" fmla="*/ 5038524 h 6822001"/>
              <a:gd name="connsiteX1595" fmla="*/ 11107334 w 12192000"/>
              <a:gd name="connsiteY1595" fmla="*/ 5038524 h 6822001"/>
              <a:gd name="connsiteX1596" fmla="*/ 11107334 w 12192000"/>
              <a:gd name="connsiteY1596" fmla="*/ 4885966 h 6822001"/>
              <a:gd name="connsiteX1597" fmla="*/ 7304319 w 12192000"/>
              <a:gd name="connsiteY1597" fmla="*/ 4885966 h 6822001"/>
              <a:gd name="connsiteX1598" fmla="*/ 7285701 w 12192000"/>
              <a:gd name="connsiteY1598" fmla="*/ 4909704 h 6822001"/>
              <a:gd name="connsiteX1599" fmla="*/ 7252294 w 12192000"/>
              <a:gd name="connsiteY1599" fmla="*/ 4926178 h 6822001"/>
              <a:gd name="connsiteX1600" fmla="*/ 7252294 w 12192000"/>
              <a:gd name="connsiteY1600" fmla="*/ 4960352 h 6822001"/>
              <a:gd name="connsiteX1601" fmla="*/ 7276548 w 12192000"/>
              <a:gd name="connsiteY1601" fmla="*/ 4951144 h 6822001"/>
              <a:gd name="connsiteX1602" fmla="*/ 7296562 w 12192000"/>
              <a:gd name="connsiteY1602" fmla="*/ 4938558 h 6822001"/>
              <a:gd name="connsiteX1603" fmla="*/ 7296562 w 12192000"/>
              <a:gd name="connsiteY1603" fmla="*/ 5038524 h 6822001"/>
              <a:gd name="connsiteX1604" fmla="*/ 7339174 w 12192000"/>
              <a:gd name="connsiteY1604" fmla="*/ 5038524 h 6822001"/>
              <a:gd name="connsiteX1605" fmla="*/ 7339174 w 12192000"/>
              <a:gd name="connsiteY1605" fmla="*/ 4885966 h 6822001"/>
              <a:gd name="connsiteX1606" fmla="*/ 1571609 w 12192000"/>
              <a:gd name="connsiteY1606" fmla="*/ 4885966 h 6822001"/>
              <a:gd name="connsiteX1607" fmla="*/ 1552991 w 12192000"/>
              <a:gd name="connsiteY1607" fmla="*/ 4909704 h 6822001"/>
              <a:gd name="connsiteX1608" fmla="*/ 1519584 w 12192000"/>
              <a:gd name="connsiteY1608" fmla="*/ 4926178 h 6822001"/>
              <a:gd name="connsiteX1609" fmla="*/ 1519584 w 12192000"/>
              <a:gd name="connsiteY1609" fmla="*/ 4960352 h 6822001"/>
              <a:gd name="connsiteX1610" fmla="*/ 1543838 w 12192000"/>
              <a:gd name="connsiteY1610" fmla="*/ 4951144 h 6822001"/>
              <a:gd name="connsiteX1611" fmla="*/ 1563852 w 12192000"/>
              <a:gd name="connsiteY1611" fmla="*/ 4938558 h 6822001"/>
              <a:gd name="connsiteX1612" fmla="*/ 1563852 w 12192000"/>
              <a:gd name="connsiteY1612" fmla="*/ 5038524 h 6822001"/>
              <a:gd name="connsiteX1613" fmla="*/ 1606464 w 12192000"/>
              <a:gd name="connsiteY1613" fmla="*/ 5038524 h 6822001"/>
              <a:gd name="connsiteX1614" fmla="*/ 1606464 w 12192000"/>
              <a:gd name="connsiteY1614" fmla="*/ 4885966 h 6822001"/>
              <a:gd name="connsiteX1615" fmla="*/ 15826 w 12192000"/>
              <a:gd name="connsiteY1615" fmla="*/ 4879122 h 6822001"/>
              <a:gd name="connsiteX1616" fmla="*/ 15826 w 12192000"/>
              <a:gd name="connsiteY1616" fmla="*/ 5029122 h 6822001"/>
              <a:gd name="connsiteX1617" fmla="*/ 62886 w 12192000"/>
              <a:gd name="connsiteY1617" fmla="*/ 5029122 h 6822001"/>
              <a:gd name="connsiteX1618" fmla="*/ 62886 w 12192000"/>
              <a:gd name="connsiteY1618" fmla="*/ 4967833 h 6822001"/>
              <a:gd name="connsiteX1619" fmla="*/ 121633 w 12192000"/>
              <a:gd name="connsiteY1619" fmla="*/ 4967833 h 6822001"/>
              <a:gd name="connsiteX1620" fmla="*/ 121633 w 12192000"/>
              <a:gd name="connsiteY1620" fmla="*/ 4937546 h 6822001"/>
              <a:gd name="connsiteX1621" fmla="*/ 62886 w 12192000"/>
              <a:gd name="connsiteY1621" fmla="*/ 4937546 h 6822001"/>
              <a:gd name="connsiteX1622" fmla="*/ 62886 w 12192000"/>
              <a:gd name="connsiteY1622" fmla="*/ 4911353 h 6822001"/>
              <a:gd name="connsiteX1623" fmla="*/ 131665 w 12192000"/>
              <a:gd name="connsiteY1623" fmla="*/ 4911353 h 6822001"/>
              <a:gd name="connsiteX1624" fmla="*/ 131665 w 12192000"/>
              <a:gd name="connsiteY1624" fmla="*/ 4879122 h 6822001"/>
              <a:gd name="connsiteX1625" fmla="*/ 1783894 w 12192000"/>
              <a:gd name="connsiteY1625" fmla="*/ 4875589 h 6822001"/>
              <a:gd name="connsiteX1626" fmla="*/ 1783894 w 12192000"/>
              <a:gd name="connsiteY1626" fmla="*/ 5025589 h 6822001"/>
              <a:gd name="connsiteX1627" fmla="*/ 1903870 w 12192000"/>
              <a:gd name="connsiteY1627" fmla="*/ 5025589 h 6822001"/>
              <a:gd name="connsiteX1628" fmla="*/ 1903870 w 12192000"/>
              <a:gd name="connsiteY1628" fmla="*/ 4988652 h 6822001"/>
              <a:gd name="connsiteX1629" fmla="*/ 1830746 w 12192000"/>
              <a:gd name="connsiteY1629" fmla="*/ 4988652 h 6822001"/>
              <a:gd name="connsiteX1630" fmla="*/ 1830746 w 12192000"/>
              <a:gd name="connsiteY1630" fmla="*/ 4875589 h 6822001"/>
              <a:gd name="connsiteX1631" fmla="*/ 10693723 w 12192000"/>
              <a:gd name="connsiteY1631" fmla="*/ 4797505 h 6822001"/>
              <a:gd name="connsiteX1632" fmla="*/ 10752780 w 12192000"/>
              <a:gd name="connsiteY1632" fmla="*/ 4884682 h 6822001"/>
              <a:gd name="connsiteX1633" fmla="*/ 10752780 w 12192000"/>
              <a:gd name="connsiteY1633" fmla="*/ 4947505 h 6822001"/>
              <a:gd name="connsiteX1634" fmla="*/ 10799737 w 12192000"/>
              <a:gd name="connsiteY1634" fmla="*/ 4947505 h 6822001"/>
              <a:gd name="connsiteX1635" fmla="*/ 10799737 w 12192000"/>
              <a:gd name="connsiteY1635" fmla="*/ 4884682 h 6822001"/>
              <a:gd name="connsiteX1636" fmla="*/ 10858691 w 12192000"/>
              <a:gd name="connsiteY1636" fmla="*/ 4797505 h 6822001"/>
              <a:gd name="connsiteX1637" fmla="*/ 10806927 w 12192000"/>
              <a:gd name="connsiteY1637" fmla="*/ 4797505 h 6822001"/>
              <a:gd name="connsiteX1638" fmla="*/ 10776315 w 12192000"/>
              <a:gd name="connsiteY1638" fmla="*/ 4848109 h 6822001"/>
              <a:gd name="connsiteX1639" fmla="*/ 10745766 w 12192000"/>
              <a:gd name="connsiteY1639" fmla="*/ 4797505 h 6822001"/>
              <a:gd name="connsiteX1640" fmla="*/ 5687478 w 12192000"/>
              <a:gd name="connsiteY1640" fmla="*/ 4706367 h 6822001"/>
              <a:gd name="connsiteX1641" fmla="*/ 5687478 w 12192000"/>
              <a:gd name="connsiteY1641" fmla="*/ 4753573 h 6822001"/>
              <a:gd name="connsiteX1642" fmla="*/ 5646928 w 12192000"/>
              <a:gd name="connsiteY1642" fmla="*/ 4753573 h 6822001"/>
              <a:gd name="connsiteX1643" fmla="*/ 9484387 w 12192000"/>
              <a:gd name="connsiteY1643" fmla="*/ 4673687 h 6822001"/>
              <a:gd name="connsiteX1644" fmla="*/ 9484387 w 12192000"/>
              <a:gd name="connsiteY1644" fmla="*/ 4823687 h 6822001"/>
              <a:gd name="connsiteX1645" fmla="*/ 9531239 w 12192000"/>
              <a:gd name="connsiteY1645" fmla="*/ 4823687 h 6822001"/>
              <a:gd name="connsiteX1646" fmla="*/ 9531239 w 12192000"/>
              <a:gd name="connsiteY1646" fmla="*/ 4763012 h 6822001"/>
              <a:gd name="connsiteX1647" fmla="*/ 9582436 w 12192000"/>
              <a:gd name="connsiteY1647" fmla="*/ 4763012 h 6822001"/>
              <a:gd name="connsiteX1648" fmla="*/ 9582436 w 12192000"/>
              <a:gd name="connsiteY1648" fmla="*/ 4823687 h 6822001"/>
              <a:gd name="connsiteX1649" fmla="*/ 9629497 w 12192000"/>
              <a:gd name="connsiteY1649" fmla="*/ 4823687 h 6822001"/>
              <a:gd name="connsiteX1650" fmla="*/ 9629497 w 12192000"/>
              <a:gd name="connsiteY1650" fmla="*/ 4673687 h 6822001"/>
              <a:gd name="connsiteX1651" fmla="*/ 9582436 w 12192000"/>
              <a:gd name="connsiteY1651" fmla="*/ 4673687 h 6822001"/>
              <a:gd name="connsiteX1652" fmla="*/ 9582436 w 12192000"/>
              <a:gd name="connsiteY1652" fmla="*/ 4726177 h 6822001"/>
              <a:gd name="connsiteX1653" fmla="*/ 9531239 w 12192000"/>
              <a:gd name="connsiteY1653" fmla="*/ 4726177 h 6822001"/>
              <a:gd name="connsiteX1654" fmla="*/ 9531239 w 12192000"/>
              <a:gd name="connsiteY1654" fmla="*/ 4673687 h 6822001"/>
              <a:gd name="connsiteX1655" fmla="*/ 5687478 w 12192000"/>
              <a:gd name="connsiteY1655" fmla="*/ 4661383 h 6822001"/>
              <a:gd name="connsiteX1656" fmla="*/ 5610734 w 12192000"/>
              <a:gd name="connsiteY1656" fmla="*/ 4751629 h 6822001"/>
              <a:gd name="connsiteX1657" fmla="*/ 5610734 w 12192000"/>
              <a:gd name="connsiteY1657" fmla="*/ 4785906 h 6822001"/>
              <a:gd name="connsiteX1658" fmla="*/ 5687478 w 12192000"/>
              <a:gd name="connsiteY1658" fmla="*/ 4785906 h 6822001"/>
              <a:gd name="connsiteX1659" fmla="*/ 5687478 w 12192000"/>
              <a:gd name="connsiteY1659" fmla="*/ 4813941 h 6822001"/>
              <a:gd name="connsiteX1660" fmla="*/ 5724195 w 12192000"/>
              <a:gd name="connsiteY1660" fmla="*/ 4813941 h 6822001"/>
              <a:gd name="connsiteX1661" fmla="*/ 5724195 w 12192000"/>
              <a:gd name="connsiteY1661" fmla="*/ 4785906 h 6822001"/>
              <a:gd name="connsiteX1662" fmla="*/ 5743226 w 12192000"/>
              <a:gd name="connsiteY1662" fmla="*/ 4785906 h 6822001"/>
              <a:gd name="connsiteX1663" fmla="*/ 5743226 w 12192000"/>
              <a:gd name="connsiteY1663" fmla="*/ 4753573 h 6822001"/>
              <a:gd name="connsiteX1664" fmla="*/ 5724195 w 12192000"/>
              <a:gd name="connsiteY1664" fmla="*/ 4753573 h 6822001"/>
              <a:gd name="connsiteX1665" fmla="*/ 5724195 w 12192000"/>
              <a:gd name="connsiteY1665" fmla="*/ 4661383 h 6822001"/>
              <a:gd name="connsiteX1666" fmla="*/ 15516 w 12192000"/>
              <a:gd name="connsiteY1666" fmla="*/ 4631472 h 6822001"/>
              <a:gd name="connsiteX1667" fmla="*/ 15516 w 12192000"/>
              <a:gd name="connsiteY1667" fmla="*/ 4781472 h 6822001"/>
              <a:gd name="connsiteX1668" fmla="*/ 143353 w 12192000"/>
              <a:gd name="connsiteY1668" fmla="*/ 4781472 h 6822001"/>
              <a:gd name="connsiteX1669" fmla="*/ 143353 w 12192000"/>
              <a:gd name="connsiteY1669" fmla="*/ 4747502 h 6822001"/>
              <a:gd name="connsiteX1670" fmla="*/ 62472 w 12192000"/>
              <a:gd name="connsiteY1670" fmla="*/ 4747502 h 6822001"/>
              <a:gd name="connsiteX1671" fmla="*/ 62472 w 12192000"/>
              <a:gd name="connsiteY1671" fmla="*/ 4717932 h 6822001"/>
              <a:gd name="connsiteX1672" fmla="*/ 135389 w 12192000"/>
              <a:gd name="connsiteY1672" fmla="*/ 4717932 h 6822001"/>
              <a:gd name="connsiteX1673" fmla="*/ 135389 w 12192000"/>
              <a:gd name="connsiteY1673" fmla="*/ 4687338 h 6822001"/>
              <a:gd name="connsiteX1674" fmla="*/ 62472 w 12192000"/>
              <a:gd name="connsiteY1674" fmla="*/ 4687338 h 6822001"/>
              <a:gd name="connsiteX1675" fmla="*/ 62472 w 12192000"/>
              <a:gd name="connsiteY1675" fmla="*/ 4663498 h 6822001"/>
              <a:gd name="connsiteX1676" fmla="*/ 141078 w 12192000"/>
              <a:gd name="connsiteY1676" fmla="*/ 4663498 h 6822001"/>
              <a:gd name="connsiteX1677" fmla="*/ 141078 w 12192000"/>
              <a:gd name="connsiteY1677" fmla="*/ 4631472 h 6822001"/>
              <a:gd name="connsiteX1678" fmla="*/ 1784100 w 12192000"/>
              <a:gd name="connsiteY1678" fmla="*/ 4627939 h 6822001"/>
              <a:gd name="connsiteX1679" fmla="*/ 1784100 w 12192000"/>
              <a:gd name="connsiteY1679" fmla="*/ 4777939 h 6822001"/>
              <a:gd name="connsiteX1680" fmla="*/ 1830953 w 12192000"/>
              <a:gd name="connsiteY1680" fmla="*/ 4777939 h 6822001"/>
              <a:gd name="connsiteX1681" fmla="*/ 1830953 w 12192000"/>
              <a:gd name="connsiteY1681" fmla="*/ 4741336 h 6822001"/>
              <a:gd name="connsiteX1682" fmla="*/ 1855161 w 12192000"/>
              <a:gd name="connsiteY1682" fmla="*/ 4716252 h 6822001"/>
              <a:gd name="connsiteX1683" fmla="*/ 1887130 w 12192000"/>
              <a:gd name="connsiteY1683" fmla="*/ 4777939 h 6822001"/>
              <a:gd name="connsiteX1684" fmla="*/ 1944828 w 12192000"/>
              <a:gd name="connsiteY1684" fmla="*/ 4777939 h 6822001"/>
              <a:gd name="connsiteX1685" fmla="*/ 1887014 w 12192000"/>
              <a:gd name="connsiteY1685" fmla="*/ 4684557 h 6822001"/>
              <a:gd name="connsiteX1686" fmla="*/ 1942346 w 12192000"/>
              <a:gd name="connsiteY1686" fmla="*/ 4627939 h 6822001"/>
              <a:gd name="connsiteX1687" fmla="*/ 1880032 w 12192000"/>
              <a:gd name="connsiteY1687" fmla="*/ 4627939 h 6822001"/>
              <a:gd name="connsiteX1688" fmla="*/ 1830953 w 12192000"/>
              <a:gd name="connsiteY1688" fmla="*/ 4684624 h 6822001"/>
              <a:gd name="connsiteX1689" fmla="*/ 1830953 w 12192000"/>
              <a:gd name="connsiteY1689" fmla="*/ 4627939 h 6822001"/>
              <a:gd name="connsiteX1690" fmla="*/ 10698687 w 12192000"/>
              <a:gd name="connsiteY1690" fmla="*/ 4549855 h 6822001"/>
              <a:gd name="connsiteX1691" fmla="*/ 10746232 w 12192000"/>
              <a:gd name="connsiteY1691" fmla="*/ 4621683 h 6822001"/>
              <a:gd name="connsiteX1692" fmla="*/ 10693929 w 12192000"/>
              <a:gd name="connsiteY1692" fmla="*/ 4699855 h 6822001"/>
              <a:gd name="connsiteX1693" fmla="*/ 10746264 w 12192000"/>
              <a:gd name="connsiteY1693" fmla="*/ 4699855 h 6822001"/>
              <a:gd name="connsiteX1694" fmla="*/ 10776207 w 12192000"/>
              <a:gd name="connsiteY1694" fmla="*/ 4651663 h 6822001"/>
              <a:gd name="connsiteX1695" fmla="*/ 10806150 w 12192000"/>
              <a:gd name="connsiteY1695" fmla="*/ 4699855 h 6822001"/>
              <a:gd name="connsiteX1696" fmla="*/ 10858794 w 12192000"/>
              <a:gd name="connsiteY1696" fmla="*/ 4699855 h 6822001"/>
              <a:gd name="connsiteX1697" fmla="*/ 10807154 w 12192000"/>
              <a:gd name="connsiteY1697" fmla="*/ 4622503 h 6822001"/>
              <a:gd name="connsiteX1698" fmla="*/ 10854348 w 12192000"/>
              <a:gd name="connsiteY1698" fmla="*/ 4549855 h 6822001"/>
              <a:gd name="connsiteX1699" fmla="*/ 10803254 w 12192000"/>
              <a:gd name="connsiteY1699" fmla="*/ 4549855 h 6822001"/>
              <a:gd name="connsiteX1700" fmla="*/ 10777138 w 12192000"/>
              <a:gd name="connsiteY1700" fmla="*/ 4596002 h 6822001"/>
              <a:gd name="connsiteX1701" fmla="*/ 10750298 w 12192000"/>
              <a:gd name="connsiteY1701" fmla="*/ 4549855 h 6822001"/>
              <a:gd name="connsiteX1702" fmla="*/ 12125394 w 12192000"/>
              <a:gd name="connsiteY1702" fmla="*/ 4542543 h 6822001"/>
              <a:gd name="connsiteX1703" fmla="*/ 12140752 w 12192000"/>
              <a:gd name="connsiteY1703" fmla="*/ 4552826 h 6822001"/>
              <a:gd name="connsiteX1704" fmla="*/ 12145872 w 12192000"/>
              <a:gd name="connsiteY1704" fmla="*/ 4592986 h 6822001"/>
              <a:gd name="connsiteX1705" fmla="*/ 12143648 w 12192000"/>
              <a:gd name="connsiteY1705" fmla="*/ 4622966 h 6822001"/>
              <a:gd name="connsiteX1706" fmla="*/ 12136719 w 12192000"/>
              <a:gd name="connsiteY1706" fmla="*/ 4637035 h 6822001"/>
              <a:gd name="connsiteX1707" fmla="*/ 12125600 w 12192000"/>
              <a:gd name="connsiteY1707" fmla="*/ 4641485 h 6822001"/>
              <a:gd name="connsiteX1708" fmla="*/ 12110759 w 12192000"/>
              <a:gd name="connsiteY1708" fmla="*/ 4630998 h 6822001"/>
              <a:gd name="connsiteX1709" fmla="*/ 12105639 w 12192000"/>
              <a:gd name="connsiteY1709" fmla="*/ 4591861 h 6822001"/>
              <a:gd name="connsiteX1710" fmla="*/ 12110293 w 12192000"/>
              <a:gd name="connsiteY1710" fmla="*/ 4553031 h 6822001"/>
              <a:gd name="connsiteX1711" fmla="*/ 12125394 w 12192000"/>
              <a:gd name="connsiteY1711" fmla="*/ 4542543 h 6822001"/>
              <a:gd name="connsiteX1712" fmla="*/ 12126841 w 12192000"/>
              <a:gd name="connsiteY1712" fmla="*/ 4514815 h 6822001"/>
              <a:gd name="connsiteX1713" fmla="*/ 12079420 w 12192000"/>
              <a:gd name="connsiteY1713" fmla="*/ 4531902 h 6822001"/>
              <a:gd name="connsiteX1714" fmla="*/ 12063854 w 12192000"/>
              <a:gd name="connsiteY1714" fmla="*/ 4591759 h 6822001"/>
              <a:gd name="connsiteX1715" fmla="*/ 12066904 w 12192000"/>
              <a:gd name="connsiteY1715" fmla="*/ 4623529 h 6822001"/>
              <a:gd name="connsiteX1716" fmla="*/ 12075438 w 12192000"/>
              <a:gd name="connsiteY1716" fmla="*/ 4646193 h 6822001"/>
              <a:gd name="connsiteX1717" fmla="*/ 12094778 w 12192000"/>
              <a:gd name="connsiteY1717" fmla="*/ 4663894 h 6822001"/>
              <a:gd name="connsiteX1718" fmla="*/ 12125704 w 12192000"/>
              <a:gd name="connsiteY1718" fmla="*/ 4669931 h 6822001"/>
              <a:gd name="connsiteX1719" fmla="*/ 12173798 w 12192000"/>
              <a:gd name="connsiteY1719" fmla="*/ 4651001 h 6822001"/>
              <a:gd name="connsiteX1720" fmla="*/ 12187761 w 12192000"/>
              <a:gd name="connsiteY1720" fmla="*/ 4591247 h 6822001"/>
              <a:gd name="connsiteX1721" fmla="*/ 12183520 w 12192000"/>
              <a:gd name="connsiteY1721" fmla="*/ 4556255 h 6822001"/>
              <a:gd name="connsiteX1722" fmla="*/ 12177780 w 12192000"/>
              <a:gd name="connsiteY1722" fmla="*/ 4540855 h 6822001"/>
              <a:gd name="connsiteX1723" fmla="*/ 12168006 w 12192000"/>
              <a:gd name="connsiteY1723" fmla="*/ 4528269 h 6822001"/>
              <a:gd name="connsiteX1724" fmla="*/ 12151975 w 12192000"/>
              <a:gd name="connsiteY1724" fmla="*/ 4518549 h 6822001"/>
              <a:gd name="connsiteX1725" fmla="*/ 12126841 w 12192000"/>
              <a:gd name="connsiteY1725" fmla="*/ 4514815 h 6822001"/>
              <a:gd name="connsiteX1726" fmla="*/ 9560096 w 12192000"/>
              <a:gd name="connsiteY1726" fmla="*/ 4423479 h 6822001"/>
              <a:gd name="connsiteX1727" fmla="*/ 9518621 w 12192000"/>
              <a:gd name="connsiteY1727" fmla="*/ 4430744 h 6822001"/>
              <a:gd name="connsiteX1728" fmla="*/ 9488627 w 12192000"/>
              <a:gd name="connsiteY1728" fmla="*/ 4458319 h 6822001"/>
              <a:gd name="connsiteX1729" fmla="*/ 9478388 w 12192000"/>
              <a:gd name="connsiteY1729" fmla="*/ 4501037 h 6822001"/>
              <a:gd name="connsiteX1730" fmla="*/ 9487748 w 12192000"/>
              <a:gd name="connsiteY1730" fmla="*/ 4542374 h 6822001"/>
              <a:gd name="connsiteX1731" fmla="*/ 9514122 w 12192000"/>
              <a:gd name="connsiteY1731" fmla="*/ 4569489 h 6822001"/>
              <a:gd name="connsiteX1732" fmla="*/ 9558131 w 12192000"/>
              <a:gd name="connsiteY1732" fmla="*/ 4578595 h 6822001"/>
              <a:gd name="connsiteX1733" fmla="*/ 9596037 w 12192000"/>
              <a:gd name="connsiteY1733" fmla="*/ 4573530 h 6822001"/>
              <a:gd name="connsiteX1734" fmla="*/ 9632807 w 12192000"/>
              <a:gd name="connsiteY1734" fmla="*/ 4554448 h 6822001"/>
              <a:gd name="connsiteX1735" fmla="*/ 9632807 w 12192000"/>
              <a:gd name="connsiteY1735" fmla="*/ 4490498 h 6822001"/>
              <a:gd name="connsiteX1736" fmla="*/ 9560406 w 12192000"/>
              <a:gd name="connsiteY1736" fmla="*/ 4490498 h 6822001"/>
              <a:gd name="connsiteX1737" fmla="*/ 9560406 w 12192000"/>
              <a:gd name="connsiteY1737" fmla="*/ 4521706 h 6822001"/>
              <a:gd name="connsiteX1738" fmla="*/ 9591745 w 12192000"/>
              <a:gd name="connsiteY1738" fmla="*/ 4521706 h 6822001"/>
              <a:gd name="connsiteX1739" fmla="*/ 9591745 w 12192000"/>
              <a:gd name="connsiteY1739" fmla="*/ 4535826 h 6822001"/>
              <a:gd name="connsiteX1740" fmla="*/ 9575404 w 12192000"/>
              <a:gd name="connsiteY1740" fmla="*/ 4543500 h 6822001"/>
              <a:gd name="connsiteX1741" fmla="*/ 9560406 w 12192000"/>
              <a:gd name="connsiteY1741" fmla="*/ 4545751 h 6822001"/>
              <a:gd name="connsiteX1742" fmla="*/ 9534601 w 12192000"/>
              <a:gd name="connsiteY1742" fmla="*/ 4535315 h 6822001"/>
              <a:gd name="connsiteX1743" fmla="*/ 9525344 w 12192000"/>
              <a:gd name="connsiteY1743" fmla="*/ 4500526 h 6822001"/>
              <a:gd name="connsiteX1744" fmla="*/ 9534497 w 12192000"/>
              <a:gd name="connsiteY1744" fmla="*/ 4467016 h 6822001"/>
              <a:gd name="connsiteX1745" fmla="*/ 9559062 w 12192000"/>
              <a:gd name="connsiteY1745" fmla="*/ 4456426 h 6822001"/>
              <a:gd name="connsiteX1746" fmla="*/ 9576076 w 12192000"/>
              <a:gd name="connsiteY1746" fmla="*/ 4460929 h 6822001"/>
              <a:gd name="connsiteX1747" fmla="*/ 9585540 w 12192000"/>
              <a:gd name="connsiteY1747" fmla="*/ 4473923 h 6822001"/>
              <a:gd name="connsiteX1748" fmla="*/ 9630737 w 12192000"/>
              <a:gd name="connsiteY1748" fmla="*/ 4465942 h 6822001"/>
              <a:gd name="connsiteX1749" fmla="*/ 9618378 w 12192000"/>
              <a:gd name="connsiteY1749" fmla="*/ 4441948 h 6822001"/>
              <a:gd name="connsiteX1750" fmla="*/ 9597692 w 12192000"/>
              <a:gd name="connsiteY1750" fmla="*/ 4427981 h 6822001"/>
              <a:gd name="connsiteX1751" fmla="*/ 9560096 w 12192000"/>
              <a:gd name="connsiteY1751" fmla="*/ 4423479 h 6822001"/>
              <a:gd name="connsiteX1752" fmla="*/ 63093 w 12192000"/>
              <a:gd name="connsiteY1752" fmla="*/ 4417792 h 6822001"/>
              <a:gd name="connsiteX1753" fmla="*/ 74780 w 12192000"/>
              <a:gd name="connsiteY1753" fmla="*/ 4417792 h 6822001"/>
              <a:gd name="connsiteX1754" fmla="*/ 100844 w 12192000"/>
              <a:gd name="connsiteY1754" fmla="*/ 4426592 h 6822001"/>
              <a:gd name="connsiteX1755" fmla="*/ 108705 w 12192000"/>
              <a:gd name="connsiteY1755" fmla="*/ 4459231 h 6822001"/>
              <a:gd name="connsiteX1756" fmla="*/ 105188 w 12192000"/>
              <a:gd name="connsiteY1756" fmla="*/ 4485272 h 6822001"/>
              <a:gd name="connsiteX1757" fmla="*/ 95466 w 12192000"/>
              <a:gd name="connsiteY1757" fmla="*/ 4496527 h 6822001"/>
              <a:gd name="connsiteX1758" fmla="*/ 74573 w 12192000"/>
              <a:gd name="connsiteY1758" fmla="*/ 4499750 h 6822001"/>
              <a:gd name="connsiteX1759" fmla="*/ 63093 w 12192000"/>
              <a:gd name="connsiteY1759" fmla="*/ 4499750 h 6822001"/>
              <a:gd name="connsiteX1760" fmla="*/ 5675170 w 12192000"/>
              <a:gd name="connsiteY1760" fmla="*/ 4413733 h 6822001"/>
              <a:gd name="connsiteX1761" fmla="*/ 5635196 w 12192000"/>
              <a:gd name="connsiteY1761" fmla="*/ 4423760 h 6822001"/>
              <a:gd name="connsiteX1762" fmla="*/ 5616113 w 12192000"/>
              <a:gd name="connsiteY1762" fmla="*/ 4452614 h 6822001"/>
              <a:gd name="connsiteX1763" fmla="*/ 5655933 w 12192000"/>
              <a:gd name="connsiteY1763" fmla="*/ 4459674 h 6822001"/>
              <a:gd name="connsiteX1764" fmla="*/ 5662243 w 12192000"/>
              <a:gd name="connsiteY1764" fmla="*/ 4444071 h 6822001"/>
              <a:gd name="connsiteX1765" fmla="*/ 5674343 w 12192000"/>
              <a:gd name="connsiteY1765" fmla="*/ 4439620 h 6822001"/>
              <a:gd name="connsiteX1766" fmla="*/ 5685720 w 12192000"/>
              <a:gd name="connsiteY1766" fmla="*/ 4443713 h 6822001"/>
              <a:gd name="connsiteX1767" fmla="*/ 5689857 w 12192000"/>
              <a:gd name="connsiteY1767" fmla="*/ 4454661 h 6822001"/>
              <a:gd name="connsiteX1768" fmla="*/ 5684325 w 12192000"/>
              <a:gd name="connsiteY1768" fmla="*/ 4467041 h 6822001"/>
              <a:gd name="connsiteX1769" fmla="*/ 5670517 w 12192000"/>
              <a:gd name="connsiteY1769" fmla="*/ 4472260 h 6822001"/>
              <a:gd name="connsiteX1770" fmla="*/ 5665035 w 12192000"/>
              <a:gd name="connsiteY1770" fmla="*/ 4471748 h 6822001"/>
              <a:gd name="connsiteX1771" fmla="*/ 5662862 w 12192000"/>
              <a:gd name="connsiteY1771" fmla="*/ 4501523 h 6822001"/>
              <a:gd name="connsiteX1772" fmla="*/ 5676515 w 12192000"/>
              <a:gd name="connsiteY1772" fmla="*/ 4499067 h 6822001"/>
              <a:gd name="connsiteX1773" fmla="*/ 5691254 w 12192000"/>
              <a:gd name="connsiteY1773" fmla="*/ 4504797 h 6822001"/>
              <a:gd name="connsiteX1774" fmla="*/ 5696684 w 12192000"/>
              <a:gd name="connsiteY1774" fmla="*/ 4520964 h 6822001"/>
              <a:gd name="connsiteX1775" fmla="*/ 5691047 w 12192000"/>
              <a:gd name="connsiteY1775" fmla="*/ 4537335 h 6822001"/>
              <a:gd name="connsiteX1776" fmla="*/ 5676929 w 12192000"/>
              <a:gd name="connsiteY1776" fmla="*/ 4543474 h 6822001"/>
              <a:gd name="connsiteX1777" fmla="*/ 5663639 w 12192000"/>
              <a:gd name="connsiteY1777" fmla="*/ 4538614 h 6822001"/>
              <a:gd name="connsiteX1778" fmla="*/ 5655933 w 12192000"/>
              <a:gd name="connsiteY1778" fmla="*/ 4521168 h 6822001"/>
              <a:gd name="connsiteX1779" fmla="*/ 5613838 w 12192000"/>
              <a:gd name="connsiteY1779" fmla="*/ 4526694 h 6822001"/>
              <a:gd name="connsiteX1780" fmla="*/ 5625681 w 12192000"/>
              <a:gd name="connsiteY1780" fmla="*/ 4549971 h 6822001"/>
              <a:gd name="connsiteX1781" fmla="*/ 5645331 w 12192000"/>
              <a:gd name="connsiteY1781" fmla="*/ 4564040 h 6822001"/>
              <a:gd name="connsiteX1782" fmla="*/ 5677963 w 12192000"/>
              <a:gd name="connsiteY1782" fmla="*/ 4568849 h 6822001"/>
              <a:gd name="connsiteX1783" fmla="*/ 5712197 w 12192000"/>
              <a:gd name="connsiteY1783" fmla="*/ 4562352 h 6822001"/>
              <a:gd name="connsiteX1784" fmla="*/ 5732160 w 12192000"/>
              <a:gd name="connsiteY1784" fmla="*/ 4543832 h 6822001"/>
              <a:gd name="connsiteX1785" fmla="*/ 5739090 w 12192000"/>
              <a:gd name="connsiteY1785" fmla="*/ 4518713 h 6822001"/>
              <a:gd name="connsiteX1786" fmla="*/ 5734901 w 12192000"/>
              <a:gd name="connsiteY1786" fmla="*/ 4500756 h 6822001"/>
              <a:gd name="connsiteX1787" fmla="*/ 5723161 w 12192000"/>
              <a:gd name="connsiteY1787" fmla="*/ 4488631 h 6822001"/>
              <a:gd name="connsiteX1788" fmla="*/ 5709716 w 12192000"/>
              <a:gd name="connsiteY1788" fmla="*/ 4483617 h 6822001"/>
              <a:gd name="connsiteX1789" fmla="*/ 5725954 w 12192000"/>
              <a:gd name="connsiteY1789" fmla="*/ 4469804 h 6822001"/>
              <a:gd name="connsiteX1790" fmla="*/ 5731333 w 12192000"/>
              <a:gd name="connsiteY1790" fmla="*/ 4452205 h 6822001"/>
              <a:gd name="connsiteX1791" fmla="*/ 5718094 w 12192000"/>
              <a:gd name="connsiteY1791" fmla="*/ 4424681 h 6822001"/>
              <a:gd name="connsiteX1792" fmla="*/ 5675170 w 12192000"/>
              <a:gd name="connsiteY1792" fmla="*/ 4413733 h 6822001"/>
              <a:gd name="connsiteX1793" fmla="*/ 16239 w 12192000"/>
              <a:gd name="connsiteY1793" fmla="*/ 4383822 h 6822001"/>
              <a:gd name="connsiteX1794" fmla="*/ 16239 w 12192000"/>
              <a:gd name="connsiteY1794" fmla="*/ 4533822 h 6822001"/>
              <a:gd name="connsiteX1795" fmla="*/ 85847 w 12192000"/>
              <a:gd name="connsiteY1795" fmla="*/ 4533822 h 6822001"/>
              <a:gd name="connsiteX1796" fmla="*/ 113772 w 12192000"/>
              <a:gd name="connsiteY1796" fmla="*/ 4529729 h 6822001"/>
              <a:gd name="connsiteX1797" fmla="*/ 134872 w 12192000"/>
              <a:gd name="connsiteY1797" fmla="*/ 4517809 h 6822001"/>
              <a:gd name="connsiteX1798" fmla="*/ 150231 w 12192000"/>
              <a:gd name="connsiteY1798" fmla="*/ 4495606 h 6822001"/>
              <a:gd name="connsiteX1799" fmla="*/ 155765 w 12192000"/>
              <a:gd name="connsiteY1799" fmla="*/ 4458311 h 6822001"/>
              <a:gd name="connsiteX1800" fmla="*/ 152041 w 12192000"/>
              <a:gd name="connsiteY1800" fmla="*/ 4429252 h 6822001"/>
              <a:gd name="connsiteX1801" fmla="*/ 140043 w 12192000"/>
              <a:gd name="connsiteY1801" fmla="*/ 4405207 h 6822001"/>
              <a:gd name="connsiteX1802" fmla="*/ 119100 w 12192000"/>
              <a:gd name="connsiteY1802" fmla="*/ 4389347 h 6822001"/>
              <a:gd name="connsiteX1803" fmla="*/ 85847 w 12192000"/>
              <a:gd name="connsiteY1803" fmla="*/ 4383822 h 6822001"/>
              <a:gd name="connsiteX1804" fmla="*/ 1846984 w 12192000"/>
              <a:gd name="connsiteY1804" fmla="*/ 4380289 h 6822001"/>
              <a:gd name="connsiteX1805" fmla="*/ 1846984 w 12192000"/>
              <a:gd name="connsiteY1805" fmla="*/ 4472706 h 6822001"/>
              <a:gd name="connsiteX1806" fmla="*/ 1843313 w 12192000"/>
              <a:gd name="connsiteY1806" fmla="*/ 4492180 h 6822001"/>
              <a:gd name="connsiteX1807" fmla="*/ 1831780 w 12192000"/>
              <a:gd name="connsiteY1807" fmla="*/ 4497956 h 6822001"/>
              <a:gd name="connsiteX1808" fmla="*/ 1824127 w 12192000"/>
              <a:gd name="connsiteY1808" fmla="*/ 4496012 h 6822001"/>
              <a:gd name="connsiteX1809" fmla="*/ 1818541 w 12192000"/>
              <a:gd name="connsiteY1809" fmla="*/ 4488236 h 6822001"/>
              <a:gd name="connsiteX1810" fmla="*/ 1816783 w 12192000"/>
              <a:gd name="connsiteY1810" fmla="*/ 4473502 h 6822001"/>
              <a:gd name="connsiteX1811" fmla="*/ 1771999 w 12192000"/>
              <a:gd name="connsiteY1811" fmla="*/ 4479539 h 6822001"/>
              <a:gd name="connsiteX1812" fmla="*/ 1780118 w 12192000"/>
              <a:gd name="connsiteY1812" fmla="*/ 4508751 h 6822001"/>
              <a:gd name="connsiteX1813" fmla="*/ 1799614 w 12192000"/>
              <a:gd name="connsiteY1813" fmla="*/ 4526708 h 6822001"/>
              <a:gd name="connsiteX1814" fmla="*/ 1835194 w 12192000"/>
              <a:gd name="connsiteY1814" fmla="*/ 4532847 h 6822001"/>
              <a:gd name="connsiteX1815" fmla="*/ 1870825 w 12192000"/>
              <a:gd name="connsiteY1815" fmla="*/ 4523542 h 6822001"/>
              <a:gd name="connsiteX1816" fmla="*/ 1889338 w 12192000"/>
              <a:gd name="connsiteY1816" fmla="*/ 4500843 h 6822001"/>
              <a:gd name="connsiteX1817" fmla="*/ 1893941 w 12192000"/>
              <a:gd name="connsiteY1817" fmla="*/ 4461783 h 6822001"/>
              <a:gd name="connsiteX1818" fmla="*/ 1893941 w 12192000"/>
              <a:gd name="connsiteY1818" fmla="*/ 4380289 h 6822001"/>
              <a:gd name="connsiteX1819" fmla="*/ 10693413 w 12192000"/>
              <a:gd name="connsiteY1819" fmla="*/ 4302205 h 6822001"/>
              <a:gd name="connsiteX1820" fmla="*/ 10727146 w 12192000"/>
              <a:gd name="connsiteY1820" fmla="*/ 4452205 h 6822001"/>
              <a:gd name="connsiteX1821" fmla="*/ 10773091 w 12192000"/>
              <a:gd name="connsiteY1821" fmla="*/ 4452205 h 6822001"/>
              <a:gd name="connsiteX1822" fmla="*/ 10799581 w 12192000"/>
              <a:gd name="connsiteY1822" fmla="*/ 4357765 h 6822001"/>
              <a:gd name="connsiteX1823" fmla="*/ 10826176 w 12192000"/>
              <a:gd name="connsiteY1823" fmla="*/ 4452205 h 6822001"/>
              <a:gd name="connsiteX1824" fmla="*/ 10872121 w 12192000"/>
              <a:gd name="connsiteY1824" fmla="*/ 4452205 h 6822001"/>
              <a:gd name="connsiteX1825" fmla="*/ 10905545 w 12192000"/>
              <a:gd name="connsiteY1825" fmla="*/ 4302205 h 6822001"/>
              <a:gd name="connsiteX1826" fmla="*/ 10861274 w 12192000"/>
              <a:gd name="connsiteY1826" fmla="*/ 4302205 h 6822001"/>
              <a:gd name="connsiteX1827" fmla="*/ 10845234 w 12192000"/>
              <a:gd name="connsiteY1827" fmla="*/ 4386067 h 6822001"/>
              <a:gd name="connsiteX1828" fmla="*/ 10821727 w 12192000"/>
              <a:gd name="connsiteY1828" fmla="*/ 4302205 h 6822001"/>
              <a:gd name="connsiteX1829" fmla="*/ 10777385 w 12192000"/>
              <a:gd name="connsiteY1829" fmla="*/ 4302205 h 6822001"/>
              <a:gd name="connsiteX1830" fmla="*/ 10753936 w 12192000"/>
              <a:gd name="connsiteY1830" fmla="*/ 4386179 h 6822001"/>
              <a:gd name="connsiteX1831" fmla="*/ 10737914 w 12192000"/>
              <a:gd name="connsiteY1831" fmla="*/ 4302205 h 6822001"/>
              <a:gd name="connsiteX1832" fmla="*/ 12121980 w 12192000"/>
              <a:gd name="connsiteY1832" fmla="*/ 4293153 h 6822001"/>
              <a:gd name="connsiteX1833" fmla="*/ 12137081 w 12192000"/>
              <a:gd name="connsiteY1833" fmla="*/ 4300060 h 6822001"/>
              <a:gd name="connsiteX1834" fmla="*/ 12143287 w 12192000"/>
              <a:gd name="connsiteY1834" fmla="*/ 4319142 h 6822001"/>
              <a:gd name="connsiteX1835" fmla="*/ 12137391 w 12192000"/>
              <a:gd name="connsiteY1835" fmla="*/ 4337560 h 6822001"/>
              <a:gd name="connsiteX1836" fmla="*/ 12122601 w 12192000"/>
              <a:gd name="connsiteY1836" fmla="*/ 4344006 h 6822001"/>
              <a:gd name="connsiteX1837" fmla="*/ 12108276 w 12192000"/>
              <a:gd name="connsiteY1837" fmla="*/ 4337355 h 6822001"/>
              <a:gd name="connsiteX1838" fmla="*/ 12102535 w 12192000"/>
              <a:gd name="connsiteY1838" fmla="*/ 4318120 h 6822001"/>
              <a:gd name="connsiteX1839" fmla="*/ 12108069 w 12192000"/>
              <a:gd name="connsiteY1839" fmla="*/ 4299396 h 6822001"/>
              <a:gd name="connsiteX1840" fmla="*/ 12121980 w 12192000"/>
              <a:gd name="connsiteY1840" fmla="*/ 4293153 h 6822001"/>
              <a:gd name="connsiteX1841" fmla="*/ 12120739 w 12192000"/>
              <a:gd name="connsiteY1841" fmla="*/ 4267166 h 6822001"/>
              <a:gd name="connsiteX1842" fmla="*/ 12089296 w 12192000"/>
              <a:gd name="connsiteY1842" fmla="*/ 4273457 h 6822001"/>
              <a:gd name="connsiteX1843" fmla="*/ 12069646 w 12192000"/>
              <a:gd name="connsiteY1843" fmla="*/ 4292028 h 6822001"/>
              <a:gd name="connsiteX1844" fmla="*/ 12062509 w 12192000"/>
              <a:gd name="connsiteY1844" fmla="*/ 4319245 h 6822001"/>
              <a:gd name="connsiteX1845" fmla="*/ 12076524 w 12192000"/>
              <a:gd name="connsiteY1845" fmla="*/ 4355466 h 6822001"/>
              <a:gd name="connsiteX1846" fmla="*/ 12110913 w 12192000"/>
              <a:gd name="connsiteY1846" fmla="*/ 4369791 h 6822001"/>
              <a:gd name="connsiteX1847" fmla="*/ 12129324 w 12192000"/>
              <a:gd name="connsiteY1847" fmla="*/ 4366209 h 6822001"/>
              <a:gd name="connsiteX1848" fmla="*/ 12144838 w 12192000"/>
              <a:gd name="connsiteY1848" fmla="*/ 4354955 h 6822001"/>
              <a:gd name="connsiteX1849" fmla="*/ 12138633 w 12192000"/>
              <a:gd name="connsiteY1849" fmla="*/ 4386571 h 6822001"/>
              <a:gd name="connsiteX1850" fmla="*/ 12122808 w 12192000"/>
              <a:gd name="connsiteY1850" fmla="*/ 4396701 h 6822001"/>
              <a:gd name="connsiteX1851" fmla="*/ 12113189 w 12192000"/>
              <a:gd name="connsiteY1851" fmla="*/ 4393120 h 6822001"/>
              <a:gd name="connsiteX1852" fmla="*/ 12107604 w 12192000"/>
              <a:gd name="connsiteY1852" fmla="*/ 4380841 h 6822001"/>
              <a:gd name="connsiteX1853" fmla="*/ 12065716 w 12192000"/>
              <a:gd name="connsiteY1853" fmla="*/ 4386060 h 6822001"/>
              <a:gd name="connsiteX1854" fmla="*/ 12076368 w 12192000"/>
              <a:gd name="connsiteY1854" fmla="*/ 4406011 h 6822001"/>
              <a:gd name="connsiteX1855" fmla="*/ 12093744 w 12192000"/>
              <a:gd name="connsiteY1855" fmla="*/ 4418137 h 6822001"/>
              <a:gd name="connsiteX1856" fmla="*/ 12122290 w 12192000"/>
              <a:gd name="connsiteY1856" fmla="*/ 4422281 h 6822001"/>
              <a:gd name="connsiteX1857" fmla="*/ 12170178 w 12192000"/>
              <a:gd name="connsiteY1857" fmla="*/ 4403402 h 6822001"/>
              <a:gd name="connsiteX1858" fmla="*/ 12187450 w 12192000"/>
              <a:gd name="connsiteY1858" fmla="*/ 4343904 h 6822001"/>
              <a:gd name="connsiteX1859" fmla="*/ 12179228 w 12192000"/>
              <a:gd name="connsiteY1859" fmla="*/ 4299446 h 6822001"/>
              <a:gd name="connsiteX1860" fmla="*/ 12157249 w 12192000"/>
              <a:gd name="connsiteY1860" fmla="*/ 4274890 h 6822001"/>
              <a:gd name="connsiteX1861" fmla="*/ 12120739 w 12192000"/>
              <a:gd name="connsiteY1861" fmla="*/ 4267166 h 6822001"/>
              <a:gd name="connsiteX1862" fmla="*/ 9484387 w 12192000"/>
              <a:gd name="connsiteY1862" fmla="*/ 4178388 h 6822001"/>
              <a:gd name="connsiteX1863" fmla="*/ 9484387 w 12192000"/>
              <a:gd name="connsiteY1863" fmla="*/ 4328387 h 6822001"/>
              <a:gd name="connsiteX1864" fmla="*/ 9531447 w 12192000"/>
              <a:gd name="connsiteY1864" fmla="*/ 4328387 h 6822001"/>
              <a:gd name="connsiteX1865" fmla="*/ 9531447 w 12192000"/>
              <a:gd name="connsiteY1865" fmla="*/ 4267098 h 6822001"/>
              <a:gd name="connsiteX1866" fmla="*/ 9590194 w 12192000"/>
              <a:gd name="connsiteY1866" fmla="*/ 4267098 h 6822001"/>
              <a:gd name="connsiteX1867" fmla="*/ 9590194 w 12192000"/>
              <a:gd name="connsiteY1867" fmla="*/ 4236811 h 6822001"/>
              <a:gd name="connsiteX1868" fmla="*/ 9531447 w 12192000"/>
              <a:gd name="connsiteY1868" fmla="*/ 4236811 h 6822001"/>
              <a:gd name="connsiteX1869" fmla="*/ 9531447 w 12192000"/>
              <a:gd name="connsiteY1869" fmla="*/ 4210618 h 6822001"/>
              <a:gd name="connsiteX1870" fmla="*/ 9600226 w 12192000"/>
              <a:gd name="connsiteY1870" fmla="*/ 4210618 h 6822001"/>
              <a:gd name="connsiteX1871" fmla="*/ 9600226 w 12192000"/>
              <a:gd name="connsiteY1871" fmla="*/ 4178388 h 6822001"/>
              <a:gd name="connsiteX1872" fmla="*/ 5676204 w 12192000"/>
              <a:gd name="connsiteY1872" fmla="*/ 4156558 h 6822001"/>
              <a:gd name="connsiteX1873" fmla="*/ 5642849 w 12192000"/>
              <a:gd name="connsiteY1873" fmla="*/ 4161827 h 6822001"/>
              <a:gd name="connsiteX1874" fmla="*/ 5624180 w 12192000"/>
              <a:gd name="connsiteY1874" fmla="*/ 4176971 h 6822001"/>
              <a:gd name="connsiteX1875" fmla="*/ 5615079 w 12192000"/>
              <a:gd name="connsiteY1875" fmla="*/ 4204444 h 6822001"/>
              <a:gd name="connsiteX1876" fmla="*/ 5657277 w 12192000"/>
              <a:gd name="connsiteY1876" fmla="*/ 4207820 h 6822001"/>
              <a:gd name="connsiteX1877" fmla="*/ 5664155 w 12192000"/>
              <a:gd name="connsiteY1877" fmla="*/ 4190119 h 6822001"/>
              <a:gd name="connsiteX1878" fmla="*/ 5677343 w 12192000"/>
              <a:gd name="connsiteY1878" fmla="*/ 4185105 h 6822001"/>
              <a:gd name="connsiteX1879" fmla="*/ 5690220 w 12192000"/>
              <a:gd name="connsiteY1879" fmla="*/ 4189965 h 6822001"/>
              <a:gd name="connsiteX1880" fmla="*/ 5695340 w 12192000"/>
              <a:gd name="connsiteY1880" fmla="*/ 4201681 h 6822001"/>
              <a:gd name="connsiteX1881" fmla="*/ 5690167 w 12192000"/>
              <a:gd name="connsiteY1881" fmla="*/ 4215085 h 6822001"/>
              <a:gd name="connsiteX1882" fmla="*/ 5666482 w 12192000"/>
              <a:gd name="connsiteY1882" fmla="*/ 4235753 h 6822001"/>
              <a:gd name="connsiteX1883" fmla="*/ 5625163 w 12192000"/>
              <a:gd name="connsiteY1883" fmla="*/ 4274276 h 6822001"/>
              <a:gd name="connsiteX1884" fmla="*/ 5611976 w 12192000"/>
              <a:gd name="connsiteY1884" fmla="*/ 4309116 h 6822001"/>
              <a:gd name="connsiteX1885" fmla="*/ 5738365 w 12192000"/>
              <a:gd name="connsiteY1885" fmla="*/ 4309116 h 6822001"/>
              <a:gd name="connsiteX1886" fmla="*/ 5738365 w 12192000"/>
              <a:gd name="connsiteY1886" fmla="*/ 4275146 h 6822001"/>
              <a:gd name="connsiteX1887" fmla="*/ 5672586 w 12192000"/>
              <a:gd name="connsiteY1887" fmla="*/ 4275146 h 6822001"/>
              <a:gd name="connsiteX1888" fmla="*/ 5682669 w 12192000"/>
              <a:gd name="connsiteY1888" fmla="*/ 4266040 h 6822001"/>
              <a:gd name="connsiteX1889" fmla="*/ 5699684 w 12192000"/>
              <a:gd name="connsiteY1889" fmla="*/ 4253864 h 6822001"/>
              <a:gd name="connsiteX1890" fmla="*/ 5729212 w 12192000"/>
              <a:gd name="connsiteY1890" fmla="*/ 4226442 h 6822001"/>
              <a:gd name="connsiteX1891" fmla="*/ 5737331 w 12192000"/>
              <a:gd name="connsiteY1891" fmla="*/ 4200248 h 6822001"/>
              <a:gd name="connsiteX1892" fmla="*/ 5730247 w 12192000"/>
              <a:gd name="connsiteY1892" fmla="*/ 4176971 h 6822001"/>
              <a:gd name="connsiteX1893" fmla="*/ 5710801 w 12192000"/>
              <a:gd name="connsiteY1893" fmla="*/ 4161572 h 6822001"/>
              <a:gd name="connsiteX1894" fmla="*/ 5676204 w 12192000"/>
              <a:gd name="connsiteY1894" fmla="*/ 4156558 h 6822001"/>
              <a:gd name="connsiteX1895" fmla="*/ 86778 w 12192000"/>
              <a:gd name="connsiteY1895" fmla="*/ 4133614 h 6822001"/>
              <a:gd name="connsiteX1896" fmla="*/ 30151 w 12192000"/>
              <a:gd name="connsiteY1896" fmla="*/ 4153605 h 6822001"/>
              <a:gd name="connsiteX1897" fmla="*/ 10137 w 12192000"/>
              <a:gd name="connsiteY1897" fmla="*/ 4210814 h 6822001"/>
              <a:gd name="connsiteX1898" fmla="*/ 21514 w 12192000"/>
              <a:gd name="connsiteY1898" fmla="*/ 4256624 h 6822001"/>
              <a:gd name="connsiteX1899" fmla="*/ 48561 w 12192000"/>
              <a:gd name="connsiteY1899" fmla="*/ 4281624 h 6822001"/>
              <a:gd name="connsiteX1900" fmla="*/ 88949 w 12192000"/>
              <a:gd name="connsiteY1900" fmla="*/ 4288730 h 6822001"/>
              <a:gd name="connsiteX1901" fmla="*/ 122512 w 12192000"/>
              <a:gd name="connsiteY1901" fmla="*/ 4282898 h 6822001"/>
              <a:gd name="connsiteX1902" fmla="*/ 144594 w 12192000"/>
              <a:gd name="connsiteY1902" fmla="*/ 4265606 h 6822001"/>
              <a:gd name="connsiteX1903" fmla="*/ 157626 w 12192000"/>
              <a:gd name="connsiteY1903" fmla="*/ 4237059 h 6822001"/>
              <a:gd name="connsiteX1904" fmla="*/ 116565 w 12192000"/>
              <a:gd name="connsiteY1904" fmla="*/ 4224781 h 6822001"/>
              <a:gd name="connsiteX1905" fmla="*/ 106584 w 12192000"/>
              <a:gd name="connsiteY1905" fmla="*/ 4246472 h 6822001"/>
              <a:gd name="connsiteX1906" fmla="*/ 86260 w 12192000"/>
              <a:gd name="connsiteY1906" fmla="*/ 4253942 h 6822001"/>
              <a:gd name="connsiteX1907" fmla="*/ 64748 w 12192000"/>
              <a:gd name="connsiteY1907" fmla="*/ 4244693 h 6822001"/>
              <a:gd name="connsiteX1908" fmla="*/ 57094 w 12192000"/>
              <a:gd name="connsiteY1908" fmla="*/ 4210507 h 6822001"/>
              <a:gd name="connsiteX1909" fmla="*/ 63506 w 12192000"/>
              <a:gd name="connsiteY1909" fmla="*/ 4180974 h 6822001"/>
              <a:gd name="connsiteX1910" fmla="*/ 87915 w 12192000"/>
              <a:gd name="connsiteY1910" fmla="*/ 4168300 h 6822001"/>
              <a:gd name="connsiteX1911" fmla="*/ 100638 w 12192000"/>
              <a:gd name="connsiteY1911" fmla="*/ 4171165 h 6822001"/>
              <a:gd name="connsiteX1912" fmla="*/ 110256 w 12192000"/>
              <a:gd name="connsiteY1912" fmla="*/ 4179351 h 6822001"/>
              <a:gd name="connsiteX1913" fmla="*/ 114806 w 12192000"/>
              <a:gd name="connsiteY1913" fmla="*/ 4189378 h 6822001"/>
              <a:gd name="connsiteX1914" fmla="*/ 156178 w 12192000"/>
              <a:gd name="connsiteY1914" fmla="*/ 4180272 h 6822001"/>
              <a:gd name="connsiteX1915" fmla="*/ 131821 w 12192000"/>
              <a:gd name="connsiteY1915" fmla="*/ 4145074 h 6822001"/>
              <a:gd name="connsiteX1916" fmla="*/ 86778 w 12192000"/>
              <a:gd name="connsiteY1916" fmla="*/ 4133614 h 6822001"/>
              <a:gd name="connsiteX1917" fmla="*/ 1785754 w 12192000"/>
              <a:gd name="connsiteY1917" fmla="*/ 4132639 h 6822001"/>
              <a:gd name="connsiteX1918" fmla="*/ 1785754 w 12192000"/>
              <a:gd name="connsiteY1918" fmla="*/ 4282639 h 6822001"/>
              <a:gd name="connsiteX1919" fmla="*/ 1832711 w 12192000"/>
              <a:gd name="connsiteY1919" fmla="*/ 4282639 h 6822001"/>
              <a:gd name="connsiteX1920" fmla="*/ 1832711 w 12192000"/>
              <a:gd name="connsiteY1920" fmla="*/ 4132639 h 6822001"/>
              <a:gd name="connsiteX1921" fmla="*/ 12125394 w 12192000"/>
              <a:gd name="connsiteY1921" fmla="*/ 4103826 h 6822001"/>
              <a:gd name="connsiteX1922" fmla="*/ 12139408 w 12192000"/>
              <a:gd name="connsiteY1922" fmla="*/ 4110170 h 6822001"/>
              <a:gd name="connsiteX1923" fmla="*/ 12145459 w 12192000"/>
              <a:gd name="connsiteY1923" fmla="*/ 4126438 h 6822001"/>
              <a:gd name="connsiteX1924" fmla="*/ 12139459 w 12192000"/>
              <a:gd name="connsiteY1924" fmla="*/ 4142656 h 6822001"/>
              <a:gd name="connsiteX1925" fmla="*/ 12125910 w 12192000"/>
              <a:gd name="connsiteY1925" fmla="*/ 4149051 h 6822001"/>
              <a:gd name="connsiteX1926" fmla="*/ 12111947 w 12192000"/>
              <a:gd name="connsiteY1926" fmla="*/ 4142759 h 6822001"/>
              <a:gd name="connsiteX1927" fmla="*/ 12105845 w 12192000"/>
              <a:gd name="connsiteY1927" fmla="*/ 4126541 h 6822001"/>
              <a:gd name="connsiteX1928" fmla="*/ 12111690 w 12192000"/>
              <a:gd name="connsiteY1928" fmla="*/ 4109965 h 6822001"/>
              <a:gd name="connsiteX1929" fmla="*/ 12125394 w 12192000"/>
              <a:gd name="connsiteY1929" fmla="*/ 4103826 h 6822001"/>
              <a:gd name="connsiteX1930" fmla="*/ 10694136 w 12192000"/>
              <a:gd name="connsiteY1930" fmla="*/ 4054555 h 6822001"/>
              <a:gd name="connsiteX1931" fmla="*/ 10751401 w 12192000"/>
              <a:gd name="connsiteY1931" fmla="*/ 4204556 h 6822001"/>
              <a:gd name="connsiteX1932" fmla="*/ 10802183 w 12192000"/>
              <a:gd name="connsiteY1932" fmla="*/ 4204556 h 6822001"/>
              <a:gd name="connsiteX1933" fmla="*/ 10858484 w 12192000"/>
              <a:gd name="connsiteY1933" fmla="*/ 4054555 h 6822001"/>
              <a:gd name="connsiteX1934" fmla="*/ 10810931 w 12192000"/>
              <a:gd name="connsiteY1934" fmla="*/ 4054555 h 6822001"/>
              <a:gd name="connsiteX1935" fmla="*/ 10777242 w 12192000"/>
              <a:gd name="connsiteY1935" fmla="*/ 4162502 h 6822001"/>
              <a:gd name="connsiteX1936" fmla="*/ 10743115 w 12192000"/>
              <a:gd name="connsiteY1936" fmla="*/ 4054555 h 6822001"/>
              <a:gd name="connsiteX1937" fmla="*/ 12125394 w 12192000"/>
              <a:gd name="connsiteY1937" fmla="*/ 4044890 h 6822001"/>
              <a:gd name="connsiteX1938" fmla="*/ 12137805 w 12192000"/>
              <a:gd name="connsiteY1938" fmla="*/ 4049750 h 6822001"/>
              <a:gd name="connsiteX1939" fmla="*/ 12142666 w 12192000"/>
              <a:gd name="connsiteY1939" fmla="*/ 4062386 h 6822001"/>
              <a:gd name="connsiteX1940" fmla="*/ 12138012 w 12192000"/>
              <a:gd name="connsiteY1940" fmla="*/ 4074563 h 6822001"/>
              <a:gd name="connsiteX1941" fmla="*/ 12126117 w 12192000"/>
              <a:gd name="connsiteY1941" fmla="*/ 4079269 h 6822001"/>
              <a:gd name="connsiteX1942" fmla="*/ 12113034 w 12192000"/>
              <a:gd name="connsiteY1942" fmla="*/ 4074512 h 6822001"/>
              <a:gd name="connsiteX1943" fmla="*/ 12108121 w 12192000"/>
              <a:gd name="connsiteY1943" fmla="*/ 4061978 h 6822001"/>
              <a:gd name="connsiteX1944" fmla="*/ 12112930 w 12192000"/>
              <a:gd name="connsiteY1944" fmla="*/ 4049648 h 6822001"/>
              <a:gd name="connsiteX1945" fmla="*/ 12125394 w 12192000"/>
              <a:gd name="connsiteY1945" fmla="*/ 4044890 h 6822001"/>
              <a:gd name="connsiteX1946" fmla="*/ 12123324 w 12192000"/>
              <a:gd name="connsiteY1946" fmla="*/ 4019515 h 6822001"/>
              <a:gd name="connsiteX1947" fmla="*/ 12086400 w 12192000"/>
              <a:gd name="connsiteY1947" fmla="*/ 4028724 h 6822001"/>
              <a:gd name="connsiteX1948" fmla="*/ 12068508 w 12192000"/>
              <a:gd name="connsiteY1948" fmla="*/ 4059522 h 6822001"/>
              <a:gd name="connsiteX1949" fmla="*/ 12074713 w 12192000"/>
              <a:gd name="connsiteY1949" fmla="*/ 4079781 h 6822001"/>
              <a:gd name="connsiteX1950" fmla="*/ 12089193 w 12192000"/>
              <a:gd name="connsiteY1950" fmla="*/ 4091445 h 6822001"/>
              <a:gd name="connsiteX1951" fmla="*/ 12070059 w 12192000"/>
              <a:gd name="connsiteY1951" fmla="*/ 4105617 h 6822001"/>
              <a:gd name="connsiteX1952" fmla="*/ 12063854 w 12192000"/>
              <a:gd name="connsiteY1952" fmla="*/ 4127973 h 6822001"/>
              <a:gd name="connsiteX1953" fmla="*/ 12070473 w 12192000"/>
              <a:gd name="connsiteY1953" fmla="*/ 4152428 h 6822001"/>
              <a:gd name="connsiteX1954" fmla="*/ 12089814 w 12192000"/>
              <a:gd name="connsiteY1954" fmla="*/ 4169004 h 6822001"/>
              <a:gd name="connsiteX1955" fmla="*/ 12126635 w 12192000"/>
              <a:gd name="connsiteY1955" fmla="*/ 4174631 h 6822001"/>
              <a:gd name="connsiteX1956" fmla="*/ 12150785 w 12192000"/>
              <a:gd name="connsiteY1956" fmla="*/ 4172124 h 6822001"/>
              <a:gd name="connsiteX1957" fmla="*/ 12169713 w 12192000"/>
              <a:gd name="connsiteY1957" fmla="*/ 4164297 h 6822001"/>
              <a:gd name="connsiteX1958" fmla="*/ 12182538 w 12192000"/>
              <a:gd name="connsiteY1958" fmla="*/ 4149205 h 6822001"/>
              <a:gd name="connsiteX1959" fmla="*/ 12187761 w 12192000"/>
              <a:gd name="connsiteY1959" fmla="*/ 4128178 h 6822001"/>
              <a:gd name="connsiteX1960" fmla="*/ 12181711 w 12192000"/>
              <a:gd name="connsiteY1960" fmla="*/ 4106896 h 6822001"/>
              <a:gd name="connsiteX1961" fmla="*/ 12163352 w 12192000"/>
              <a:gd name="connsiteY1961" fmla="*/ 4091445 h 6822001"/>
              <a:gd name="connsiteX1962" fmla="*/ 12177004 w 12192000"/>
              <a:gd name="connsiteY1962" fmla="*/ 4078758 h 6822001"/>
              <a:gd name="connsiteX1963" fmla="*/ 12182796 w 12192000"/>
              <a:gd name="connsiteY1963" fmla="*/ 4059829 h 6822001"/>
              <a:gd name="connsiteX1964" fmla="*/ 12168264 w 12192000"/>
              <a:gd name="connsiteY1964" fmla="*/ 4030975 h 6822001"/>
              <a:gd name="connsiteX1965" fmla="*/ 12123324 w 12192000"/>
              <a:gd name="connsiteY1965" fmla="*/ 4019515 h 6822001"/>
              <a:gd name="connsiteX1966" fmla="*/ 62989 w 12192000"/>
              <a:gd name="connsiteY1966" fmla="*/ 3966378 h 6822001"/>
              <a:gd name="connsiteX1967" fmla="*/ 86778 w 12192000"/>
              <a:gd name="connsiteY1967" fmla="*/ 3966378 h 6822001"/>
              <a:gd name="connsiteX1968" fmla="*/ 103999 w 12192000"/>
              <a:gd name="connsiteY1968" fmla="*/ 3970419 h 6822001"/>
              <a:gd name="connsiteX1969" fmla="*/ 108911 w 12192000"/>
              <a:gd name="connsiteY1969" fmla="*/ 3981112 h 6822001"/>
              <a:gd name="connsiteX1970" fmla="*/ 103947 w 12192000"/>
              <a:gd name="connsiteY1970" fmla="*/ 3992520 h 6822001"/>
              <a:gd name="connsiteX1971" fmla="*/ 86881 w 12192000"/>
              <a:gd name="connsiteY1971" fmla="*/ 3996767 h 6822001"/>
              <a:gd name="connsiteX1972" fmla="*/ 62989 w 12192000"/>
              <a:gd name="connsiteY1972" fmla="*/ 3996767 h 6822001"/>
              <a:gd name="connsiteX1973" fmla="*/ 9484077 w 12192000"/>
              <a:gd name="connsiteY1973" fmla="*/ 3930737 h 6822001"/>
              <a:gd name="connsiteX1974" fmla="*/ 9484077 w 12192000"/>
              <a:gd name="connsiteY1974" fmla="*/ 4080738 h 6822001"/>
              <a:gd name="connsiteX1975" fmla="*/ 9611914 w 12192000"/>
              <a:gd name="connsiteY1975" fmla="*/ 4080738 h 6822001"/>
              <a:gd name="connsiteX1976" fmla="*/ 9611914 w 12192000"/>
              <a:gd name="connsiteY1976" fmla="*/ 4046767 h 6822001"/>
              <a:gd name="connsiteX1977" fmla="*/ 9531033 w 12192000"/>
              <a:gd name="connsiteY1977" fmla="*/ 4046767 h 6822001"/>
              <a:gd name="connsiteX1978" fmla="*/ 9531033 w 12192000"/>
              <a:gd name="connsiteY1978" fmla="*/ 4017197 h 6822001"/>
              <a:gd name="connsiteX1979" fmla="*/ 9603950 w 12192000"/>
              <a:gd name="connsiteY1979" fmla="*/ 4017197 h 6822001"/>
              <a:gd name="connsiteX1980" fmla="*/ 9603950 w 12192000"/>
              <a:gd name="connsiteY1980" fmla="*/ 3986604 h 6822001"/>
              <a:gd name="connsiteX1981" fmla="*/ 9531033 w 12192000"/>
              <a:gd name="connsiteY1981" fmla="*/ 3986604 h 6822001"/>
              <a:gd name="connsiteX1982" fmla="*/ 9531033 w 12192000"/>
              <a:gd name="connsiteY1982" fmla="*/ 3962763 h 6822001"/>
              <a:gd name="connsiteX1983" fmla="*/ 9609638 w 12192000"/>
              <a:gd name="connsiteY1983" fmla="*/ 3962763 h 6822001"/>
              <a:gd name="connsiteX1984" fmla="*/ 9609638 w 12192000"/>
              <a:gd name="connsiteY1984" fmla="*/ 3930737 h 6822001"/>
              <a:gd name="connsiteX1985" fmla="*/ 62989 w 12192000"/>
              <a:gd name="connsiteY1985" fmla="*/ 3909386 h 6822001"/>
              <a:gd name="connsiteX1986" fmla="*/ 83675 w 12192000"/>
              <a:gd name="connsiteY1986" fmla="*/ 3909386 h 6822001"/>
              <a:gd name="connsiteX1987" fmla="*/ 98620 w 12192000"/>
              <a:gd name="connsiteY1987" fmla="*/ 3913069 h 6822001"/>
              <a:gd name="connsiteX1988" fmla="*/ 102913 w 12192000"/>
              <a:gd name="connsiteY1988" fmla="*/ 3923301 h 6822001"/>
              <a:gd name="connsiteX1989" fmla="*/ 98620 w 12192000"/>
              <a:gd name="connsiteY1989" fmla="*/ 3934096 h 6822001"/>
              <a:gd name="connsiteX1990" fmla="*/ 83364 w 12192000"/>
              <a:gd name="connsiteY1990" fmla="*/ 3937831 h 6822001"/>
              <a:gd name="connsiteX1991" fmla="*/ 62989 w 12192000"/>
              <a:gd name="connsiteY1991" fmla="*/ 3937831 h 6822001"/>
              <a:gd name="connsiteX1992" fmla="*/ 5675688 w 12192000"/>
              <a:gd name="connsiteY1992" fmla="*/ 3908908 h 6822001"/>
              <a:gd name="connsiteX1993" fmla="*/ 5657070 w 12192000"/>
              <a:gd name="connsiteY1993" fmla="*/ 3932646 h 6822001"/>
              <a:gd name="connsiteX1994" fmla="*/ 5623663 w 12192000"/>
              <a:gd name="connsiteY1994" fmla="*/ 3949119 h 6822001"/>
              <a:gd name="connsiteX1995" fmla="*/ 5623663 w 12192000"/>
              <a:gd name="connsiteY1995" fmla="*/ 3983294 h 6822001"/>
              <a:gd name="connsiteX1996" fmla="*/ 5647917 w 12192000"/>
              <a:gd name="connsiteY1996" fmla="*/ 3974085 h 6822001"/>
              <a:gd name="connsiteX1997" fmla="*/ 5667931 w 12192000"/>
              <a:gd name="connsiteY1997" fmla="*/ 3961500 h 6822001"/>
              <a:gd name="connsiteX1998" fmla="*/ 5667931 w 12192000"/>
              <a:gd name="connsiteY1998" fmla="*/ 4061466 h 6822001"/>
              <a:gd name="connsiteX1999" fmla="*/ 5710543 w 12192000"/>
              <a:gd name="connsiteY1999" fmla="*/ 4061466 h 6822001"/>
              <a:gd name="connsiteX2000" fmla="*/ 5710543 w 12192000"/>
              <a:gd name="connsiteY2000" fmla="*/ 3908908 h 6822001"/>
              <a:gd name="connsiteX2001" fmla="*/ 1784100 w 12192000"/>
              <a:gd name="connsiteY2001" fmla="*/ 3884989 h 6822001"/>
              <a:gd name="connsiteX2002" fmla="*/ 1784100 w 12192000"/>
              <a:gd name="connsiteY2002" fmla="*/ 4034989 h 6822001"/>
              <a:gd name="connsiteX2003" fmla="*/ 1830953 w 12192000"/>
              <a:gd name="connsiteY2003" fmla="*/ 4034989 h 6822001"/>
              <a:gd name="connsiteX2004" fmla="*/ 1830953 w 12192000"/>
              <a:gd name="connsiteY2004" fmla="*/ 3974314 h 6822001"/>
              <a:gd name="connsiteX2005" fmla="*/ 1882150 w 12192000"/>
              <a:gd name="connsiteY2005" fmla="*/ 3974314 h 6822001"/>
              <a:gd name="connsiteX2006" fmla="*/ 1882150 w 12192000"/>
              <a:gd name="connsiteY2006" fmla="*/ 4034989 h 6822001"/>
              <a:gd name="connsiteX2007" fmla="*/ 1929210 w 12192000"/>
              <a:gd name="connsiteY2007" fmla="*/ 4034989 h 6822001"/>
              <a:gd name="connsiteX2008" fmla="*/ 1929210 w 12192000"/>
              <a:gd name="connsiteY2008" fmla="*/ 3884989 h 6822001"/>
              <a:gd name="connsiteX2009" fmla="*/ 1882150 w 12192000"/>
              <a:gd name="connsiteY2009" fmla="*/ 3884989 h 6822001"/>
              <a:gd name="connsiteX2010" fmla="*/ 1882150 w 12192000"/>
              <a:gd name="connsiteY2010" fmla="*/ 3937479 h 6822001"/>
              <a:gd name="connsiteX2011" fmla="*/ 1830953 w 12192000"/>
              <a:gd name="connsiteY2011" fmla="*/ 3937479 h 6822001"/>
              <a:gd name="connsiteX2012" fmla="*/ 1830953 w 12192000"/>
              <a:gd name="connsiteY2012" fmla="*/ 3884989 h 6822001"/>
              <a:gd name="connsiteX2013" fmla="*/ 15722 w 12192000"/>
              <a:gd name="connsiteY2013" fmla="*/ 3878997 h 6822001"/>
              <a:gd name="connsiteX2014" fmla="*/ 15722 w 12192000"/>
              <a:gd name="connsiteY2014" fmla="*/ 4028997 h 6822001"/>
              <a:gd name="connsiteX2015" fmla="*/ 96603 w 12192000"/>
              <a:gd name="connsiteY2015" fmla="*/ 4028997 h 6822001"/>
              <a:gd name="connsiteX2016" fmla="*/ 117599 w 12192000"/>
              <a:gd name="connsiteY2016" fmla="*/ 4026951 h 6822001"/>
              <a:gd name="connsiteX2017" fmla="*/ 135389 w 12192000"/>
              <a:gd name="connsiteY2017" fmla="*/ 4022040 h 6822001"/>
              <a:gd name="connsiteX2018" fmla="*/ 150386 w 12192000"/>
              <a:gd name="connsiteY2018" fmla="*/ 4007306 h 6822001"/>
              <a:gd name="connsiteX2019" fmla="*/ 155868 w 12192000"/>
              <a:gd name="connsiteY2019" fmla="*/ 3986330 h 6822001"/>
              <a:gd name="connsiteX2020" fmla="*/ 148162 w 12192000"/>
              <a:gd name="connsiteY2020" fmla="*/ 3962541 h 6822001"/>
              <a:gd name="connsiteX2021" fmla="*/ 124115 w 12192000"/>
              <a:gd name="connsiteY2021" fmla="*/ 3949188 h 6822001"/>
              <a:gd name="connsiteX2022" fmla="*/ 140458 w 12192000"/>
              <a:gd name="connsiteY2022" fmla="*/ 3939161 h 6822001"/>
              <a:gd name="connsiteX2023" fmla="*/ 148835 w 12192000"/>
              <a:gd name="connsiteY2023" fmla="*/ 3916344 h 6822001"/>
              <a:gd name="connsiteX2024" fmla="*/ 137096 w 12192000"/>
              <a:gd name="connsiteY2024" fmla="*/ 3889741 h 6822001"/>
              <a:gd name="connsiteX2025" fmla="*/ 103429 w 12192000"/>
              <a:gd name="connsiteY2025" fmla="*/ 3878997 h 6822001"/>
              <a:gd name="connsiteX2026" fmla="*/ 10709133 w 12192000"/>
              <a:gd name="connsiteY2026" fmla="*/ 3806905 h 6822001"/>
              <a:gd name="connsiteX2027" fmla="*/ 10709133 w 12192000"/>
              <a:gd name="connsiteY2027" fmla="*/ 3896273 h 6822001"/>
              <a:gd name="connsiteX2028" fmla="*/ 10713478 w 12192000"/>
              <a:gd name="connsiteY2028" fmla="*/ 3921631 h 6822001"/>
              <a:gd name="connsiteX2029" fmla="*/ 10723458 w 12192000"/>
              <a:gd name="connsiteY2029" fmla="*/ 3938911 h 6822001"/>
              <a:gd name="connsiteX2030" fmla="*/ 10739541 w 12192000"/>
              <a:gd name="connsiteY2030" fmla="*/ 3951845 h 6822001"/>
              <a:gd name="connsiteX2031" fmla="*/ 10761417 w 12192000"/>
              <a:gd name="connsiteY2031" fmla="*/ 3957930 h 6822001"/>
              <a:gd name="connsiteX2032" fmla="*/ 10785567 w 12192000"/>
              <a:gd name="connsiteY2032" fmla="*/ 3959464 h 6822001"/>
              <a:gd name="connsiteX2033" fmla="*/ 10818354 w 12192000"/>
              <a:gd name="connsiteY2033" fmla="*/ 3954453 h 6822001"/>
              <a:gd name="connsiteX2034" fmla="*/ 10837126 w 12192000"/>
              <a:gd name="connsiteY2034" fmla="*/ 3942030 h 6822001"/>
              <a:gd name="connsiteX2035" fmla="*/ 10850262 w 12192000"/>
              <a:gd name="connsiteY2035" fmla="*/ 3921375 h 6822001"/>
              <a:gd name="connsiteX2036" fmla="*/ 10854451 w 12192000"/>
              <a:gd name="connsiteY2036" fmla="*/ 3896273 h 6822001"/>
              <a:gd name="connsiteX2037" fmla="*/ 10854451 w 12192000"/>
              <a:gd name="connsiteY2037" fmla="*/ 3806905 h 6822001"/>
              <a:gd name="connsiteX2038" fmla="*/ 10807701 w 12192000"/>
              <a:gd name="connsiteY2038" fmla="*/ 3806905 h 6822001"/>
              <a:gd name="connsiteX2039" fmla="*/ 10807701 w 12192000"/>
              <a:gd name="connsiteY2039" fmla="*/ 3898402 h 6822001"/>
              <a:gd name="connsiteX2040" fmla="*/ 10800823 w 12192000"/>
              <a:gd name="connsiteY2040" fmla="*/ 3917672 h 6822001"/>
              <a:gd name="connsiteX2041" fmla="*/ 10781844 w 12192000"/>
              <a:gd name="connsiteY2041" fmla="*/ 3924470 h 6822001"/>
              <a:gd name="connsiteX2042" fmla="*/ 10762761 w 12192000"/>
              <a:gd name="connsiteY2042" fmla="*/ 3917570 h 6822001"/>
              <a:gd name="connsiteX2043" fmla="*/ 10755884 w 12192000"/>
              <a:gd name="connsiteY2043" fmla="*/ 3898402 h 6822001"/>
              <a:gd name="connsiteX2044" fmla="*/ 10755884 w 12192000"/>
              <a:gd name="connsiteY2044" fmla="*/ 3806905 h 6822001"/>
              <a:gd name="connsiteX2045" fmla="*/ 364498 w 12192000"/>
              <a:gd name="connsiteY2045" fmla="*/ 3804211 h 6822001"/>
              <a:gd name="connsiteX2046" fmla="*/ 364498 w 12192000"/>
              <a:gd name="connsiteY2046" fmla="*/ 3836237 h 6822001"/>
              <a:gd name="connsiteX2047" fmla="*/ 440553 w 12192000"/>
              <a:gd name="connsiteY2047" fmla="*/ 3836237 h 6822001"/>
              <a:gd name="connsiteX2048" fmla="*/ 356328 w 12192000"/>
              <a:gd name="connsiteY2048" fmla="*/ 3923106 h 6822001"/>
              <a:gd name="connsiteX2049" fmla="*/ 356328 w 12192000"/>
              <a:gd name="connsiteY2049" fmla="*/ 3954211 h 6822001"/>
              <a:gd name="connsiteX2050" fmla="*/ 500197 w 12192000"/>
              <a:gd name="connsiteY2050" fmla="*/ 3954211 h 6822001"/>
              <a:gd name="connsiteX2051" fmla="*/ 500197 w 12192000"/>
              <a:gd name="connsiteY2051" fmla="*/ 3921981 h 6822001"/>
              <a:gd name="connsiteX2052" fmla="*/ 411979 w 12192000"/>
              <a:gd name="connsiteY2052" fmla="*/ 3921981 h 6822001"/>
              <a:gd name="connsiteX2053" fmla="*/ 497095 w 12192000"/>
              <a:gd name="connsiteY2053" fmla="*/ 3834191 h 6822001"/>
              <a:gd name="connsiteX2054" fmla="*/ 497095 w 12192000"/>
              <a:gd name="connsiteY2054" fmla="*/ 3804211 h 6822001"/>
              <a:gd name="connsiteX2055" fmla="*/ 12064577 w 12192000"/>
              <a:gd name="connsiteY2055" fmla="*/ 3774423 h 6822001"/>
              <a:gd name="connsiteX2056" fmla="*/ 12064577 w 12192000"/>
              <a:gd name="connsiteY2056" fmla="*/ 3809620 h 6822001"/>
              <a:gd name="connsiteX2057" fmla="*/ 12139459 w 12192000"/>
              <a:gd name="connsiteY2057" fmla="*/ 3809620 h 6822001"/>
              <a:gd name="connsiteX2058" fmla="*/ 12105742 w 12192000"/>
              <a:gd name="connsiteY2058" fmla="*/ 3862827 h 6822001"/>
              <a:gd name="connsiteX2059" fmla="*/ 12090124 w 12192000"/>
              <a:gd name="connsiteY2059" fmla="*/ 3924423 h 6822001"/>
              <a:gd name="connsiteX2060" fmla="*/ 12132117 w 12192000"/>
              <a:gd name="connsiteY2060" fmla="*/ 3924423 h 6822001"/>
              <a:gd name="connsiteX2061" fmla="*/ 12140183 w 12192000"/>
              <a:gd name="connsiteY2061" fmla="*/ 3878686 h 6822001"/>
              <a:gd name="connsiteX2062" fmla="*/ 12160766 w 12192000"/>
              <a:gd name="connsiteY2062" fmla="*/ 3833564 h 6822001"/>
              <a:gd name="connsiteX2063" fmla="*/ 12187554 w 12192000"/>
              <a:gd name="connsiteY2063" fmla="*/ 3802561 h 6822001"/>
              <a:gd name="connsiteX2064" fmla="*/ 12187554 w 12192000"/>
              <a:gd name="connsiteY2064" fmla="*/ 3774423 h 6822001"/>
              <a:gd name="connsiteX2065" fmla="*/ 9531653 w 12192000"/>
              <a:gd name="connsiteY2065" fmla="*/ 3717057 h 6822001"/>
              <a:gd name="connsiteX2066" fmla="*/ 9543341 w 12192000"/>
              <a:gd name="connsiteY2066" fmla="*/ 3717057 h 6822001"/>
              <a:gd name="connsiteX2067" fmla="*/ 9569405 w 12192000"/>
              <a:gd name="connsiteY2067" fmla="*/ 3725857 h 6822001"/>
              <a:gd name="connsiteX2068" fmla="*/ 9577265 w 12192000"/>
              <a:gd name="connsiteY2068" fmla="*/ 3758497 h 6822001"/>
              <a:gd name="connsiteX2069" fmla="*/ 9573748 w 12192000"/>
              <a:gd name="connsiteY2069" fmla="*/ 3784537 h 6822001"/>
              <a:gd name="connsiteX2070" fmla="*/ 9564026 w 12192000"/>
              <a:gd name="connsiteY2070" fmla="*/ 3795792 h 6822001"/>
              <a:gd name="connsiteX2071" fmla="*/ 9543134 w 12192000"/>
              <a:gd name="connsiteY2071" fmla="*/ 3799015 h 6822001"/>
              <a:gd name="connsiteX2072" fmla="*/ 9531653 w 12192000"/>
              <a:gd name="connsiteY2072" fmla="*/ 3799015 h 6822001"/>
              <a:gd name="connsiteX2073" fmla="*/ 9484800 w 12192000"/>
              <a:gd name="connsiteY2073" fmla="*/ 3683087 h 6822001"/>
              <a:gd name="connsiteX2074" fmla="*/ 9484800 w 12192000"/>
              <a:gd name="connsiteY2074" fmla="*/ 3833088 h 6822001"/>
              <a:gd name="connsiteX2075" fmla="*/ 9554408 w 12192000"/>
              <a:gd name="connsiteY2075" fmla="*/ 3833088 h 6822001"/>
              <a:gd name="connsiteX2076" fmla="*/ 9582333 w 12192000"/>
              <a:gd name="connsiteY2076" fmla="*/ 3828995 h 6822001"/>
              <a:gd name="connsiteX2077" fmla="*/ 9603433 w 12192000"/>
              <a:gd name="connsiteY2077" fmla="*/ 3817074 h 6822001"/>
              <a:gd name="connsiteX2078" fmla="*/ 9618792 w 12192000"/>
              <a:gd name="connsiteY2078" fmla="*/ 3794871 h 6822001"/>
              <a:gd name="connsiteX2079" fmla="*/ 9624326 w 12192000"/>
              <a:gd name="connsiteY2079" fmla="*/ 3757576 h 6822001"/>
              <a:gd name="connsiteX2080" fmla="*/ 9620602 w 12192000"/>
              <a:gd name="connsiteY2080" fmla="*/ 3728517 h 6822001"/>
              <a:gd name="connsiteX2081" fmla="*/ 9608604 w 12192000"/>
              <a:gd name="connsiteY2081" fmla="*/ 3704472 h 6822001"/>
              <a:gd name="connsiteX2082" fmla="*/ 9587659 w 12192000"/>
              <a:gd name="connsiteY2082" fmla="*/ 3688613 h 6822001"/>
              <a:gd name="connsiteX2083" fmla="*/ 9554408 w 12192000"/>
              <a:gd name="connsiteY2083" fmla="*/ 3683087 h 6822001"/>
              <a:gd name="connsiteX2084" fmla="*/ 82382 w 12192000"/>
              <a:gd name="connsiteY2084" fmla="*/ 3670228 h 6822001"/>
              <a:gd name="connsiteX2085" fmla="*/ 99118 w 12192000"/>
              <a:gd name="connsiteY2085" fmla="*/ 3724151 h 6822001"/>
              <a:gd name="connsiteX2086" fmla="*/ 65820 w 12192000"/>
              <a:gd name="connsiteY2086" fmla="*/ 3724151 h 6822001"/>
              <a:gd name="connsiteX2087" fmla="*/ 1859810 w 12192000"/>
              <a:gd name="connsiteY2087" fmla="*/ 3634781 h 6822001"/>
              <a:gd name="connsiteX2088" fmla="*/ 1818335 w 12192000"/>
              <a:gd name="connsiteY2088" fmla="*/ 3642046 h 6822001"/>
              <a:gd name="connsiteX2089" fmla="*/ 1788341 w 12192000"/>
              <a:gd name="connsiteY2089" fmla="*/ 3669621 h 6822001"/>
              <a:gd name="connsiteX2090" fmla="*/ 1778101 w 12192000"/>
              <a:gd name="connsiteY2090" fmla="*/ 3712339 h 6822001"/>
              <a:gd name="connsiteX2091" fmla="*/ 1787462 w 12192000"/>
              <a:gd name="connsiteY2091" fmla="*/ 3753676 h 6822001"/>
              <a:gd name="connsiteX2092" fmla="*/ 1813836 w 12192000"/>
              <a:gd name="connsiteY2092" fmla="*/ 3780791 h 6822001"/>
              <a:gd name="connsiteX2093" fmla="*/ 1857845 w 12192000"/>
              <a:gd name="connsiteY2093" fmla="*/ 3789897 h 6822001"/>
              <a:gd name="connsiteX2094" fmla="*/ 1895751 w 12192000"/>
              <a:gd name="connsiteY2094" fmla="*/ 3784833 h 6822001"/>
              <a:gd name="connsiteX2095" fmla="*/ 1932521 w 12192000"/>
              <a:gd name="connsiteY2095" fmla="*/ 3765750 h 6822001"/>
              <a:gd name="connsiteX2096" fmla="*/ 1932521 w 12192000"/>
              <a:gd name="connsiteY2096" fmla="*/ 3701801 h 6822001"/>
              <a:gd name="connsiteX2097" fmla="*/ 1860120 w 12192000"/>
              <a:gd name="connsiteY2097" fmla="*/ 3701801 h 6822001"/>
              <a:gd name="connsiteX2098" fmla="*/ 1860120 w 12192000"/>
              <a:gd name="connsiteY2098" fmla="*/ 3733008 h 6822001"/>
              <a:gd name="connsiteX2099" fmla="*/ 1891459 w 12192000"/>
              <a:gd name="connsiteY2099" fmla="*/ 3733008 h 6822001"/>
              <a:gd name="connsiteX2100" fmla="*/ 1891459 w 12192000"/>
              <a:gd name="connsiteY2100" fmla="*/ 3747128 h 6822001"/>
              <a:gd name="connsiteX2101" fmla="*/ 1875117 w 12192000"/>
              <a:gd name="connsiteY2101" fmla="*/ 3754802 h 6822001"/>
              <a:gd name="connsiteX2102" fmla="*/ 1860120 w 12192000"/>
              <a:gd name="connsiteY2102" fmla="*/ 3757053 h 6822001"/>
              <a:gd name="connsiteX2103" fmla="*/ 1834315 w 12192000"/>
              <a:gd name="connsiteY2103" fmla="*/ 3746616 h 6822001"/>
              <a:gd name="connsiteX2104" fmla="*/ 1825058 w 12192000"/>
              <a:gd name="connsiteY2104" fmla="*/ 3711828 h 6822001"/>
              <a:gd name="connsiteX2105" fmla="*/ 1834211 w 12192000"/>
              <a:gd name="connsiteY2105" fmla="*/ 3678318 h 6822001"/>
              <a:gd name="connsiteX2106" fmla="*/ 1858776 w 12192000"/>
              <a:gd name="connsiteY2106" fmla="*/ 3667728 h 6822001"/>
              <a:gd name="connsiteX2107" fmla="*/ 1875789 w 12192000"/>
              <a:gd name="connsiteY2107" fmla="*/ 3672230 h 6822001"/>
              <a:gd name="connsiteX2108" fmla="*/ 1885253 w 12192000"/>
              <a:gd name="connsiteY2108" fmla="*/ 3685225 h 6822001"/>
              <a:gd name="connsiteX2109" fmla="*/ 1930451 w 12192000"/>
              <a:gd name="connsiteY2109" fmla="*/ 3677244 h 6822001"/>
              <a:gd name="connsiteX2110" fmla="*/ 1918092 w 12192000"/>
              <a:gd name="connsiteY2110" fmla="*/ 3653250 h 6822001"/>
              <a:gd name="connsiteX2111" fmla="*/ 1897406 w 12192000"/>
              <a:gd name="connsiteY2111" fmla="*/ 3639283 h 6822001"/>
              <a:gd name="connsiteX2112" fmla="*/ 1859810 w 12192000"/>
              <a:gd name="connsiteY2112" fmla="*/ 3634781 h 6822001"/>
              <a:gd name="connsiteX2113" fmla="*/ 57404 w 12192000"/>
              <a:gd name="connsiteY2113" fmla="*/ 3631347 h 6822001"/>
              <a:gd name="connsiteX2114" fmla="*/ 415 w 12192000"/>
              <a:gd name="connsiteY2114" fmla="*/ 3781347 h 6822001"/>
              <a:gd name="connsiteX2115" fmla="*/ 48254 w 12192000"/>
              <a:gd name="connsiteY2115" fmla="*/ 3781347 h 6822001"/>
              <a:gd name="connsiteX2116" fmla="*/ 55644 w 12192000"/>
              <a:gd name="connsiteY2116" fmla="*/ 3756586 h 6822001"/>
              <a:gd name="connsiteX2117" fmla="*/ 108837 w 12192000"/>
              <a:gd name="connsiteY2117" fmla="*/ 3756586 h 6822001"/>
              <a:gd name="connsiteX2118" fmla="*/ 116423 w 12192000"/>
              <a:gd name="connsiteY2118" fmla="*/ 3781347 h 6822001"/>
              <a:gd name="connsiteX2119" fmla="*/ 165487 w 12192000"/>
              <a:gd name="connsiteY2119" fmla="*/ 3781347 h 6822001"/>
              <a:gd name="connsiteX2120" fmla="*/ 108511 w 12192000"/>
              <a:gd name="connsiteY2120" fmla="*/ 3631347 h 6822001"/>
              <a:gd name="connsiteX2121" fmla="*/ 12128910 w 12192000"/>
              <a:gd name="connsiteY2121" fmla="*/ 3602489 h 6822001"/>
              <a:gd name="connsiteX2122" fmla="*/ 12143287 w 12192000"/>
              <a:gd name="connsiteY2122" fmla="*/ 3609140 h 6822001"/>
              <a:gd name="connsiteX2123" fmla="*/ 12149079 w 12192000"/>
              <a:gd name="connsiteY2123" fmla="*/ 3628478 h 6822001"/>
              <a:gd name="connsiteX2124" fmla="*/ 12143494 w 12192000"/>
              <a:gd name="connsiteY2124" fmla="*/ 3647100 h 6822001"/>
              <a:gd name="connsiteX2125" fmla="*/ 12129634 w 12192000"/>
              <a:gd name="connsiteY2125" fmla="*/ 3653342 h 6822001"/>
              <a:gd name="connsiteX2126" fmla="*/ 12114430 w 12192000"/>
              <a:gd name="connsiteY2126" fmla="*/ 3646435 h 6822001"/>
              <a:gd name="connsiteX2127" fmla="*/ 12108224 w 12192000"/>
              <a:gd name="connsiteY2127" fmla="*/ 3627353 h 6822001"/>
              <a:gd name="connsiteX2128" fmla="*/ 12114171 w 12192000"/>
              <a:gd name="connsiteY2128" fmla="*/ 3608936 h 6822001"/>
              <a:gd name="connsiteX2129" fmla="*/ 12128910 w 12192000"/>
              <a:gd name="connsiteY2129" fmla="*/ 3602489 h 6822001"/>
              <a:gd name="connsiteX2130" fmla="*/ 10698377 w 12192000"/>
              <a:gd name="connsiteY2130" fmla="*/ 3559255 h 6822001"/>
              <a:gd name="connsiteX2131" fmla="*/ 10698377 w 12192000"/>
              <a:gd name="connsiteY2131" fmla="*/ 3596295 h 6822001"/>
              <a:gd name="connsiteX2132" fmla="*/ 10746161 w 12192000"/>
              <a:gd name="connsiteY2132" fmla="*/ 3596295 h 6822001"/>
              <a:gd name="connsiteX2133" fmla="*/ 10746161 w 12192000"/>
              <a:gd name="connsiteY2133" fmla="*/ 3709256 h 6822001"/>
              <a:gd name="connsiteX2134" fmla="*/ 10793014 w 12192000"/>
              <a:gd name="connsiteY2134" fmla="*/ 3709256 h 6822001"/>
              <a:gd name="connsiteX2135" fmla="*/ 10793014 w 12192000"/>
              <a:gd name="connsiteY2135" fmla="*/ 3596295 h 6822001"/>
              <a:gd name="connsiteX2136" fmla="*/ 10840798 w 12192000"/>
              <a:gd name="connsiteY2136" fmla="*/ 3596295 h 6822001"/>
              <a:gd name="connsiteX2137" fmla="*/ 10840798 w 12192000"/>
              <a:gd name="connsiteY2137" fmla="*/ 3559255 h 6822001"/>
              <a:gd name="connsiteX2138" fmla="*/ 353018 w 12192000"/>
              <a:gd name="connsiteY2138" fmla="*/ 3556561 h 6822001"/>
              <a:gd name="connsiteX2139" fmla="*/ 412076 w 12192000"/>
              <a:gd name="connsiteY2139" fmla="*/ 3643737 h 6822001"/>
              <a:gd name="connsiteX2140" fmla="*/ 412076 w 12192000"/>
              <a:gd name="connsiteY2140" fmla="*/ 3706561 h 6822001"/>
              <a:gd name="connsiteX2141" fmla="*/ 459032 w 12192000"/>
              <a:gd name="connsiteY2141" fmla="*/ 3706561 h 6822001"/>
              <a:gd name="connsiteX2142" fmla="*/ 459032 w 12192000"/>
              <a:gd name="connsiteY2142" fmla="*/ 3643737 h 6822001"/>
              <a:gd name="connsiteX2143" fmla="*/ 517987 w 12192000"/>
              <a:gd name="connsiteY2143" fmla="*/ 3556561 h 6822001"/>
              <a:gd name="connsiteX2144" fmla="*/ 466223 w 12192000"/>
              <a:gd name="connsiteY2144" fmla="*/ 3556561 h 6822001"/>
              <a:gd name="connsiteX2145" fmla="*/ 435611 w 12192000"/>
              <a:gd name="connsiteY2145" fmla="*/ 3607164 h 6822001"/>
              <a:gd name="connsiteX2146" fmla="*/ 405063 w 12192000"/>
              <a:gd name="connsiteY2146" fmla="*/ 3556561 h 6822001"/>
              <a:gd name="connsiteX2147" fmla="*/ 12129221 w 12192000"/>
              <a:gd name="connsiteY2147" fmla="*/ 3524217 h 6822001"/>
              <a:gd name="connsiteX2148" fmla="*/ 12081333 w 12192000"/>
              <a:gd name="connsiteY2148" fmla="*/ 3543093 h 6822001"/>
              <a:gd name="connsiteX2149" fmla="*/ 12064060 w 12192000"/>
              <a:gd name="connsiteY2149" fmla="*/ 3602591 h 6822001"/>
              <a:gd name="connsiteX2150" fmla="*/ 12072283 w 12192000"/>
              <a:gd name="connsiteY2150" fmla="*/ 3647152 h 6822001"/>
              <a:gd name="connsiteX2151" fmla="*/ 12094262 w 12192000"/>
              <a:gd name="connsiteY2151" fmla="*/ 3671657 h 6822001"/>
              <a:gd name="connsiteX2152" fmla="*/ 12130771 w 12192000"/>
              <a:gd name="connsiteY2152" fmla="*/ 3679331 h 6822001"/>
              <a:gd name="connsiteX2153" fmla="*/ 12162266 w 12192000"/>
              <a:gd name="connsiteY2153" fmla="*/ 3673038 h 6822001"/>
              <a:gd name="connsiteX2154" fmla="*/ 12181917 w 12192000"/>
              <a:gd name="connsiteY2154" fmla="*/ 3654467 h 6822001"/>
              <a:gd name="connsiteX2155" fmla="*/ 12189002 w 12192000"/>
              <a:gd name="connsiteY2155" fmla="*/ 3627353 h 6822001"/>
              <a:gd name="connsiteX2156" fmla="*/ 12174988 w 12192000"/>
              <a:gd name="connsiteY2156" fmla="*/ 3591029 h 6822001"/>
              <a:gd name="connsiteX2157" fmla="*/ 12140701 w 12192000"/>
              <a:gd name="connsiteY2157" fmla="*/ 3576705 h 6822001"/>
              <a:gd name="connsiteX2158" fmla="*/ 12122290 w 12192000"/>
              <a:gd name="connsiteY2158" fmla="*/ 3580337 h 6822001"/>
              <a:gd name="connsiteX2159" fmla="*/ 12106776 w 12192000"/>
              <a:gd name="connsiteY2159" fmla="*/ 3591541 h 6822001"/>
              <a:gd name="connsiteX2160" fmla="*/ 12112878 w 12192000"/>
              <a:gd name="connsiteY2160" fmla="*/ 3560027 h 6822001"/>
              <a:gd name="connsiteX2161" fmla="*/ 12128806 w 12192000"/>
              <a:gd name="connsiteY2161" fmla="*/ 3549795 h 6822001"/>
              <a:gd name="connsiteX2162" fmla="*/ 12138374 w 12192000"/>
              <a:gd name="connsiteY2162" fmla="*/ 3553376 h 6822001"/>
              <a:gd name="connsiteX2163" fmla="*/ 12143907 w 12192000"/>
              <a:gd name="connsiteY2163" fmla="*/ 3565654 h 6822001"/>
              <a:gd name="connsiteX2164" fmla="*/ 12185795 w 12192000"/>
              <a:gd name="connsiteY2164" fmla="*/ 3560538 h 6822001"/>
              <a:gd name="connsiteX2165" fmla="*/ 12175246 w 12192000"/>
              <a:gd name="connsiteY2165" fmla="*/ 3540484 h 6822001"/>
              <a:gd name="connsiteX2166" fmla="*/ 12157818 w 12192000"/>
              <a:gd name="connsiteY2166" fmla="*/ 3528361 h 6822001"/>
              <a:gd name="connsiteX2167" fmla="*/ 12129221 w 12192000"/>
              <a:gd name="connsiteY2167" fmla="*/ 3524217 h 6822001"/>
              <a:gd name="connsiteX2168" fmla="*/ 9555339 w 12192000"/>
              <a:gd name="connsiteY2168" fmla="*/ 3432880 h 6822001"/>
              <a:gd name="connsiteX2169" fmla="*/ 9498712 w 12192000"/>
              <a:gd name="connsiteY2169" fmla="*/ 3452872 h 6822001"/>
              <a:gd name="connsiteX2170" fmla="*/ 9478698 w 12192000"/>
              <a:gd name="connsiteY2170" fmla="*/ 3510081 h 6822001"/>
              <a:gd name="connsiteX2171" fmla="*/ 9490075 w 12192000"/>
              <a:gd name="connsiteY2171" fmla="*/ 3555889 h 6822001"/>
              <a:gd name="connsiteX2172" fmla="*/ 9517122 w 12192000"/>
              <a:gd name="connsiteY2172" fmla="*/ 3580889 h 6822001"/>
              <a:gd name="connsiteX2173" fmla="*/ 9557510 w 12192000"/>
              <a:gd name="connsiteY2173" fmla="*/ 3587996 h 6822001"/>
              <a:gd name="connsiteX2174" fmla="*/ 9591073 w 12192000"/>
              <a:gd name="connsiteY2174" fmla="*/ 3582163 h 6822001"/>
              <a:gd name="connsiteX2175" fmla="*/ 9613155 w 12192000"/>
              <a:gd name="connsiteY2175" fmla="*/ 3564871 h 6822001"/>
              <a:gd name="connsiteX2176" fmla="*/ 9626187 w 12192000"/>
              <a:gd name="connsiteY2176" fmla="*/ 3536324 h 6822001"/>
              <a:gd name="connsiteX2177" fmla="*/ 9585126 w 12192000"/>
              <a:gd name="connsiteY2177" fmla="*/ 3524047 h 6822001"/>
              <a:gd name="connsiteX2178" fmla="*/ 9575145 w 12192000"/>
              <a:gd name="connsiteY2178" fmla="*/ 3545737 h 6822001"/>
              <a:gd name="connsiteX2179" fmla="*/ 9554821 w 12192000"/>
              <a:gd name="connsiteY2179" fmla="*/ 3553207 h 6822001"/>
              <a:gd name="connsiteX2180" fmla="*/ 9533309 w 12192000"/>
              <a:gd name="connsiteY2180" fmla="*/ 3543958 h 6822001"/>
              <a:gd name="connsiteX2181" fmla="*/ 9525654 w 12192000"/>
              <a:gd name="connsiteY2181" fmla="*/ 3509775 h 6822001"/>
              <a:gd name="connsiteX2182" fmla="*/ 9532067 w 12192000"/>
              <a:gd name="connsiteY2182" fmla="*/ 3480241 h 6822001"/>
              <a:gd name="connsiteX2183" fmla="*/ 9556476 w 12192000"/>
              <a:gd name="connsiteY2183" fmla="*/ 3467567 h 6822001"/>
              <a:gd name="connsiteX2184" fmla="*/ 9569197 w 12192000"/>
              <a:gd name="connsiteY2184" fmla="*/ 3470433 h 6822001"/>
              <a:gd name="connsiteX2185" fmla="*/ 9578817 w 12192000"/>
              <a:gd name="connsiteY2185" fmla="*/ 3478618 h 6822001"/>
              <a:gd name="connsiteX2186" fmla="*/ 9583367 w 12192000"/>
              <a:gd name="connsiteY2186" fmla="*/ 3488646 h 6822001"/>
              <a:gd name="connsiteX2187" fmla="*/ 9624739 w 12192000"/>
              <a:gd name="connsiteY2187" fmla="*/ 3479539 h 6822001"/>
              <a:gd name="connsiteX2188" fmla="*/ 9600382 w 12192000"/>
              <a:gd name="connsiteY2188" fmla="*/ 3444341 h 6822001"/>
              <a:gd name="connsiteX2189" fmla="*/ 9555339 w 12192000"/>
              <a:gd name="connsiteY2189" fmla="*/ 3432880 h 6822001"/>
              <a:gd name="connsiteX2190" fmla="*/ 1784100 w 12192000"/>
              <a:gd name="connsiteY2190" fmla="*/ 3389690 h 6822001"/>
              <a:gd name="connsiteX2191" fmla="*/ 1784100 w 12192000"/>
              <a:gd name="connsiteY2191" fmla="*/ 3539689 h 6822001"/>
              <a:gd name="connsiteX2192" fmla="*/ 1831160 w 12192000"/>
              <a:gd name="connsiteY2192" fmla="*/ 3539689 h 6822001"/>
              <a:gd name="connsiteX2193" fmla="*/ 1831160 w 12192000"/>
              <a:gd name="connsiteY2193" fmla="*/ 3478401 h 6822001"/>
              <a:gd name="connsiteX2194" fmla="*/ 1889908 w 12192000"/>
              <a:gd name="connsiteY2194" fmla="*/ 3478401 h 6822001"/>
              <a:gd name="connsiteX2195" fmla="*/ 1889908 w 12192000"/>
              <a:gd name="connsiteY2195" fmla="*/ 3448115 h 6822001"/>
              <a:gd name="connsiteX2196" fmla="*/ 1831160 w 12192000"/>
              <a:gd name="connsiteY2196" fmla="*/ 3448115 h 6822001"/>
              <a:gd name="connsiteX2197" fmla="*/ 1831160 w 12192000"/>
              <a:gd name="connsiteY2197" fmla="*/ 3421921 h 6822001"/>
              <a:gd name="connsiteX2198" fmla="*/ 1899940 w 12192000"/>
              <a:gd name="connsiteY2198" fmla="*/ 3421921 h 6822001"/>
              <a:gd name="connsiteX2199" fmla="*/ 1899940 w 12192000"/>
              <a:gd name="connsiteY2199" fmla="*/ 3389690 h 6822001"/>
              <a:gd name="connsiteX2200" fmla="*/ 10770984 w 12192000"/>
              <a:gd name="connsiteY2200" fmla="*/ 3309051 h 6822001"/>
              <a:gd name="connsiteX2201" fmla="*/ 10733698 w 12192000"/>
              <a:gd name="connsiteY2201" fmla="*/ 3314934 h 6822001"/>
              <a:gd name="connsiteX2202" fmla="*/ 10713322 w 12192000"/>
              <a:gd name="connsiteY2202" fmla="*/ 3331100 h 6822001"/>
              <a:gd name="connsiteX2203" fmla="*/ 10706548 w 12192000"/>
              <a:gd name="connsiteY2203" fmla="*/ 3352944 h 6822001"/>
              <a:gd name="connsiteX2204" fmla="*/ 10719787 w 12192000"/>
              <a:gd name="connsiteY2204" fmla="*/ 3381902 h 6822001"/>
              <a:gd name="connsiteX2205" fmla="*/ 10763744 w 12192000"/>
              <a:gd name="connsiteY2205" fmla="*/ 3400114 h 6822001"/>
              <a:gd name="connsiteX2206" fmla="*/ 10787739 w 12192000"/>
              <a:gd name="connsiteY2206" fmla="*/ 3408809 h 6822001"/>
              <a:gd name="connsiteX2207" fmla="*/ 10792911 w 12192000"/>
              <a:gd name="connsiteY2207" fmla="*/ 3419247 h 6822001"/>
              <a:gd name="connsiteX2208" fmla="*/ 10787481 w 12192000"/>
              <a:gd name="connsiteY2208" fmla="*/ 3430042 h 6822001"/>
              <a:gd name="connsiteX2209" fmla="*/ 10772018 w 12192000"/>
              <a:gd name="connsiteY2209" fmla="*/ 3434698 h 6822001"/>
              <a:gd name="connsiteX2210" fmla="*/ 10751333 w 12192000"/>
              <a:gd name="connsiteY2210" fmla="*/ 3425591 h 6822001"/>
              <a:gd name="connsiteX2211" fmla="*/ 10745437 w 12192000"/>
              <a:gd name="connsiteY2211" fmla="*/ 3409220 h 6822001"/>
              <a:gd name="connsiteX2212" fmla="*/ 10700860 w 12192000"/>
              <a:gd name="connsiteY2212" fmla="*/ 3411983 h 6822001"/>
              <a:gd name="connsiteX2213" fmla="*/ 10717718 w 12192000"/>
              <a:gd name="connsiteY2213" fmla="*/ 3449432 h 6822001"/>
              <a:gd name="connsiteX2214" fmla="*/ 10771294 w 12192000"/>
              <a:gd name="connsiteY2214" fmla="*/ 3464166 h 6822001"/>
              <a:gd name="connsiteX2215" fmla="*/ 10807805 w 12192000"/>
              <a:gd name="connsiteY2215" fmla="*/ 3457873 h 6822001"/>
              <a:gd name="connsiteX2216" fmla="*/ 10830351 w 12192000"/>
              <a:gd name="connsiteY2216" fmla="*/ 3439404 h 6822001"/>
              <a:gd name="connsiteX2217" fmla="*/ 10838419 w 12192000"/>
              <a:gd name="connsiteY2217" fmla="*/ 3412801 h 6822001"/>
              <a:gd name="connsiteX2218" fmla="*/ 10832369 w 12192000"/>
              <a:gd name="connsiteY2218" fmla="*/ 3390598 h 6822001"/>
              <a:gd name="connsiteX2219" fmla="*/ 10813028 w 12192000"/>
              <a:gd name="connsiteY2219" fmla="*/ 3373972 h 6822001"/>
              <a:gd name="connsiteX2220" fmla="*/ 10769019 w 12192000"/>
              <a:gd name="connsiteY2220" fmla="*/ 3360722 h 6822001"/>
              <a:gd name="connsiteX2221" fmla="*/ 10753298 w 12192000"/>
              <a:gd name="connsiteY2221" fmla="*/ 3355197 h 6822001"/>
              <a:gd name="connsiteX2222" fmla="*/ 10749884 w 12192000"/>
              <a:gd name="connsiteY2222" fmla="*/ 3348749 h 6822001"/>
              <a:gd name="connsiteX2223" fmla="*/ 10754022 w 12192000"/>
              <a:gd name="connsiteY2223" fmla="*/ 3340411 h 6822001"/>
              <a:gd name="connsiteX2224" fmla="*/ 10766330 w 12192000"/>
              <a:gd name="connsiteY2224" fmla="*/ 3336984 h 6822001"/>
              <a:gd name="connsiteX2225" fmla="*/ 10781896 w 12192000"/>
              <a:gd name="connsiteY2225" fmla="*/ 3341588 h 6822001"/>
              <a:gd name="connsiteX2226" fmla="*/ 10789291 w 12192000"/>
              <a:gd name="connsiteY2226" fmla="*/ 3356322 h 6822001"/>
              <a:gd name="connsiteX2227" fmla="*/ 10833455 w 12192000"/>
              <a:gd name="connsiteY2227" fmla="*/ 3353764 h 6822001"/>
              <a:gd name="connsiteX2228" fmla="*/ 10815303 w 12192000"/>
              <a:gd name="connsiteY2228" fmla="*/ 3319743 h 6822001"/>
              <a:gd name="connsiteX2229" fmla="*/ 10770984 w 12192000"/>
              <a:gd name="connsiteY2229" fmla="*/ 3309051 h 6822001"/>
              <a:gd name="connsiteX2230" fmla="*/ 357983 w 12192000"/>
              <a:gd name="connsiteY2230" fmla="*/ 3308911 h 6822001"/>
              <a:gd name="connsiteX2231" fmla="*/ 405527 w 12192000"/>
              <a:gd name="connsiteY2231" fmla="*/ 3380740 h 6822001"/>
              <a:gd name="connsiteX2232" fmla="*/ 353226 w 12192000"/>
              <a:gd name="connsiteY2232" fmla="*/ 3458912 h 6822001"/>
              <a:gd name="connsiteX2233" fmla="*/ 405560 w 12192000"/>
              <a:gd name="connsiteY2233" fmla="*/ 3458912 h 6822001"/>
              <a:gd name="connsiteX2234" fmla="*/ 435503 w 12192000"/>
              <a:gd name="connsiteY2234" fmla="*/ 3410719 h 6822001"/>
              <a:gd name="connsiteX2235" fmla="*/ 465445 w 12192000"/>
              <a:gd name="connsiteY2235" fmla="*/ 3458912 h 6822001"/>
              <a:gd name="connsiteX2236" fmla="*/ 518091 w 12192000"/>
              <a:gd name="connsiteY2236" fmla="*/ 3458912 h 6822001"/>
              <a:gd name="connsiteX2237" fmla="*/ 466449 w 12192000"/>
              <a:gd name="connsiteY2237" fmla="*/ 3381558 h 6822001"/>
              <a:gd name="connsiteX2238" fmla="*/ 513643 w 12192000"/>
              <a:gd name="connsiteY2238" fmla="*/ 3308911 h 6822001"/>
              <a:gd name="connsiteX2239" fmla="*/ 462549 w 12192000"/>
              <a:gd name="connsiteY2239" fmla="*/ 3308911 h 6822001"/>
              <a:gd name="connsiteX2240" fmla="*/ 436434 w 12192000"/>
              <a:gd name="connsiteY2240" fmla="*/ 3355058 h 6822001"/>
              <a:gd name="connsiteX2241" fmla="*/ 409594 w 12192000"/>
              <a:gd name="connsiteY2241" fmla="*/ 3308911 h 6822001"/>
              <a:gd name="connsiteX2242" fmla="*/ 12080920 w 12192000"/>
              <a:gd name="connsiteY2242" fmla="*/ 3269601 h 6822001"/>
              <a:gd name="connsiteX2243" fmla="*/ 12067577 w 12192000"/>
              <a:gd name="connsiteY2243" fmla="*/ 3350229 h 6822001"/>
              <a:gd name="connsiteX2244" fmla="*/ 12103466 w 12192000"/>
              <a:gd name="connsiteY2244" fmla="*/ 3355345 h 6822001"/>
              <a:gd name="connsiteX2245" fmla="*/ 12112775 w 12192000"/>
              <a:gd name="connsiteY2245" fmla="*/ 3347568 h 6822001"/>
              <a:gd name="connsiteX2246" fmla="*/ 12124566 w 12192000"/>
              <a:gd name="connsiteY2246" fmla="*/ 3344601 h 6822001"/>
              <a:gd name="connsiteX2247" fmla="*/ 12139977 w 12192000"/>
              <a:gd name="connsiteY2247" fmla="*/ 3350843 h 6822001"/>
              <a:gd name="connsiteX2248" fmla="*/ 12145769 w 12192000"/>
              <a:gd name="connsiteY2248" fmla="*/ 3370487 h 6822001"/>
              <a:gd name="connsiteX2249" fmla="*/ 12140029 w 12192000"/>
              <a:gd name="connsiteY2249" fmla="*/ 3390184 h 6822001"/>
              <a:gd name="connsiteX2250" fmla="*/ 12125497 w 12192000"/>
              <a:gd name="connsiteY2250" fmla="*/ 3396784 h 6822001"/>
              <a:gd name="connsiteX2251" fmla="*/ 12111947 w 12192000"/>
              <a:gd name="connsiteY2251" fmla="*/ 3391515 h 6822001"/>
              <a:gd name="connsiteX2252" fmla="*/ 12104708 w 12192000"/>
              <a:gd name="connsiteY2252" fmla="*/ 3376116 h 6822001"/>
              <a:gd name="connsiteX2253" fmla="*/ 12062095 w 12192000"/>
              <a:gd name="connsiteY2253" fmla="*/ 3380719 h 6822001"/>
              <a:gd name="connsiteX2254" fmla="*/ 12069852 w 12192000"/>
              <a:gd name="connsiteY2254" fmla="*/ 3398318 h 6822001"/>
              <a:gd name="connsiteX2255" fmla="*/ 12082005 w 12192000"/>
              <a:gd name="connsiteY2255" fmla="*/ 3410954 h 6822001"/>
              <a:gd name="connsiteX2256" fmla="*/ 12100209 w 12192000"/>
              <a:gd name="connsiteY2256" fmla="*/ 3419344 h 6822001"/>
              <a:gd name="connsiteX2257" fmla="*/ 12125910 w 12192000"/>
              <a:gd name="connsiteY2257" fmla="*/ 3422158 h 6822001"/>
              <a:gd name="connsiteX2258" fmla="*/ 12160197 w 12192000"/>
              <a:gd name="connsiteY2258" fmla="*/ 3415098 h 6822001"/>
              <a:gd name="connsiteX2259" fmla="*/ 12180883 w 12192000"/>
              <a:gd name="connsiteY2259" fmla="*/ 3394635 h 6822001"/>
              <a:gd name="connsiteX2260" fmla="*/ 12188175 w 12192000"/>
              <a:gd name="connsiteY2260" fmla="*/ 3366702 h 6822001"/>
              <a:gd name="connsiteX2261" fmla="*/ 12174005 w 12192000"/>
              <a:gd name="connsiteY2261" fmla="*/ 3332425 h 6822001"/>
              <a:gd name="connsiteX2262" fmla="*/ 12137081 w 12192000"/>
              <a:gd name="connsiteY2262" fmla="*/ 3318817 h 6822001"/>
              <a:gd name="connsiteX2263" fmla="*/ 12123480 w 12192000"/>
              <a:gd name="connsiteY2263" fmla="*/ 3320454 h 6822001"/>
              <a:gd name="connsiteX2264" fmla="*/ 12109569 w 12192000"/>
              <a:gd name="connsiteY2264" fmla="*/ 3325365 h 6822001"/>
              <a:gd name="connsiteX2265" fmla="*/ 12113189 w 12192000"/>
              <a:gd name="connsiteY2265" fmla="*/ 3302854 h 6822001"/>
              <a:gd name="connsiteX2266" fmla="*/ 12180934 w 12192000"/>
              <a:gd name="connsiteY2266" fmla="*/ 3302854 h 6822001"/>
              <a:gd name="connsiteX2267" fmla="*/ 12180934 w 12192000"/>
              <a:gd name="connsiteY2267" fmla="*/ 3269601 h 6822001"/>
              <a:gd name="connsiteX2268" fmla="*/ 9531550 w 12192000"/>
              <a:gd name="connsiteY2268" fmla="*/ 3265646 h 6822001"/>
              <a:gd name="connsiteX2269" fmla="*/ 9555339 w 12192000"/>
              <a:gd name="connsiteY2269" fmla="*/ 3265646 h 6822001"/>
              <a:gd name="connsiteX2270" fmla="*/ 9572560 w 12192000"/>
              <a:gd name="connsiteY2270" fmla="*/ 3269688 h 6822001"/>
              <a:gd name="connsiteX2271" fmla="*/ 9577472 w 12192000"/>
              <a:gd name="connsiteY2271" fmla="*/ 3280380 h 6822001"/>
              <a:gd name="connsiteX2272" fmla="*/ 9572508 w 12192000"/>
              <a:gd name="connsiteY2272" fmla="*/ 3291789 h 6822001"/>
              <a:gd name="connsiteX2273" fmla="*/ 9555442 w 12192000"/>
              <a:gd name="connsiteY2273" fmla="*/ 3296035 h 6822001"/>
              <a:gd name="connsiteX2274" fmla="*/ 9531550 w 12192000"/>
              <a:gd name="connsiteY2274" fmla="*/ 3296035 h 6822001"/>
              <a:gd name="connsiteX2275" fmla="*/ 9531550 w 12192000"/>
              <a:gd name="connsiteY2275" fmla="*/ 3208654 h 6822001"/>
              <a:gd name="connsiteX2276" fmla="*/ 9552236 w 12192000"/>
              <a:gd name="connsiteY2276" fmla="*/ 3208654 h 6822001"/>
              <a:gd name="connsiteX2277" fmla="*/ 9567181 w 12192000"/>
              <a:gd name="connsiteY2277" fmla="*/ 3212338 h 6822001"/>
              <a:gd name="connsiteX2278" fmla="*/ 9571473 w 12192000"/>
              <a:gd name="connsiteY2278" fmla="*/ 3222569 h 6822001"/>
              <a:gd name="connsiteX2279" fmla="*/ 9567181 w 12192000"/>
              <a:gd name="connsiteY2279" fmla="*/ 3233363 h 6822001"/>
              <a:gd name="connsiteX2280" fmla="*/ 9551925 w 12192000"/>
              <a:gd name="connsiteY2280" fmla="*/ 3237099 h 6822001"/>
              <a:gd name="connsiteX2281" fmla="*/ 9531550 w 12192000"/>
              <a:gd name="connsiteY2281" fmla="*/ 3237099 h 6822001"/>
              <a:gd name="connsiteX2282" fmla="*/ 9484283 w 12192000"/>
              <a:gd name="connsiteY2282" fmla="*/ 3178265 h 6822001"/>
              <a:gd name="connsiteX2283" fmla="*/ 9484283 w 12192000"/>
              <a:gd name="connsiteY2283" fmla="*/ 3328264 h 6822001"/>
              <a:gd name="connsiteX2284" fmla="*/ 9565164 w 12192000"/>
              <a:gd name="connsiteY2284" fmla="*/ 3328264 h 6822001"/>
              <a:gd name="connsiteX2285" fmla="*/ 9586160 w 12192000"/>
              <a:gd name="connsiteY2285" fmla="*/ 3326219 h 6822001"/>
              <a:gd name="connsiteX2286" fmla="*/ 9603950 w 12192000"/>
              <a:gd name="connsiteY2286" fmla="*/ 3321307 h 6822001"/>
              <a:gd name="connsiteX2287" fmla="*/ 9618947 w 12192000"/>
              <a:gd name="connsiteY2287" fmla="*/ 3306574 h 6822001"/>
              <a:gd name="connsiteX2288" fmla="*/ 9624429 w 12192000"/>
              <a:gd name="connsiteY2288" fmla="*/ 3285598 h 6822001"/>
              <a:gd name="connsiteX2289" fmla="*/ 9616723 w 12192000"/>
              <a:gd name="connsiteY2289" fmla="*/ 3261809 h 6822001"/>
              <a:gd name="connsiteX2290" fmla="*/ 9592676 w 12192000"/>
              <a:gd name="connsiteY2290" fmla="*/ 3248457 h 6822001"/>
              <a:gd name="connsiteX2291" fmla="*/ 9609018 w 12192000"/>
              <a:gd name="connsiteY2291" fmla="*/ 3238429 h 6822001"/>
              <a:gd name="connsiteX2292" fmla="*/ 9617395 w 12192000"/>
              <a:gd name="connsiteY2292" fmla="*/ 3215612 h 6822001"/>
              <a:gd name="connsiteX2293" fmla="*/ 9605656 w 12192000"/>
              <a:gd name="connsiteY2293" fmla="*/ 3189009 h 6822001"/>
              <a:gd name="connsiteX2294" fmla="*/ 9571990 w 12192000"/>
              <a:gd name="connsiteY2294" fmla="*/ 3178265 h 6822001"/>
              <a:gd name="connsiteX2295" fmla="*/ 1783789 w 12192000"/>
              <a:gd name="connsiteY2295" fmla="*/ 3142040 h 6822001"/>
              <a:gd name="connsiteX2296" fmla="*/ 1783789 w 12192000"/>
              <a:gd name="connsiteY2296" fmla="*/ 3292041 h 6822001"/>
              <a:gd name="connsiteX2297" fmla="*/ 1911627 w 12192000"/>
              <a:gd name="connsiteY2297" fmla="*/ 3292041 h 6822001"/>
              <a:gd name="connsiteX2298" fmla="*/ 1911627 w 12192000"/>
              <a:gd name="connsiteY2298" fmla="*/ 3258071 h 6822001"/>
              <a:gd name="connsiteX2299" fmla="*/ 1830746 w 12192000"/>
              <a:gd name="connsiteY2299" fmla="*/ 3258071 h 6822001"/>
              <a:gd name="connsiteX2300" fmla="*/ 1830746 w 12192000"/>
              <a:gd name="connsiteY2300" fmla="*/ 3228500 h 6822001"/>
              <a:gd name="connsiteX2301" fmla="*/ 1903663 w 12192000"/>
              <a:gd name="connsiteY2301" fmla="*/ 3228500 h 6822001"/>
              <a:gd name="connsiteX2302" fmla="*/ 1903663 w 12192000"/>
              <a:gd name="connsiteY2302" fmla="*/ 3197907 h 6822001"/>
              <a:gd name="connsiteX2303" fmla="*/ 1830746 w 12192000"/>
              <a:gd name="connsiteY2303" fmla="*/ 3197907 h 6822001"/>
              <a:gd name="connsiteX2304" fmla="*/ 1830746 w 12192000"/>
              <a:gd name="connsiteY2304" fmla="*/ 3174066 h 6822001"/>
              <a:gd name="connsiteX2305" fmla="*/ 1909352 w 12192000"/>
              <a:gd name="connsiteY2305" fmla="*/ 3174066 h 6822001"/>
              <a:gd name="connsiteX2306" fmla="*/ 1909352 w 12192000"/>
              <a:gd name="connsiteY2306" fmla="*/ 3142040 h 6822001"/>
              <a:gd name="connsiteX2307" fmla="*/ 10756711 w 12192000"/>
              <a:gd name="connsiteY2307" fmla="*/ 3094245 h 6822001"/>
              <a:gd name="connsiteX2308" fmla="*/ 10777293 w 12192000"/>
              <a:gd name="connsiteY2308" fmla="*/ 3094245 h 6822001"/>
              <a:gd name="connsiteX2309" fmla="*/ 10794773 w 12192000"/>
              <a:gd name="connsiteY2309" fmla="*/ 3098132 h 6822001"/>
              <a:gd name="connsiteX2310" fmla="*/ 10799427 w 12192000"/>
              <a:gd name="connsiteY2310" fmla="*/ 3109286 h 6822001"/>
              <a:gd name="connsiteX2311" fmla="*/ 10796479 w 12192000"/>
              <a:gd name="connsiteY2311" fmla="*/ 3117983 h 6822001"/>
              <a:gd name="connsiteX2312" fmla="*/ 10788877 w 12192000"/>
              <a:gd name="connsiteY2312" fmla="*/ 3122690 h 6822001"/>
              <a:gd name="connsiteX2313" fmla="*/ 10776465 w 12192000"/>
              <a:gd name="connsiteY2313" fmla="*/ 3124736 h 6822001"/>
              <a:gd name="connsiteX2314" fmla="*/ 10756711 w 12192000"/>
              <a:gd name="connsiteY2314" fmla="*/ 3124736 h 6822001"/>
              <a:gd name="connsiteX2315" fmla="*/ 12136253 w 12192000"/>
              <a:gd name="connsiteY2315" fmla="*/ 3064377 h 6822001"/>
              <a:gd name="connsiteX2316" fmla="*/ 12136253 w 12192000"/>
              <a:gd name="connsiteY2316" fmla="*/ 3111583 h 6822001"/>
              <a:gd name="connsiteX2317" fmla="*/ 12095703 w 12192000"/>
              <a:gd name="connsiteY2317" fmla="*/ 3111583 h 6822001"/>
              <a:gd name="connsiteX2318" fmla="*/ 10709651 w 12192000"/>
              <a:gd name="connsiteY2318" fmla="*/ 3063958 h 6822001"/>
              <a:gd name="connsiteX2319" fmla="*/ 10709651 w 12192000"/>
              <a:gd name="connsiteY2319" fmla="*/ 3213957 h 6822001"/>
              <a:gd name="connsiteX2320" fmla="*/ 10756711 w 12192000"/>
              <a:gd name="connsiteY2320" fmla="*/ 3213957 h 6822001"/>
              <a:gd name="connsiteX2321" fmla="*/ 10756711 w 12192000"/>
              <a:gd name="connsiteY2321" fmla="*/ 3153079 h 6822001"/>
              <a:gd name="connsiteX2322" fmla="*/ 10760848 w 12192000"/>
              <a:gd name="connsiteY2322" fmla="*/ 3153079 h 6822001"/>
              <a:gd name="connsiteX2323" fmla="*/ 10772328 w 12192000"/>
              <a:gd name="connsiteY2323" fmla="*/ 3156557 h 6822001"/>
              <a:gd name="connsiteX2324" fmla="*/ 10780810 w 12192000"/>
              <a:gd name="connsiteY2324" fmla="*/ 3168120 h 6822001"/>
              <a:gd name="connsiteX2325" fmla="*/ 10805854 w 12192000"/>
              <a:gd name="connsiteY2325" fmla="*/ 3213957 h 6822001"/>
              <a:gd name="connsiteX2326" fmla="*/ 10858794 w 12192000"/>
              <a:gd name="connsiteY2326" fmla="*/ 3213957 h 6822001"/>
              <a:gd name="connsiteX2327" fmla="*/ 10836105 w 12192000"/>
              <a:gd name="connsiteY2327" fmla="*/ 3170494 h 6822001"/>
              <a:gd name="connsiteX2328" fmla="*/ 10829543 w 12192000"/>
              <a:gd name="connsiteY2328" fmla="*/ 3161174 h 6822001"/>
              <a:gd name="connsiteX2329" fmla="*/ 10822048 w 12192000"/>
              <a:gd name="connsiteY2329" fmla="*/ 3153288 h 6822001"/>
              <a:gd name="connsiteX2330" fmla="*/ 10809851 w 12192000"/>
              <a:gd name="connsiteY2330" fmla="*/ 3147757 h 6822001"/>
              <a:gd name="connsiteX2331" fmla="*/ 10826307 w 12192000"/>
              <a:gd name="connsiteY2331" fmla="*/ 3141824 h 6822001"/>
              <a:gd name="connsiteX2332" fmla="*/ 10841105 w 12192000"/>
              <a:gd name="connsiteY2332" fmla="*/ 3127141 h 6822001"/>
              <a:gd name="connsiteX2333" fmla="*/ 10846486 w 12192000"/>
              <a:gd name="connsiteY2333" fmla="*/ 3105601 h 6822001"/>
              <a:gd name="connsiteX2334" fmla="*/ 10839454 w 12192000"/>
              <a:gd name="connsiteY2334" fmla="*/ 3081302 h 6822001"/>
              <a:gd name="connsiteX2335" fmla="*/ 10820939 w 12192000"/>
              <a:gd name="connsiteY2335" fmla="*/ 3067642 h 6822001"/>
              <a:gd name="connsiteX2336" fmla="*/ 10787739 w 12192000"/>
              <a:gd name="connsiteY2336" fmla="*/ 3063958 h 6822001"/>
              <a:gd name="connsiteX2337" fmla="*/ 352708 w 12192000"/>
              <a:gd name="connsiteY2337" fmla="*/ 3061261 h 6822001"/>
              <a:gd name="connsiteX2338" fmla="*/ 386442 w 12192000"/>
              <a:gd name="connsiteY2338" fmla="*/ 3211262 h 6822001"/>
              <a:gd name="connsiteX2339" fmla="*/ 432386 w 12192000"/>
              <a:gd name="connsiteY2339" fmla="*/ 3211262 h 6822001"/>
              <a:gd name="connsiteX2340" fmla="*/ 458878 w 12192000"/>
              <a:gd name="connsiteY2340" fmla="*/ 3116821 h 6822001"/>
              <a:gd name="connsiteX2341" fmla="*/ 485472 w 12192000"/>
              <a:gd name="connsiteY2341" fmla="*/ 3211262 h 6822001"/>
              <a:gd name="connsiteX2342" fmla="*/ 531417 w 12192000"/>
              <a:gd name="connsiteY2342" fmla="*/ 3211262 h 6822001"/>
              <a:gd name="connsiteX2343" fmla="*/ 564840 w 12192000"/>
              <a:gd name="connsiteY2343" fmla="*/ 3061261 h 6822001"/>
              <a:gd name="connsiteX2344" fmla="*/ 520569 w 12192000"/>
              <a:gd name="connsiteY2344" fmla="*/ 3061261 h 6822001"/>
              <a:gd name="connsiteX2345" fmla="*/ 504530 w 12192000"/>
              <a:gd name="connsiteY2345" fmla="*/ 3145123 h 6822001"/>
              <a:gd name="connsiteX2346" fmla="*/ 481022 w 12192000"/>
              <a:gd name="connsiteY2346" fmla="*/ 3061261 h 6822001"/>
              <a:gd name="connsiteX2347" fmla="*/ 436681 w 12192000"/>
              <a:gd name="connsiteY2347" fmla="*/ 3061261 h 6822001"/>
              <a:gd name="connsiteX2348" fmla="*/ 413231 w 12192000"/>
              <a:gd name="connsiteY2348" fmla="*/ 3145235 h 6822001"/>
              <a:gd name="connsiteX2349" fmla="*/ 397209 w 12192000"/>
              <a:gd name="connsiteY2349" fmla="*/ 3061261 h 6822001"/>
              <a:gd name="connsiteX2350" fmla="*/ 9550943 w 12192000"/>
              <a:gd name="connsiteY2350" fmla="*/ 2969497 h 6822001"/>
              <a:gd name="connsiteX2351" fmla="*/ 9567679 w 12192000"/>
              <a:gd name="connsiteY2351" fmla="*/ 3023419 h 6822001"/>
              <a:gd name="connsiteX2352" fmla="*/ 9534381 w 12192000"/>
              <a:gd name="connsiteY2352" fmla="*/ 3023419 h 6822001"/>
              <a:gd name="connsiteX2353" fmla="*/ 9525965 w 12192000"/>
              <a:gd name="connsiteY2353" fmla="*/ 2930615 h 6822001"/>
              <a:gd name="connsiteX2354" fmla="*/ 9468976 w 12192000"/>
              <a:gd name="connsiteY2354" fmla="*/ 3080615 h 6822001"/>
              <a:gd name="connsiteX2355" fmla="*/ 9516815 w 12192000"/>
              <a:gd name="connsiteY2355" fmla="*/ 3080615 h 6822001"/>
              <a:gd name="connsiteX2356" fmla="*/ 9524205 w 12192000"/>
              <a:gd name="connsiteY2356" fmla="*/ 3055854 h 6822001"/>
              <a:gd name="connsiteX2357" fmla="*/ 9577397 w 12192000"/>
              <a:gd name="connsiteY2357" fmla="*/ 3055854 h 6822001"/>
              <a:gd name="connsiteX2358" fmla="*/ 9584984 w 12192000"/>
              <a:gd name="connsiteY2358" fmla="*/ 3080615 h 6822001"/>
              <a:gd name="connsiteX2359" fmla="*/ 9634048 w 12192000"/>
              <a:gd name="connsiteY2359" fmla="*/ 3080615 h 6822001"/>
              <a:gd name="connsiteX2360" fmla="*/ 9577071 w 12192000"/>
              <a:gd name="connsiteY2360" fmla="*/ 2930615 h 6822001"/>
              <a:gd name="connsiteX2361" fmla="*/ 1831367 w 12192000"/>
              <a:gd name="connsiteY2361" fmla="*/ 2928360 h 6822001"/>
              <a:gd name="connsiteX2362" fmla="*/ 1843054 w 12192000"/>
              <a:gd name="connsiteY2362" fmla="*/ 2928360 h 6822001"/>
              <a:gd name="connsiteX2363" fmla="*/ 1869119 w 12192000"/>
              <a:gd name="connsiteY2363" fmla="*/ 2937160 h 6822001"/>
              <a:gd name="connsiteX2364" fmla="*/ 1876979 w 12192000"/>
              <a:gd name="connsiteY2364" fmla="*/ 2969800 h 6822001"/>
              <a:gd name="connsiteX2365" fmla="*/ 1873462 w 12192000"/>
              <a:gd name="connsiteY2365" fmla="*/ 2995840 h 6822001"/>
              <a:gd name="connsiteX2366" fmla="*/ 1863740 w 12192000"/>
              <a:gd name="connsiteY2366" fmla="*/ 3007095 h 6822001"/>
              <a:gd name="connsiteX2367" fmla="*/ 1842848 w 12192000"/>
              <a:gd name="connsiteY2367" fmla="*/ 3010319 h 6822001"/>
              <a:gd name="connsiteX2368" fmla="*/ 1831367 w 12192000"/>
              <a:gd name="connsiteY2368" fmla="*/ 3010319 h 6822001"/>
              <a:gd name="connsiteX2369" fmla="*/ 1784514 w 12192000"/>
              <a:gd name="connsiteY2369" fmla="*/ 2894390 h 6822001"/>
              <a:gd name="connsiteX2370" fmla="*/ 1784514 w 12192000"/>
              <a:gd name="connsiteY2370" fmla="*/ 3044390 h 6822001"/>
              <a:gd name="connsiteX2371" fmla="*/ 1854121 w 12192000"/>
              <a:gd name="connsiteY2371" fmla="*/ 3044390 h 6822001"/>
              <a:gd name="connsiteX2372" fmla="*/ 1882047 w 12192000"/>
              <a:gd name="connsiteY2372" fmla="*/ 3040298 h 6822001"/>
              <a:gd name="connsiteX2373" fmla="*/ 1903146 w 12192000"/>
              <a:gd name="connsiteY2373" fmla="*/ 3028377 h 6822001"/>
              <a:gd name="connsiteX2374" fmla="*/ 1918505 w 12192000"/>
              <a:gd name="connsiteY2374" fmla="*/ 3006174 h 6822001"/>
              <a:gd name="connsiteX2375" fmla="*/ 1924038 w 12192000"/>
              <a:gd name="connsiteY2375" fmla="*/ 2968879 h 6822001"/>
              <a:gd name="connsiteX2376" fmla="*/ 1920316 w 12192000"/>
              <a:gd name="connsiteY2376" fmla="*/ 2939820 h 6822001"/>
              <a:gd name="connsiteX2377" fmla="*/ 1908318 w 12192000"/>
              <a:gd name="connsiteY2377" fmla="*/ 2915775 h 6822001"/>
              <a:gd name="connsiteX2378" fmla="*/ 1887373 w 12192000"/>
              <a:gd name="connsiteY2378" fmla="*/ 2899915 h 6822001"/>
              <a:gd name="connsiteX2379" fmla="*/ 1854121 w 12192000"/>
              <a:gd name="connsiteY2379" fmla="*/ 2894390 h 6822001"/>
              <a:gd name="connsiteX2380" fmla="*/ 10781327 w 12192000"/>
              <a:gd name="connsiteY2380" fmla="*/ 2848846 h 6822001"/>
              <a:gd name="connsiteX2381" fmla="*/ 10804857 w 12192000"/>
              <a:gd name="connsiteY2381" fmla="*/ 2858564 h 6822001"/>
              <a:gd name="connsiteX2382" fmla="*/ 10813389 w 12192000"/>
              <a:gd name="connsiteY2382" fmla="*/ 2891000 h 6822001"/>
              <a:gd name="connsiteX2383" fmla="*/ 10807805 w 12192000"/>
              <a:gd name="connsiteY2383" fmla="*/ 2920674 h 6822001"/>
              <a:gd name="connsiteX2384" fmla="*/ 10802633 w 12192000"/>
              <a:gd name="connsiteY2384" fmla="*/ 2917298 h 6822001"/>
              <a:gd name="connsiteX2385" fmla="*/ 10789135 w 12192000"/>
              <a:gd name="connsiteY2385" fmla="*/ 2908703 h 6822001"/>
              <a:gd name="connsiteX2386" fmla="*/ 10779465 w 12192000"/>
              <a:gd name="connsiteY2386" fmla="*/ 2905940 h 6822001"/>
              <a:gd name="connsiteX2387" fmla="*/ 10772122 w 12192000"/>
              <a:gd name="connsiteY2387" fmla="*/ 2922618 h 6822001"/>
              <a:gd name="connsiteX2388" fmla="*/ 10790738 w 12192000"/>
              <a:gd name="connsiteY2388" fmla="*/ 2933260 h 6822001"/>
              <a:gd name="connsiteX2389" fmla="*/ 10781740 w 12192000"/>
              <a:gd name="connsiteY2389" fmla="*/ 2934180 h 6822001"/>
              <a:gd name="connsiteX2390" fmla="*/ 10758469 w 12192000"/>
              <a:gd name="connsiteY2390" fmla="*/ 2924255 h 6822001"/>
              <a:gd name="connsiteX2391" fmla="*/ 10749987 w 12192000"/>
              <a:gd name="connsiteY2391" fmla="*/ 2889774 h 6822001"/>
              <a:gd name="connsiteX2392" fmla="*/ 10758676 w 12192000"/>
              <a:gd name="connsiteY2392" fmla="*/ 2858771 h 6822001"/>
              <a:gd name="connsiteX2393" fmla="*/ 10781327 w 12192000"/>
              <a:gd name="connsiteY2393" fmla="*/ 2848846 h 6822001"/>
              <a:gd name="connsiteX2394" fmla="*/ 10781430 w 12192000"/>
              <a:gd name="connsiteY2394" fmla="*/ 2813750 h 6822001"/>
              <a:gd name="connsiteX2395" fmla="*/ 10723768 w 12192000"/>
              <a:gd name="connsiteY2395" fmla="*/ 2834266 h 6822001"/>
              <a:gd name="connsiteX2396" fmla="*/ 10703135 w 12192000"/>
              <a:gd name="connsiteY2396" fmla="*/ 2891820 h 6822001"/>
              <a:gd name="connsiteX2397" fmla="*/ 10726717 w 12192000"/>
              <a:gd name="connsiteY2397" fmla="*/ 2951063 h 6822001"/>
              <a:gd name="connsiteX2398" fmla="*/ 10781223 w 12192000"/>
              <a:gd name="connsiteY2398" fmla="*/ 2968867 h 6822001"/>
              <a:gd name="connsiteX2399" fmla="*/ 10820113 w 12192000"/>
              <a:gd name="connsiteY2399" fmla="*/ 2962216 h 6822001"/>
              <a:gd name="connsiteX2400" fmla="*/ 10833558 w 12192000"/>
              <a:gd name="connsiteY2400" fmla="*/ 2971987 h 6822001"/>
              <a:gd name="connsiteX2401" fmla="*/ 10853002 w 12192000"/>
              <a:gd name="connsiteY2401" fmla="*/ 2983191 h 6822001"/>
              <a:gd name="connsiteX2402" fmla="*/ 10866035 w 12192000"/>
              <a:gd name="connsiteY2402" fmla="*/ 2957202 h 6822001"/>
              <a:gd name="connsiteX2403" fmla="*/ 10855175 w 12192000"/>
              <a:gd name="connsiteY2403" fmla="*/ 2951984 h 6822001"/>
              <a:gd name="connsiteX2404" fmla="*/ 10843694 w 12192000"/>
              <a:gd name="connsiteY2404" fmla="*/ 2944412 h 6822001"/>
              <a:gd name="connsiteX2405" fmla="*/ 10860243 w 12192000"/>
              <a:gd name="connsiteY2405" fmla="*/ 2891206 h 6822001"/>
              <a:gd name="connsiteX2406" fmla="*/ 10839712 w 12192000"/>
              <a:gd name="connsiteY2406" fmla="*/ 2833805 h 6822001"/>
              <a:gd name="connsiteX2407" fmla="*/ 10781430 w 12192000"/>
              <a:gd name="connsiteY2407" fmla="*/ 2813750 h 6822001"/>
              <a:gd name="connsiteX2408" fmla="*/ 353432 w 12192000"/>
              <a:gd name="connsiteY2408" fmla="*/ 2813611 h 6822001"/>
              <a:gd name="connsiteX2409" fmla="*/ 410696 w 12192000"/>
              <a:gd name="connsiteY2409" fmla="*/ 2963612 h 6822001"/>
              <a:gd name="connsiteX2410" fmla="*/ 461480 w 12192000"/>
              <a:gd name="connsiteY2410" fmla="*/ 2963612 h 6822001"/>
              <a:gd name="connsiteX2411" fmla="*/ 517780 w 12192000"/>
              <a:gd name="connsiteY2411" fmla="*/ 2813611 h 6822001"/>
              <a:gd name="connsiteX2412" fmla="*/ 470227 w 12192000"/>
              <a:gd name="connsiteY2412" fmla="*/ 2813611 h 6822001"/>
              <a:gd name="connsiteX2413" fmla="*/ 436537 w 12192000"/>
              <a:gd name="connsiteY2413" fmla="*/ 2921558 h 6822001"/>
              <a:gd name="connsiteX2414" fmla="*/ 402410 w 12192000"/>
              <a:gd name="connsiteY2414" fmla="*/ 2813611 h 6822001"/>
              <a:gd name="connsiteX2415" fmla="*/ 12123945 w 12192000"/>
              <a:gd name="connsiteY2415" fmla="*/ 2771743 h 6822001"/>
              <a:gd name="connsiteX2416" fmla="*/ 12083970 w 12192000"/>
              <a:gd name="connsiteY2416" fmla="*/ 2781770 h 6822001"/>
              <a:gd name="connsiteX2417" fmla="*/ 12064888 w 12192000"/>
              <a:gd name="connsiteY2417" fmla="*/ 2810624 h 6822001"/>
              <a:gd name="connsiteX2418" fmla="*/ 12104708 w 12192000"/>
              <a:gd name="connsiteY2418" fmla="*/ 2817684 h 6822001"/>
              <a:gd name="connsiteX2419" fmla="*/ 12111016 w 12192000"/>
              <a:gd name="connsiteY2419" fmla="*/ 2802081 h 6822001"/>
              <a:gd name="connsiteX2420" fmla="*/ 12123118 w 12192000"/>
              <a:gd name="connsiteY2420" fmla="*/ 2797630 h 6822001"/>
              <a:gd name="connsiteX2421" fmla="*/ 12134495 w 12192000"/>
              <a:gd name="connsiteY2421" fmla="*/ 2801722 h 6822001"/>
              <a:gd name="connsiteX2422" fmla="*/ 12138633 w 12192000"/>
              <a:gd name="connsiteY2422" fmla="*/ 2812671 h 6822001"/>
              <a:gd name="connsiteX2423" fmla="*/ 12133099 w 12192000"/>
              <a:gd name="connsiteY2423" fmla="*/ 2825051 h 6822001"/>
              <a:gd name="connsiteX2424" fmla="*/ 12119291 w 12192000"/>
              <a:gd name="connsiteY2424" fmla="*/ 2830269 h 6822001"/>
              <a:gd name="connsiteX2425" fmla="*/ 12113809 w 12192000"/>
              <a:gd name="connsiteY2425" fmla="*/ 2829758 h 6822001"/>
              <a:gd name="connsiteX2426" fmla="*/ 12111637 w 12192000"/>
              <a:gd name="connsiteY2426" fmla="*/ 2859533 h 6822001"/>
              <a:gd name="connsiteX2427" fmla="*/ 12125291 w 12192000"/>
              <a:gd name="connsiteY2427" fmla="*/ 2857077 h 6822001"/>
              <a:gd name="connsiteX2428" fmla="*/ 12140029 w 12192000"/>
              <a:gd name="connsiteY2428" fmla="*/ 2862807 h 6822001"/>
              <a:gd name="connsiteX2429" fmla="*/ 12145459 w 12192000"/>
              <a:gd name="connsiteY2429" fmla="*/ 2878974 h 6822001"/>
              <a:gd name="connsiteX2430" fmla="*/ 12139821 w 12192000"/>
              <a:gd name="connsiteY2430" fmla="*/ 2895344 h 6822001"/>
              <a:gd name="connsiteX2431" fmla="*/ 12125704 w 12192000"/>
              <a:gd name="connsiteY2431" fmla="*/ 2901484 h 6822001"/>
              <a:gd name="connsiteX2432" fmla="*/ 12112413 w 12192000"/>
              <a:gd name="connsiteY2432" fmla="*/ 2896623 h 6822001"/>
              <a:gd name="connsiteX2433" fmla="*/ 12104708 w 12192000"/>
              <a:gd name="connsiteY2433" fmla="*/ 2879178 h 6822001"/>
              <a:gd name="connsiteX2434" fmla="*/ 12062612 w 12192000"/>
              <a:gd name="connsiteY2434" fmla="*/ 2884704 h 6822001"/>
              <a:gd name="connsiteX2435" fmla="*/ 12074455 w 12192000"/>
              <a:gd name="connsiteY2435" fmla="*/ 2907981 h 6822001"/>
              <a:gd name="connsiteX2436" fmla="*/ 12094106 w 12192000"/>
              <a:gd name="connsiteY2436" fmla="*/ 2922050 h 6822001"/>
              <a:gd name="connsiteX2437" fmla="*/ 12126738 w 12192000"/>
              <a:gd name="connsiteY2437" fmla="*/ 2926859 h 6822001"/>
              <a:gd name="connsiteX2438" fmla="*/ 12160973 w 12192000"/>
              <a:gd name="connsiteY2438" fmla="*/ 2920362 h 6822001"/>
              <a:gd name="connsiteX2439" fmla="*/ 12180934 w 12192000"/>
              <a:gd name="connsiteY2439" fmla="*/ 2901842 h 6822001"/>
              <a:gd name="connsiteX2440" fmla="*/ 12187865 w 12192000"/>
              <a:gd name="connsiteY2440" fmla="*/ 2876723 h 6822001"/>
              <a:gd name="connsiteX2441" fmla="*/ 12183676 w 12192000"/>
              <a:gd name="connsiteY2441" fmla="*/ 2858766 h 6822001"/>
              <a:gd name="connsiteX2442" fmla="*/ 12171937 w 12192000"/>
              <a:gd name="connsiteY2442" fmla="*/ 2846641 h 6822001"/>
              <a:gd name="connsiteX2443" fmla="*/ 12158491 w 12192000"/>
              <a:gd name="connsiteY2443" fmla="*/ 2841626 h 6822001"/>
              <a:gd name="connsiteX2444" fmla="*/ 12174729 w 12192000"/>
              <a:gd name="connsiteY2444" fmla="*/ 2827813 h 6822001"/>
              <a:gd name="connsiteX2445" fmla="*/ 12180107 w 12192000"/>
              <a:gd name="connsiteY2445" fmla="*/ 2810215 h 6822001"/>
              <a:gd name="connsiteX2446" fmla="*/ 12166868 w 12192000"/>
              <a:gd name="connsiteY2446" fmla="*/ 2782691 h 6822001"/>
              <a:gd name="connsiteX2447" fmla="*/ 12123945 w 12192000"/>
              <a:gd name="connsiteY2447" fmla="*/ 2771743 h 6822001"/>
              <a:gd name="connsiteX2448" fmla="*/ 1855052 w 12192000"/>
              <a:gd name="connsiteY2448" fmla="*/ 2644182 h 6822001"/>
              <a:gd name="connsiteX2449" fmla="*/ 1798425 w 12192000"/>
              <a:gd name="connsiteY2449" fmla="*/ 2664173 h 6822001"/>
              <a:gd name="connsiteX2450" fmla="*/ 1778412 w 12192000"/>
              <a:gd name="connsiteY2450" fmla="*/ 2721382 h 6822001"/>
              <a:gd name="connsiteX2451" fmla="*/ 1789789 w 12192000"/>
              <a:gd name="connsiteY2451" fmla="*/ 2767192 h 6822001"/>
              <a:gd name="connsiteX2452" fmla="*/ 1816835 w 12192000"/>
              <a:gd name="connsiteY2452" fmla="*/ 2792192 h 6822001"/>
              <a:gd name="connsiteX2453" fmla="*/ 1857224 w 12192000"/>
              <a:gd name="connsiteY2453" fmla="*/ 2799299 h 6822001"/>
              <a:gd name="connsiteX2454" fmla="*/ 1890787 w 12192000"/>
              <a:gd name="connsiteY2454" fmla="*/ 2793467 h 6822001"/>
              <a:gd name="connsiteX2455" fmla="*/ 1912869 w 12192000"/>
              <a:gd name="connsiteY2455" fmla="*/ 2776174 h 6822001"/>
              <a:gd name="connsiteX2456" fmla="*/ 1925900 w 12192000"/>
              <a:gd name="connsiteY2456" fmla="*/ 2747627 h 6822001"/>
              <a:gd name="connsiteX2457" fmla="*/ 1884839 w 12192000"/>
              <a:gd name="connsiteY2457" fmla="*/ 2735349 h 6822001"/>
              <a:gd name="connsiteX2458" fmla="*/ 1874859 w 12192000"/>
              <a:gd name="connsiteY2458" fmla="*/ 2757040 h 6822001"/>
              <a:gd name="connsiteX2459" fmla="*/ 1854535 w 12192000"/>
              <a:gd name="connsiteY2459" fmla="*/ 2764510 h 6822001"/>
              <a:gd name="connsiteX2460" fmla="*/ 1833021 w 12192000"/>
              <a:gd name="connsiteY2460" fmla="*/ 2755261 h 6822001"/>
              <a:gd name="connsiteX2461" fmla="*/ 1825368 w 12192000"/>
              <a:gd name="connsiteY2461" fmla="*/ 2721076 h 6822001"/>
              <a:gd name="connsiteX2462" fmla="*/ 1831780 w 12192000"/>
              <a:gd name="connsiteY2462" fmla="*/ 2691542 h 6822001"/>
              <a:gd name="connsiteX2463" fmla="*/ 1856190 w 12192000"/>
              <a:gd name="connsiteY2463" fmla="*/ 2678868 h 6822001"/>
              <a:gd name="connsiteX2464" fmla="*/ 1868911 w 12192000"/>
              <a:gd name="connsiteY2464" fmla="*/ 2681733 h 6822001"/>
              <a:gd name="connsiteX2465" fmla="*/ 1878531 w 12192000"/>
              <a:gd name="connsiteY2465" fmla="*/ 2689919 h 6822001"/>
              <a:gd name="connsiteX2466" fmla="*/ 1883081 w 12192000"/>
              <a:gd name="connsiteY2466" fmla="*/ 2699946 h 6822001"/>
              <a:gd name="connsiteX2467" fmla="*/ 1924453 w 12192000"/>
              <a:gd name="connsiteY2467" fmla="*/ 2690840 h 6822001"/>
              <a:gd name="connsiteX2468" fmla="*/ 1900095 w 12192000"/>
              <a:gd name="connsiteY2468" fmla="*/ 2655642 h 6822001"/>
              <a:gd name="connsiteX2469" fmla="*/ 1855052 w 12192000"/>
              <a:gd name="connsiteY2469" fmla="*/ 2644182 h 6822001"/>
              <a:gd name="connsiteX2470" fmla="*/ 10755884 w 12192000"/>
              <a:gd name="connsiteY2470" fmla="*/ 2599149 h 6822001"/>
              <a:gd name="connsiteX2471" fmla="*/ 10769226 w 12192000"/>
              <a:gd name="connsiteY2471" fmla="*/ 2599149 h 6822001"/>
              <a:gd name="connsiteX2472" fmla="*/ 10787119 w 12192000"/>
              <a:gd name="connsiteY2472" fmla="*/ 2604061 h 6822001"/>
              <a:gd name="connsiteX2473" fmla="*/ 10791877 w 12192000"/>
              <a:gd name="connsiteY2473" fmla="*/ 2616032 h 6822001"/>
              <a:gd name="connsiteX2474" fmla="*/ 10786395 w 12192000"/>
              <a:gd name="connsiteY2474" fmla="*/ 2627953 h 6822001"/>
              <a:gd name="connsiteX2475" fmla="*/ 10767364 w 12192000"/>
              <a:gd name="connsiteY2475" fmla="*/ 2632608 h 6822001"/>
              <a:gd name="connsiteX2476" fmla="*/ 10755884 w 12192000"/>
              <a:gd name="connsiteY2476" fmla="*/ 2632608 h 6822001"/>
              <a:gd name="connsiteX2477" fmla="*/ 10708823 w 12192000"/>
              <a:gd name="connsiteY2477" fmla="*/ 2568658 h 6822001"/>
              <a:gd name="connsiteX2478" fmla="*/ 10708823 w 12192000"/>
              <a:gd name="connsiteY2478" fmla="*/ 2718659 h 6822001"/>
              <a:gd name="connsiteX2479" fmla="*/ 10755884 w 12192000"/>
              <a:gd name="connsiteY2479" fmla="*/ 2718659 h 6822001"/>
              <a:gd name="connsiteX2480" fmla="*/ 10755884 w 12192000"/>
              <a:gd name="connsiteY2480" fmla="*/ 2662997 h 6822001"/>
              <a:gd name="connsiteX2481" fmla="*/ 10781534 w 12192000"/>
              <a:gd name="connsiteY2481" fmla="*/ 2662997 h 6822001"/>
              <a:gd name="connsiteX2482" fmla="*/ 10823681 w 12192000"/>
              <a:gd name="connsiteY2482" fmla="*/ 2650207 h 6822001"/>
              <a:gd name="connsiteX2483" fmla="*/ 10837489 w 12192000"/>
              <a:gd name="connsiteY2483" fmla="*/ 2614702 h 6822001"/>
              <a:gd name="connsiteX2484" fmla="*/ 10824818 w 12192000"/>
              <a:gd name="connsiteY2484" fmla="*/ 2580630 h 6822001"/>
              <a:gd name="connsiteX2485" fmla="*/ 10786705 w 12192000"/>
              <a:gd name="connsiteY2485" fmla="*/ 2568658 h 6822001"/>
              <a:gd name="connsiteX2486" fmla="*/ 368430 w 12192000"/>
              <a:gd name="connsiteY2486" fmla="*/ 2565961 h 6822001"/>
              <a:gd name="connsiteX2487" fmla="*/ 368430 w 12192000"/>
              <a:gd name="connsiteY2487" fmla="*/ 2655329 h 6822001"/>
              <a:gd name="connsiteX2488" fmla="*/ 372773 w 12192000"/>
              <a:gd name="connsiteY2488" fmla="*/ 2680687 h 6822001"/>
              <a:gd name="connsiteX2489" fmla="*/ 382754 w 12192000"/>
              <a:gd name="connsiteY2489" fmla="*/ 2697967 h 6822001"/>
              <a:gd name="connsiteX2490" fmla="*/ 398837 w 12192000"/>
              <a:gd name="connsiteY2490" fmla="*/ 2710901 h 6822001"/>
              <a:gd name="connsiteX2491" fmla="*/ 420712 w 12192000"/>
              <a:gd name="connsiteY2491" fmla="*/ 2716986 h 6822001"/>
              <a:gd name="connsiteX2492" fmla="*/ 444862 w 12192000"/>
              <a:gd name="connsiteY2492" fmla="*/ 2718520 h 6822001"/>
              <a:gd name="connsiteX2493" fmla="*/ 477650 w 12192000"/>
              <a:gd name="connsiteY2493" fmla="*/ 2713509 h 6822001"/>
              <a:gd name="connsiteX2494" fmla="*/ 496422 w 12192000"/>
              <a:gd name="connsiteY2494" fmla="*/ 2701086 h 6822001"/>
              <a:gd name="connsiteX2495" fmla="*/ 509557 w 12192000"/>
              <a:gd name="connsiteY2495" fmla="*/ 2680431 h 6822001"/>
              <a:gd name="connsiteX2496" fmla="*/ 513746 w 12192000"/>
              <a:gd name="connsiteY2496" fmla="*/ 2655329 h 6822001"/>
              <a:gd name="connsiteX2497" fmla="*/ 513746 w 12192000"/>
              <a:gd name="connsiteY2497" fmla="*/ 2565961 h 6822001"/>
              <a:gd name="connsiteX2498" fmla="*/ 466997 w 12192000"/>
              <a:gd name="connsiteY2498" fmla="*/ 2565961 h 6822001"/>
              <a:gd name="connsiteX2499" fmla="*/ 466997 w 12192000"/>
              <a:gd name="connsiteY2499" fmla="*/ 2657458 h 6822001"/>
              <a:gd name="connsiteX2500" fmla="*/ 460118 w 12192000"/>
              <a:gd name="connsiteY2500" fmla="*/ 2676728 h 6822001"/>
              <a:gd name="connsiteX2501" fmla="*/ 441139 w 12192000"/>
              <a:gd name="connsiteY2501" fmla="*/ 2683526 h 6822001"/>
              <a:gd name="connsiteX2502" fmla="*/ 422057 w 12192000"/>
              <a:gd name="connsiteY2502" fmla="*/ 2676626 h 6822001"/>
              <a:gd name="connsiteX2503" fmla="*/ 415179 w 12192000"/>
              <a:gd name="connsiteY2503" fmla="*/ 2657458 h 6822001"/>
              <a:gd name="connsiteX2504" fmla="*/ 415179 w 12192000"/>
              <a:gd name="connsiteY2504" fmla="*/ 2565961 h 6822001"/>
              <a:gd name="connsiteX2505" fmla="*/ 6949130 w 12192000"/>
              <a:gd name="connsiteY2505" fmla="*/ 2526795 h 6822001"/>
              <a:gd name="connsiteX2506" fmla="*/ 6949130 w 12192000"/>
              <a:gd name="connsiteY2506" fmla="*/ 2558822 h 6822001"/>
              <a:gd name="connsiteX2507" fmla="*/ 7025183 w 12192000"/>
              <a:gd name="connsiteY2507" fmla="*/ 2558822 h 6822001"/>
              <a:gd name="connsiteX2508" fmla="*/ 6940959 w 12192000"/>
              <a:gd name="connsiteY2508" fmla="*/ 2645692 h 6822001"/>
              <a:gd name="connsiteX2509" fmla="*/ 6940959 w 12192000"/>
              <a:gd name="connsiteY2509" fmla="*/ 2676797 h 6822001"/>
              <a:gd name="connsiteX2510" fmla="*/ 7084828 w 12192000"/>
              <a:gd name="connsiteY2510" fmla="*/ 2676797 h 6822001"/>
              <a:gd name="connsiteX2511" fmla="*/ 7084828 w 12192000"/>
              <a:gd name="connsiteY2511" fmla="*/ 2644566 h 6822001"/>
              <a:gd name="connsiteX2512" fmla="*/ 6996610 w 12192000"/>
              <a:gd name="connsiteY2512" fmla="*/ 2644566 h 6822001"/>
              <a:gd name="connsiteX2513" fmla="*/ 7081725 w 12192000"/>
              <a:gd name="connsiteY2513" fmla="*/ 2556776 h 6822001"/>
              <a:gd name="connsiteX2514" fmla="*/ 7081725 w 12192000"/>
              <a:gd name="connsiteY2514" fmla="*/ 2526795 h 6822001"/>
              <a:gd name="connsiteX2515" fmla="*/ 12124980 w 12192000"/>
              <a:gd name="connsiteY2515" fmla="*/ 2524093 h 6822001"/>
              <a:gd name="connsiteX2516" fmla="*/ 12091624 w 12192000"/>
              <a:gd name="connsiteY2516" fmla="*/ 2529362 h 6822001"/>
              <a:gd name="connsiteX2517" fmla="*/ 12072955 w 12192000"/>
              <a:gd name="connsiteY2517" fmla="*/ 2544505 h 6822001"/>
              <a:gd name="connsiteX2518" fmla="*/ 12063854 w 12192000"/>
              <a:gd name="connsiteY2518" fmla="*/ 2571978 h 6822001"/>
              <a:gd name="connsiteX2519" fmla="*/ 12106052 w 12192000"/>
              <a:gd name="connsiteY2519" fmla="*/ 2575355 h 6822001"/>
              <a:gd name="connsiteX2520" fmla="*/ 12112930 w 12192000"/>
              <a:gd name="connsiteY2520" fmla="*/ 2557654 h 6822001"/>
              <a:gd name="connsiteX2521" fmla="*/ 12126117 w 12192000"/>
              <a:gd name="connsiteY2521" fmla="*/ 2552640 h 6822001"/>
              <a:gd name="connsiteX2522" fmla="*/ 12138995 w 12192000"/>
              <a:gd name="connsiteY2522" fmla="*/ 2557499 h 6822001"/>
              <a:gd name="connsiteX2523" fmla="*/ 12144114 w 12192000"/>
              <a:gd name="connsiteY2523" fmla="*/ 2569216 h 6822001"/>
              <a:gd name="connsiteX2524" fmla="*/ 12138943 w 12192000"/>
              <a:gd name="connsiteY2524" fmla="*/ 2582620 h 6822001"/>
              <a:gd name="connsiteX2525" fmla="*/ 12115258 w 12192000"/>
              <a:gd name="connsiteY2525" fmla="*/ 2603288 h 6822001"/>
              <a:gd name="connsiteX2526" fmla="*/ 12073938 w 12192000"/>
              <a:gd name="connsiteY2526" fmla="*/ 2641809 h 6822001"/>
              <a:gd name="connsiteX2527" fmla="*/ 12060750 w 12192000"/>
              <a:gd name="connsiteY2527" fmla="*/ 2676651 h 6822001"/>
              <a:gd name="connsiteX2528" fmla="*/ 12187140 w 12192000"/>
              <a:gd name="connsiteY2528" fmla="*/ 2676651 h 6822001"/>
              <a:gd name="connsiteX2529" fmla="*/ 12187140 w 12192000"/>
              <a:gd name="connsiteY2529" fmla="*/ 2642681 h 6822001"/>
              <a:gd name="connsiteX2530" fmla="*/ 12121359 w 12192000"/>
              <a:gd name="connsiteY2530" fmla="*/ 2642681 h 6822001"/>
              <a:gd name="connsiteX2531" fmla="*/ 12131445 w 12192000"/>
              <a:gd name="connsiteY2531" fmla="*/ 2633574 h 6822001"/>
              <a:gd name="connsiteX2532" fmla="*/ 12148458 w 12192000"/>
              <a:gd name="connsiteY2532" fmla="*/ 2621399 h 6822001"/>
              <a:gd name="connsiteX2533" fmla="*/ 12177987 w 12192000"/>
              <a:gd name="connsiteY2533" fmla="*/ 2593977 h 6822001"/>
              <a:gd name="connsiteX2534" fmla="*/ 12186106 w 12192000"/>
              <a:gd name="connsiteY2534" fmla="*/ 2567783 h 6822001"/>
              <a:gd name="connsiteX2535" fmla="*/ 12179021 w 12192000"/>
              <a:gd name="connsiteY2535" fmla="*/ 2544505 h 6822001"/>
              <a:gd name="connsiteX2536" fmla="*/ 12159576 w 12192000"/>
              <a:gd name="connsiteY2536" fmla="*/ 2529107 h 6822001"/>
              <a:gd name="connsiteX2537" fmla="*/ 12124980 w 12192000"/>
              <a:gd name="connsiteY2537" fmla="*/ 2524093 h 6822001"/>
              <a:gd name="connsiteX2538" fmla="*/ 1831263 w 12192000"/>
              <a:gd name="connsiteY2538" fmla="*/ 2476946 h 6822001"/>
              <a:gd name="connsiteX2539" fmla="*/ 1855052 w 12192000"/>
              <a:gd name="connsiteY2539" fmla="*/ 2476946 h 6822001"/>
              <a:gd name="connsiteX2540" fmla="*/ 1872272 w 12192000"/>
              <a:gd name="connsiteY2540" fmla="*/ 2480988 h 6822001"/>
              <a:gd name="connsiteX2541" fmla="*/ 1877186 w 12192000"/>
              <a:gd name="connsiteY2541" fmla="*/ 2491680 h 6822001"/>
              <a:gd name="connsiteX2542" fmla="*/ 1872221 w 12192000"/>
              <a:gd name="connsiteY2542" fmla="*/ 2503089 h 6822001"/>
              <a:gd name="connsiteX2543" fmla="*/ 1855156 w 12192000"/>
              <a:gd name="connsiteY2543" fmla="*/ 2507335 h 6822001"/>
              <a:gd name="connsiteX2544" fmla="*/ 1831263 w 12192000"/>
              <a:gd name="connsiteY2544" fmla="*/ 2507335 h 6822001"/>
              <a:gd name="connsiteX2545" fmla="*/ 1831263 w 12192000"/>
              <a:gd name="connsiteY2545" fmla="*/ 2419954 h 6822001"/>
              <a:gd name="connsiteX2546" fmla="*/ 1851949 w 12192000"/>
              <a:gd name="connsiteY2546" fmla="*/ 2419954 h 6822001"/>
              <a:gd name="connsiteX2547" fmla="*/ 1866895 w 12192000"/>
              <a:gd name="connsiteY2547" fmla="*/ 2423638 h 6822001"/>
              <a:gd name="connsiteX2548" fmla="*/ 1871187 w 12192000"/>
              <a:gd name="connsiteY2548" fmla="*/ 2433869 h 6822001"/>
              <a:gd name="connsiteX2549" fmla="*/ 1866895 w 12192000"/>
              <a:gd name="connsiteY2549" fmla="*/ 2444664 h 6822001"/>
              <a:gd name="connsiteX2550" fmla="*/ 1851639 w 12192000"/>
              <a:gd name="connsiteY2550" fmla="*/ 2448399 h 6822001"/>
              <a:gd name="connsiteX2551" fmla="*/ 1831263 w 12192000"/>
              <a:gd name="connsiteY2551" fmla="*/ 2448399 h 6822001"/>
              <a:gd name="connsiteX2552" fmla="*/ 1783997 w 12192000"/>
              <a:gd name="connsiteY2552" fmla="*/ 2389565 h 6822001"/>
              <a:gd name="connsiteX2553" fmla="*/ 1783997 w 12192000"/>
              <a:gd name="connsiteY2553" fmla="*/ 2539565 h 6822001"/>
              <a:gd name="connsiteX2554" fmla="*/ 1864878 w 12192000"/>
              <a:gd name="connsiteY2554" fmla="*/ 2539565 h 6822001"/>
              <a:gd name="connsiteX2555" fmla="*/ 1885874 w 12192000"/>
              <a:gd name="connsiteY2555" fmla="*/ 2537519 h 6822001"/>
              <a:gd name="connsiteX2556" fmla="*/ 1903663 w 12192000"/>
              <a:gd name="connsiteY2556" fmla="*/ 2532608 h 6822001"/>
              <a:gd name="connsiteX2557" fmla="*/ 1918661 w 12192000"/>
              <a:gd name="connsiteY2557" fmla="*/ 2517874 h 6822001"/>
              <a:gd name="connsiteX2558" fmla="*/ 1924143 w 12192000"/>
              <a:gd name="connsiteY2558" fmla="*/ 2496898 h 6822001"/>
              <a:gd name="connsiteX2559" fmla="*/ 1916437 w 12192000"/>
              <a:gd name="connsiteY2559" fmla="*/ 2473109 h 6822001"/>
              <a:gd name="connsiteX2560" fmla="*/ 1892389 w 12192000"/>
              <a:gd name="connsiteY2560" fmla="*/ 2459756 h 6822001"/>
              <a:gd name="connsiteX2561" fmla="*/ 1908731 w 12192000"/>
              <a:gd name="connsiteY2561" fmla="*/ 2449729 h 6822001"/>
              <a:gd name="connsiteX2562" fmla="*/ 1917109 w 12192000"/>
              <a:gd name="connsiteY2562" fmla="*/ 2426912 h 6822001"/>
              <a:gd name="connsiteX2563" fmla="*/ 1905370 w 12192000"/>
              <a:gd name="connsiteY2563" fmla="*/ 2400309 h 6822001"/>
              <a:gd name="connsiteX2564" fmla="*/ 1871704 w 12192000"/>
              <a:gd name="connsiteY2564" fmla="*/ 2389565 h 6822001"/>
              <a:gd name="connsiteX2565" fmla="*/ 10781327 w 12192000"/>
              <a:gd name="connsiteY2565" fmla="*/ 2344021 h 6822001"/>
              <a:gd name="connsiteX2566" fmla="*/ 10804753 w 12192000"/>
              <a:gd name="connsiteY2566" fmla="*/ 2353791 h 6822001"/>
              <a:gd name="connsiteX2567" fmla="*/ 10813389 w 12192000"/>
              <a:gd name="connsiteY2567" fmla="*/ 2384744 h 6822001"/>
              <a:gd name="connsiteX2568" fmla="*/ 10805116 w 12192000"/>
              <a:gd name="connsiteY2568" fmla="*/ 2419635 h 6822001"/>
              <a:gd name="connsiteX2569" fmla="*/ 10781740 w 12192000"/>
              <a:gd name="connsiteY2569" fmla="*/ 2429355 h 6822001"/>
              <a:gd name="connsiteX2570" fmla="*/ 10758521 w 12192000"/>
              <a:gd name="connsiteY2570" fmla="*/ 2419430 h 6822001"/>
              <a:gd name="connsiteX2571" fmla="*/ 10749987 w 12192000"/>
              <a:gd name="connsiteY2571" fmla="*/ 2386791 h 6822001"/>
              <a:gd name="connsiteX2572" fmla="*/ 10758573 w 12192000"/>
              <a:gd name="connsiteY2572" fmla="*/ 2353946 h 6822001"/>
              <a:gd name="connsiteX2573" fmla="*/ 10781327 w 12192000"/>
              <a:gd name="connsiteY2573" fmla="*/ 2344021 h 6822001"/>
              <a:gd name="connsiteX2574" fmla="*/ 357672 w 12192000"/>
              <a:gd name="connsiteY2574" fmla="*/ 2318311 h 6822001"/>
              <a:gd name="connsiteX2575" fmla="*/ 357672 w 12192000"/>
              <a:gd name="connsiteY2575" fmla="*/ 2355351 h 6822001"/>
              <a:gd name="connsiteX2576" fmla="*/ 405457 w 12192000"/>
              <a:gd name="connsiteY2576" fmla="*/ 2355351 h 6822001"/>
              <a:gd name="connsiteX2577" fmla="*/ 405457 w 12192000"/>
              <a:gd name="connsiteY2577" fmla="*/ 2468312 h 6822001"/>
              <a:gd name="connsiteX2578" fmla="*/ 452309 w 12192000"/>
              <a:gd name="connsiteY2578" fmla="*/ 2468312 h 6822001"/>
              <a:gd name="connsiteX2579" fmla="*/ 452309 w 12192000"/>
              <a:gd name="connsiteY2579" fmla="*/ 2355351 h 6822001"/>
              <a:gd name="connsiteX2580" fmla="*/ 500094 w 12192000"/>
              <a:gd name="connsiteY2580" fmla="*/ 2355351 h 6822001"/>
              <a:gd name="connsiteX2581" fmla="*/ 500094 w 12192000"/>
              <a:gd name="connsiteY2581" fmla="*/ 2318311 h 6822001"/>
              <a:gd name="connsiteX2582" fmla="*/ 10781430 w 12192000"/>
              <a:gd name="connsiteY2582" fmla="*/ 2308926 h 6822001"/>
              <a:gd name="connsiteX2583" fmla="*/ 10723821 w 12192000"/>
              <a:gd name="connsiteY2583" fmla="*/ 2329389 h 6822001"/>
              <a:gd name="connsiteX2584" fmla="*/ 10703135 w 12192000"/>
              <a:gd name="connsiteY2584" fmla="*/ 2386586 h 6822001"/>
              <a:gd name="connsiteX2585" fmla="*/ 10713581 w 12192000"/>
              <a:gd name="connsiteY2585" fmla="*/ 2430379 h 6822001"/>
              <a:gd name="connsiteX2586" fmla="*/ 10740834 w 12192000"/>
              <a:gd name="connsiteY2586" fmla="*/ 2455959 h 6822001"/>
              <a:gd name="connsiteX2587" fmla="*/ 10783292 w 12192000"/>
              <a:gd name="connsiteY2587" fmla="*/ 2464042 h 6822001"/>
              <a:gd name="connsiteX2588" fmla="*/ 10825439 w 12192000"/>
              <a:gd name="connsiteY2588" fmla="*/ 2454679 h 6822001"/>
              <a:gd name="connsiteX2589" fmla="*/ 10851296 w 12192000"/>
              <a:gd name="connsiteY2589" fmla="*/ 2428486 h 6822001"/>
              <a:gd name="connsiteX2590" fmla="*/ 10860243 w 12192000"/>
              <a:gd name="connsiteY2590" fmla="*/ 2385358 h 6822001"/>
              <a:gd name="connsiteX2591" fmla="*/ 10839764 w 12192000"/>
              <a:gd name="connsiteY2591" fmla="*/ 2329031 h 6822001"/>
              <a:gd name="connsiteX2592" fmla="*/ 10781430 w 12192000"/>
              <a:gd name="connsiteY2592" fmla="*/ 2308926 h 6822001"/>
              <a:gd name="connsiteX2593" fmla="*/ 6937648 w 12192000"/>
              <a:gd name="connsiteY2593" fmla="*/ 2279146 h 6822001"/>
              <a:gd name="connsiteX2594" fmla="*/ 6996707 w 12192000"/>
              <a:gd name="connsiteY2594" fmla="*/ 2366323 h 6822001"/>
              <a:gd name="connsiteX2595" fmla="*/ 6996707 w 12192000"/>
              <a:gd name="connsiteY2595" fmla="*/ 2429147 h 6822001"/>
              <a:gd name="connsiteX2596" fmla="*/ 7043663 w 12192000"/>
              <a:gd name="connsiteY2596" fmla="*/ 2429147 h 6822001"/>
              <a:gd name="connsiteX2597" fmla="*/ 7043663 w 12192000"/>
              <a:gd name="connsiteY2597" fmla="*/ 2366323 h 6822001"/>
              <a:gd name="connsiteX2598" fmla="*/ 7102618 w 12192000"/>
              <a:gd name="connsiteY2598" fmla="*/ 2279146 h 6822001"/>
              <a:gd name="connsiteX2599" fmla="*/ 7050854 w 12192000"/>
              <a:gd name="connsiteY2599" fmla="*/ 2279146 h 6822001"/>
              <a:gd name="connsiteX2600" fmla="*/ 7020241 w 12192000"/>
              <a:gd name="connsiteY2600" fmla="*/ 2329748 h 6822001"/>
              <a:gd name="connsiteX2601" fmla="*/ 6989693 w 12192000"/>
              <a:gd name="connsiteY2601" fmla="*/ 2279146 h 6822001"/>
              <a:gd name="connsiteX2602" fmla="*/ 12124463 w 12192000"/>
              <a:gd name="connsiteY2602" fmla="*/ 2276443 h 6822001"/>
              <a:gd name="connsiteX2603" fmla="*/ 12105845 w 12192000"/>
              <a:gd name="connsiteY2603" fmla="*/ 2300179 h 6822001"/>
              <a:gd name="connsiteX2604" fmla="*/ 12072438 w 12192000"/>
              <a:gd name="connsiteY2604" fmla="*/ 2316654 h 6822001"/>
              <a:gd name="connsiteX2605" fmla="*/ 12072438 w 12192000"/>
              <a:gd name="connsiteY2605" fmla="*/ 2350829 h 6822001"/>
              <a:gd name="connsiteX2606" fmla="*/ 12096692 w 12192000"/>
              <a:gd name="connsiteY2606" fmla="*/ 2341620 h 6822001"/>
              <a:gd name="connsiteX2607" fmla="*/ 12116705 w 12192000"/>
              <a:gd name="connsiteY2607" fmla="*/ 2329034 h 6822001"/>
              <a:gd name="connsiteX2608" fmla="*/ 12116705 w 12192000"/>
              <a:gd name="connsiteY2608" fmla="*/ 2429001 h 6822001"/>
              <a:gd name="connsiteX2609" fmla="*/ 12159318 w 12192000"/>
              <a:gd name="connsiteY2609" fmla="*/ 2429001 h 6822001"/>
              <a:gd name="connsiteX2610" fmla="*/ 12159318 w 12192000"/>
              <a:gd name="connsiteY2610" fmla="*/ 2276443 h 6822001"/>
              <a:gd name="connsiteX2611" fmla="*/ 1850657 w 12192000"/>
              <a:gd name="connsiteY2611" fmla="*/ 2180797 h 6822001"/>
              <a:gd name="connsiteX2612" fmla="*/ 1867393 w 12192000"/>
              <a:gd name="connsiteY2612" fmla="*/ 2234719 h 6822001"/>
              <a:gd name="connsiteX2613" fmla="*/ 1834095 w 12192000"/>
              <a:gd name="connsiteY2613" fmla="*/ 2234719 h 6822001"/>
              <a:gd name="connsiteX2614" fmla="*/ 1825679 w 12192000"/>
              <a:gd name="connsiteY2614" fmla="*/ 2141915 h 6822001"/>
              <a:gd name="connsiteX2615" fmla="*/ 1768689 w 12192000"/>
              <a:gd name="connsiteY2615" fmla="*/ 2291916 h 6822001"/>
              <a:gd name="connsiteX2616" fmla="*/ 1816529 w 12192000"/>
              <a:gd name="connsiteY2616" fmla="*/ 2291916 h 6822001"/>
              <a:gd name="connsiteX2617" fmla="*/ 1823919 w 12192000"/>
              <a:gd name="connsiteY2617" fmla="*/ 2267154 h 6822001"/>
              <a:gd name="connsiteX2618" fmla="*/ 1877111 w 12192000"/>
              <a:gd name="connsiteY2618" fmla="*/ 2267154 h 6822001"/>
              <a:gd name="connsiteX2619" fmla="*/ 1884697 w 12192000"/>
              <a:gd name="connsiteY2619" fmla="*/ 2291916 h 6822001"/>
              <a:gd name="connsiteX2620" fmla="*/ 1933761 w 12192000"/>
              <a:gd name="connsiteY2620" fmla="*/ 2291916 h 6822001"/>
              <a:gd name="connsiteX2621" fmla="*/ 1876785 w 12192000"/>
              <a:gd name="connsiteY2621" fmla="*/ 2141915 h 6822001"/>
              <a:gd name="connsiteX2622" fmla="*/ 430279 w 12192000"/>
              <a:gd name="connsiteY2622" fmla="*/ 2068104 h 6822001"/>
              <a:gd name="connsiteX2623" fmla="*/ 392993 w 12192000"/>
              <a:gd name="connsiteY2623" fmla="*/ 2073987 h 6822001"/>
              <a:gd name="connsiteX2624" fmla="*/ 372618 w 12192000"/>
              <a:gd name="connsiteY2624" fmla="*/ 2090153 h 6822001"/>
              <a:gd name="connsiteX2625" fmla="*/ 365844 w 12192000"/>
              <a:gd name="connsiteY2625" fmla="*/ 2111998 h 6822001"/>
              <a:gd name="connsiteX2626" fmla="*/ 379082 w 12192000"/>
              <a:gd name="connsiteY2626" fmla="*/ 2140955 h 6822001"/>
              <a:gd name="connsiteX2627" fmla="*/ 423039 w 12192000"/>
              <a:gd name="connsiteY2627" fmla="*/ 2159168 h 6822001"/>
              <a:gd name="connsiteX2628" fmla="*/ 447035 w 12192000"/>
              <a:gd name="connsiteY2628" fmla="*/ 2167865 h 6822001"/>
              <a:gd name="connsiteX2629" fmla="*/ 452206 w 12192000"/>
              <a:gd name="connsiteY2629" fmla="*/ 2178301 h 6822001"/>
              <a:gd name="connsiteX2630" fmla="*/ 446776 w 12192000"/>
              <a:gd name="connsiteY2630" fmla="*/ 2189096 h 6822001"/>
              <a:gd name="connsiteX2631" fmla="*/ 431314 w 12192000"/>
              <a:gd name="connsiteY2631" fmla="*/ 2193752 h 6822001"/>
              <a:gd name="connsiteX2632" fmla="*/ 410628 w 12192000"/>
              <a:gd name="connsiteY2632" fmla="*/ 2184645 h 6822001"/>
              <a:gd name="connsiteX2633" fmla="*/ 404733 w 12192000"/>
              <a:gd name="connsiteY2633" fmla="*/ 2168274 h 6822001"/>
              <a:gd name="connsiteX2634" fmla="*/ 360155 w 12192000"/>
              <a:gd name="connsiteY2634" fmla="*/ 2171037 h 6822001"/>
              <a:gd name="connsiteX2635" fmla="*/ 377014 w 12192000"/>
              <a:gd name="connsiteY2635" fmla="*/ 2208486 h 6822001"/>
              <a:gd name="connsiteX2636" fmla="*/ 430589 w 12192000"/>
              <a:gd name="connsiteY2636" fmla="*/ 2223220 h 6822001"/>
              <a:gd name="connsiteX2637" fmla="*/ 467100 w 12192000"/>
              <a:gd name="connsiteY2637" fmla="*/ 2216927 h 6822001"/>
              <a:gd name="connsiteX2638" fmla="*/ 489648 w 12192000"/>
              <a:gd name="connsiteY2638" fmla="*/ 2198458 h 6822001"/>
              <a:gd name="connsiteX2639" fmla="*/ 497715 w 12192000"/>
              <a:gd name="connsiteY2639" fmla="*/ 2171855 h 6822001"/>
              <a:gd name="connsiteX2640" fmla="*/ 491664 w 12192000"/>
              <a:gd name="connsiteY2640" fmla="*/ 2149652 h 6822001"/>
              <a:gd name="connsiteX2641" fmla="*/ 472323 w 12192000"/>
              <a:gd name="connsiteY2641" fmla="*/ 2133025 h 6822001"/>
              <a:gd name="connsiteX2642" fmla="*/ 428315 w 12192000"/>
              <a:gd name="connsiteY2642" fmla="*/ 2119775 h 6822001"/>
              <a:gd name="connsiteX2643" fmla="*/ 412593 w 12192000"/>
              <a:gd name="connsiteY2643" fmla="*/ 2114250 h 6822001"/>
              <a:gd name="connsiteX2644" fmla="*/ 409180 w 12192000"/>
              <a:gd name="connsiteY2644" fmla="*/ 2107803 h 6822001"/>
              <a:gd name="connsiteX2645" fmla="*/ 413317 w 12192000"/>
              <a:gd name="connsiteY2645" fmla="*/ 2099464 h 6822001"/>
              <a:gd name="connsiteX2646" fmla="*/ 425625 w 12192000"/>
              <a:gd name="connsiteY2646" fmla="*/ 2096037 h 6822001"/>
              <a:gd name="connsiteX2647" fmla="*/ 441191 w 12192000"/>
              <a:gd name="connsiteY2647" fmla="*/ 2100641 h 6822001"/>
              <a:gd name="connsiteX2648" fmla="*/ 448586 w 12192000"/>
              <a:gd name="connsiteY2648" fmla="*/ 2115375 h 6822001"/>
              <a:gd name="connsiteX2649" fmla="*/ 492750 w 12192000"/>
              <a:gd name="connsiteY2649" fmla="*/ 2112817 h 6822001"/>
              <a:gd name="connsiteX2650" fmla="*/ 474598 w 12192000"/>
              <a:gd name="connsiteY2650" fmla="*/ 2078796 h 6822001"/>
              <a:gd name="connsiteX2651" fmla="*/ 430279 w 12192000"/>
              <a:gd name="connsiteY2651" fmla="*/ 2068104 h 6822001"/>
              <a:gd name="connsiteX2652" fmla="*/ 10709340 w 12192000"/>
              <a:gd name="connsiteY2652" fmla="*/ 2063833 h 6822001"/>
              <a:gd name="connsiteX2653" fmla="*/ 10709340 w 12192000"/>
              <a:gd name="connsiteY2653" fmla="*/ 2213834 h 6822001"/>
              <a:gd name="connsiteX2654" fmla="*/ 10753401 w 12192000"/>
              <a:gd name="connsiteY2654" fmla="*/ 2213834 h 6822001"/>
              <a:gd name="connsiteX2655" fmla="*/ 10753401 w 12192000"/>
              <a:gd name="connsiteY2655" fmla="*/ 2131473 h 6822001"/>
              <a:gd name="connsiteX2656" fmla="*/ 10810183 w 12192000"/>
              <a:gd name="connsiteY2656" fmla="*/ 2213834 h 6822001"/>
              <a:gd name="connsiteX2657" fmla="*/ 10854348 w 12192000"/>
              <a:gd name="connsiteY2657" fmla="*/ 2213834 h 6822001"/>
              <a:gd name="connsiteX2658" fmla="*/ 10854348 w 12192000"/>
              <a:gd name="connsiteY2658" fmla="*/ 2063833 h 6822001"/>
              <a:gd name="connsiteX2659" fmla="*/ 10810183 w 12192000"/>
              <a:gd name="connsiteY2659" fmla="*/ 2063833 h 6822001"/>
              <a:gd name="connsiteX2660" fmla="*/ 10810183 w 12192000"/>
              <a:gd name="connsiteY2660" fmla="*/ 2146821 h 6822001"/>
              <a:gd name="connsiteX2661" fmla="*/ 10753091 w 12192000"/>
              <a:gd name="connsiteY2661" fmla="*/ 2063833 h 6822001"/>
              <a:gd name="connsiteX2662" fmla="*/ 12125394 w 12192000"/>
              <a:gd name="connsiteY2662" fmla="*/ 2056521 h 6822001"/>
              <a:gd name="connsiteX2663" fmla="*/ 12140752 w 12192000"/>
              <a:gd name="connsiteY2663" fmla="*/ 2066804 h 6822001"/>
              <a:gd name="connsiteX2664" fmla="*/ 12145872 w 12192000"/>
              <a:gd name="connsiteY2664" fmla="*/ 2106964 h 6822001"/>
              <a:gd name="connsiteX2665" fmla="*/ 12143648 w 12192000"/>
              <a:gd name="connsiteY2665" fmla="*/ 2136945 h 6822001"/>
              <a:gd name="connsiteX2666" fmla="*/ 12136719 w 12192000"/>
              <a:gd name="connsiteY2666" fmla="*/ 2151014 h 6822001"/>
              <a:gd name="connsiteX2667" fmla="*/ 12125600 w 12192000"/>
              <a:gd name="connsiteY2667" fmla="*/ 2155464 h 6822001"/>
              <a:gd name="connsiteX2668" fmla="*/ 12110759 w 12192000"/>
              <a:gd name="connsiteY2668" fmla="*/ 2144977 h 6822001"/>
              <a:gd name="connsiteX2669" fmla="*/ 12105639 w 12192000"/>
              <a:gd name="connsiteY2669" fmla="*/ 2105839 h 6822001"/>
              <a:gd name="connsiteX2670" fmla="*/ 12110293 w 12192000"/>
              <a:gd name="connsiteY2670" fmla="*/ 2067009 h 6822001"/>
              <a:gd name="connsiteX2671" fmla="*/ 12125394 w 12192000"/>
              <a:gd name="connsiteY2671" fmla="*/ 2056521 h 6822001"/>
              <a:gd name="connsiteX2672" fmla="*/ 6942614 w 12192000"/>
              <a:gd name="connsiteY2672" fmla="*/ 2031496 h 6822001"/>
              <a:gd name="connsiteX2673" fmla="*/ 6990159 w 12192000"/>
              <a:gd name="connsiteY2673" fmla="*/ 2103325 h 6822001"/>
              <a:gd name="connsiteX2674" fmla="*/ 6937856 w 12192000"/>
              <a:gd name="connsiteY2674" fmla="*/ 2181497 h 6822001"/>
              <a:gd name="connsiteX2675" fmla="*/ 6990191 w 12192000"/>
              <a:gd name="connsiteY2675" fmla="*/ 2181497 h 6822001"/>
              <a:gd name="connsiteX2676" fmla="*/ 7020133 w 12192000"/>
              <a:gd name="connsiteY2676" fmla="*/ 2133304 h 6822001"/>
              <a:gd name="connsiteX2677" fmla="*/ 7050076 w 12192000"/>
              <a:gd name="connsiteY2677" fmla="*/ 2181497 h 6822001"/>
              <a:gd name="connsiteX2678" fmla="*/ 7102721 w 12192000"/>
              <a:gd name="connsiteY2678" fmla="*/ 2181497 h 6822001"/>
              <a:gd name="connsiteX2679" fmla="*/ 7051079 w 12192000"/>
              <a:gd name="connsiteY2679" fmla="*/ 2104143 h 6822001"/>
              <a:gd name="connsiteX2680" fmla="*/ 7098273 w 12192000"/>
              <a:gd name="connsiteY2680" fmla="*/ 2031496 h 6822001"/>
              <a:gd name="connsiteX2681" fmla="*/ 7047180 w 12192000"/>
              <a:gd name="connsiteY2681" fmla="*/ 2031496 h 6822001"/>
              <a:gd name="connsiteX2682" fmla="*/ 7021064 w 12192000"/>
              <a:gd name="connsiteY2682" fmla="*/ 2077642 h 6822001"/>
              <a:gd name="connsiteX2683" fmla="*/ 6994224 w 12192000"/>
              <a:gd name="connsiteY2683" fmla="*/ 2031496 h 6822001"/>
              <a:gd name="connsiteX2684" fmla="*/ 12126841 w 12192000"/>
              <a:gd name="connsiteY2684" fmla="*/ 2028793 h 6822001"/>
              <a:gd name="connsiteX2685" fmla="*/ 12079420 w 12192000"/>
              <a:gd name="connsiteY2685" fmla="*/ 2045880 h 6822001"/>
              <a:gd name="connsiteX2686" fmla="*/ 12063854 w 12192000"/>
              <a:gd name="connsiteY2686" fmla="*/ 2105737 h 6822001"/>
              <a:gd name="connsiteX2687" fmla="*/ 12066904 w 12192000"/>
              <a:gd name="connsiteY2687" fmla="*/ 2137508 h 6822001"/>
              <a:gd name="connsiteX2688" fmla="*/ 12075438 w 12192000"/>
              <a:gd name="connsiteY2688" fmla="*/ 2160171 h 6822001"/>
              <a:gd name="connsiteX2689" fmla="*/ 12094778 w 12192000"/>
              <a:gd name="connsiteY2689" fmla="*/ 2177872 h 6822001"/>
              <a:gd name="connsiteX2690" fmla="*/ 12125704 w 12192000"/>
              <a:gd name="connsiteY2690" fmla="*/ 2183909 h 6822001"/>
              <a:gd name="connsiteX2691" fmla="*/ 12173798 w 12192000"/>
              <a:gd name="connsiteY2691" fmla="*/ 2164980 h 6822001"/>
              <a:gd name="connsiteX2692" fmla="*/ 12187761 w 12192000"/>
              <a:gd name="connsiteY2692" fmla="*/ 2105225 h 6822001"/>
              <a:gd name="connsiteX2693" fmla="*/ 12183520 w 12192000"/>
              <a:gd name="connsiteY2693" fmla="*/ 2070232 h 6822001"/>
              <a:gd name="connsiteX2694" fmla="*/ 12177780 w 12192000"/>
              <a:gd name="connsiteY2694" fmla="*/ 2054833 h 6822001"/>
              <a:gd name="connsiteX2695" fmla="*/ 12168006 w 12192000"/>
              <a:gd name="connsiteY2695" fmla="*/ 2042248 h 6822001"/>
              <a:gd name="connsiteX2696" fmla="*/ 12151975 w 12192000"/>
              <a:gd name="connsiteY2696" fmla="*/ 2032528 h 6822001"/>
              <a:gd name="connsiteX2697" fmla="*/ 12126841 w 12192000"/>
              <a:gd name="connsiteY2697" fmla="*/ 2028793 h 6822001"/>
              <a:gd name="connsiteX2698" fmla="*/ 416006 w 12192000"/>
              <a:gd name="connsiteY2698" fmla="*/ 1853298 h 6822001"/>
              <a:gd name="connsiteX2699" fmla="*/ 436589 w 12192000"/>
              <a:gd name="connsiteY2699" fmla="*/ 1853298 h 6822001"/>
              <a:gd name="connsiteX2700" fmla="*/ 454068 w 12192000"/>
              <a:gd name="connsiteY2700" fmla="*/ 1857186 h 6822001"/>
              <a:gd name="connsiteX2701" fmla="*/ 458722 w 12192000"/>
              <a:gd name="connsiteY2701" fmla="*/ 1868339 h 6822001"/>
              <a:gd name="connsiteX2702" fmla="*/ 455774 w 12192000"/>
              <a:gd name="connsiteY2702" fmla="*/ 1877036 h 6822001"/>
              <a:gd name="connsiteX2703" fmla="*/ 448173 w 12192000"/>
              <a:gd name="connsiteY2703" fmla="*/ 1881743 h 6822001"/>
              <a:gd name="connsiteX2704" fmla="*/ 435762 w 12192000"/>
              <a:gd name="connsiteY2704" fmla="*/ 1883789 h 6822001"/>
              <a:gd name="connsiteX2705" fmla="*/ 416006 w 12192000"/>
              <a:gd name="connsiteY2705" fmla="*/ 1883789 h 6822001"/>
              <a:gd name="connsiteX2706" fmla="*/ 368946 w 12192000"/>
              <a:gd name="connsiteY2706" fmla="*/ 1823011 h 6822001"/>
              <a:gd name="connsiteX2707" fmla="*/ 368946 w 12192000"/>
              <a:gd name="connsiteY2707" fmla="*/ 1973011 h 6822001"/>
              <a:gd name="connsiteX2708" fmla="*/ 416006 w 12192000"/>
              <a:gd name="connsiteY2708" fmla="*/ 1973011 h 6822001"/>
              <a:gd name="connsiteX2709" fmla="*/ 416006 w 12192000"/>
              <a:gd name="connsiteY2709" fmla="*/ 1912132 h 6822001"/>
              <a:gd name="connsiteX2710" fmla="*/ 420143 w 12192000"/>
              <a:gd name="connsiteY2710" fmla="*/ 1912132 h 6822001"/>
              <a:gd name="connsiteX2711" fmla="*/ 431624 w 12192000"/>
              <a:gd name="connsiteY2711" fmla="*/ 1915610 h 6822001"/>
              <a:gd name="connsiteX2712" fmla="*/ 440105 w 12192000"/>
              <a:gd name="connsiteY2712" fmla="*/ 1927173 h 6822001"/>
              <a:gd name="connsiteX2713" fmla="*/ 465150 w 12192000"/>
              <a:gd name="connsiteY2713" fmla="*/ 1973011 h 6822001"/>
              <a:gd name="connsiteX2714" fmla="*/ 518091 w 12192000"/>
              <a:gd name="connsiteY2714" fmla="*/ 1973011 h 6822001"/>
              <a:gd name="connsiteX2715" fmla="*/ 495400 w 12192000"/>
              <a:gd name="connsiteY2715" fmla="*/ 1929547 h 6822001"/>
              <a:gd name="connsiteX2716" fmla="*/ 488838 w 12192000"/>
              <a:gd name="connsiteY2716" fmla="*/ 1920227 h 6822001"/>
              <a:gd name="connsiteX2717" fmla="*/ 481343 w 12192000"/>
              <a:gd name="connsiteY2717" fmla="*/ 1912341 h 6822001"/>
              <a:gd name="connsiteX2718" fmla="*/ 469148 w 12192000"/>
              <a:gd name="connsiteY2718" fmla="*/ 1906811 h 6822001"/>
              <a:gd name="connsiteX2719" fmla="*/ 485602 w 12192000"/>
              <a:gd name="connsiteY2719" fmla="*/ 1900877 h 6822001"/>
              <a:gd name="connsiteX2720" fmla="*/ 500401 w 12192000"/>
              <a:gd name="connsiteY2720" fmla="*/ 1886193 h 6822001"/>
              <a:gd name="connsiteX2721" fmla="*/ 505783 w 12192000"/>
              <a:gd name="connsiteY2721" fmla="*/ 1864655 h 6822001"/>
              <a:gd name="connsiteX2722" fmla="*/ 498749 w 12192000"/>
              <a:gd name="connsiteY2722" fmla="*/ 1840355 h 6822001"/>
              <a:gd name="connsiteX2723" fmla="*/ 480236 w 12192000"/>
              <a:gd name="connsiteY2723" fmla="*/ 1826694 h 6822001"/>
              <a:gd name="connsiteX2724" fmla="*/ 447035 w 12192000"/>
              <a:gd name="connsiteY2724" fmla="*/ 1823011 h 6822001"/>
              <a:gd name="connsiteX2725" fmla="*/ 3497673 w 12192000"/>
              <a:gd name="connsiteY2725" fmla="*/ 1820369 h 6822001"/>
              <a:gd name="connsiteX2726" fmla="*/ 3513033 w 12192000"/>
              <a:gd name="connsiteY2726" fmla="*/ 1830652 h 6822001"/>
              <a:gd name="connsiteX2727" fmla="*/ 3518151 w 12192000"/>
              <a:gd name="connsiteY2727" fmla="*/ 1870813 h 6822001"/>
              <a:gd name="connsiteX2728" fmla="*/ 3515929 w 12192000"/>
              <a:gd name="connsiteY2728" fmla="*/ 1900793 h 6822001"/>
              <a:gd name="connsiteX2729" fmla="*/ 3508998 w 12192000"/>
              <a:gd name="connsiteY2729" fmla="*/ 1914861 h 6822001"/>
              <a:gd name="connsiteX2730" fmla="*/ 3497880 w 12192000"/>
              <a:gd name="connsiteY2730" fmla="*/ 1919312 h 6822001"/>
              <a:gd name="connsiteX2731" fmla="*/ 3483038 w 12192000"/>
              <a:gd name="connsiteY2731" fmla="*/ 1908824 h 6822001"/>
              <a:gd name="connsiteX2732" fmla="*/ 3477919 w 12192000"/>
              <a:gd name="connsiteY2732" fmla="*/ 1869687 h 6822001"/>
              <a:gd name="connsiteX2733" fmla="*/ 3482573 w 12192000"/>
              <a:gd name="connsiteY2733" fmla="*/ 1830857 h 6822001"/>
              <a:gd name="connsiteX2734" fmla="*/ 3497673 w 12192000"/>
              <a:gd name="connsiteY2734" fmla="*/ 1820369 h 6822001"/>
              <a:gd name="connsiteX2735" fmla="*/ 10708513 w 12192000"/>
              <a:gd name="connsiteY2735" fmla="*/ 1816184 h 6822001"/>
              <a:gd name="connsiteX2736" fmla="*/ 10708513 w 12192000"/>
              <a:gd name="connsiteY2736" fmla="*/ 1966184 h 6822001"/>
              <a:gd name="connsiteX2737" fmla="*/ 10746885 w 12192000"/>
              <a:gd name="connsiteY2737" fmla="*/ 1966184 h 6822001"/>
              <a:gd name="connsiteX2738" fmla="*/ 10746885 w 12192000"/>
              <a:gd name="connsiteY2738" fmla="*/ 1851791 h 6822001"/>
              <a:gd name="connsiteX2739" fmla="*/ 10776396 w 12192000"/>
              <a:gd name="connsiteY2739" fmla="*/ 1966184 h 6822001"/>
              <a:gd name="connsiteX2740" fmla="*/ 10811128 w 12192000"/>
              <a:gd name="connsiteY2740" fmla="*/ 1966184 h 6822001"/>
              <a:gd name="connsiteX2741" fmla="*/ 10840694 w 12192000"/>
              <a:gd name="connsiteY2741" fmla="*/ 1851791 h 6822001"/>
              <a:gd name="connsiteX2742" fmla="*/ 10840694 w 12192000"/>
              <a:gd name="connsiteY2742" fmla="*/ 1966184 h 6822001"/>
              <a:gd name="connsiteX2743" fmla="*/ 10879067 w 12192000"/>
              <a:gd name="connsiteY2743" fmla="*/ 1966184 h 6822001"/>
              <a:gd name="connsiteX2744" fmla="*/ 10879067 w 12192000"/>
              <a:gd name="connsiteY2744" fmla="*/ 1816184 h 6822001"/>
              <a:gd name="connsiteX2745" fmla="*/ 10817486 w 12192000"/>
              <a:gd name="connsiteY2745" fmla="*/ 1816184 h 6822001"/>
              <a:gd name="connsiteX2746" fmla="*/ 10793893 w 12192000"/>
              <a:gd name="connsiteY2746" fmla="*/ 1907452 h 6822001"/>
              <a:gd name="connsiteX2747" fmla="*/ 10770130 w 12192000"/>
              <a:gd name="connsiteY2747" fmla="*/ 1816184 h 6822001"/>
              <a:gd name="connsiteX2748" fmla="*/ 12121980 w 12192000"/>
              <a:gd name="connsiteY2748" fmla="*/ 1807132 h 6822001"/>
              <a:gd name="connsiteX2749" fmla="*/ 12137081 w 12192000"/>
              <a:gd name="connsiteY2749" fmla="*/ 1814039 h 6822001"/>
              <a:gd name="connsiteX2750" fmla="*/ 12143287 w 12192000"/>
              <a:gd name="connsiteY2750" fmla="*/ 1833121 h 6822001"/>
              <a:gd name="connsiteX2751" fmla="*/ 12137391 w 12192000"/>
              <a:gd name="connsiteY2751" fmla="*/ 1851538 h 6822001"/>
              <a:gd name="connsiteX2752" fmla="*/ 12122601 w 12192000"/>
              <a:gd name="connsiteY2752" fmla="*/ 1857985 h 6822001"/>
              <a:gd name="connsiteX2753" fmla="*/ 12108276 w 12192000"/>
              <a:gd name="connsiteY2753" fmla="*/ 1851334 h 6822001"/>
              <a:gd name="connsiteX2754" fmla="*/ 12102535 w 12192000"/>
              <a:gd name="connsiteY2754" fmla="*/ 1832098 h 6822001"/>
              <a:gd name="connsiteX2755" fmla="*/ 12108069 w 12192000"/>
              <a:gd name="connsiteY2755" fmla="*/ 1813373 h 6822001"/>
              <a:gd name="connsiteX2756" fmla="*/ 12121980 w 12192000"/>
              <a:gd name="connsiteY2756" fmla="*/ 1807132 h 6822001"/>
              <a:gd name="connsiteX2757" fmla="*/ 3499121 w 12192000"/>
              <a:gd name="connsiteY2757" fmla="*/ 1792641 h 6822001"/>
              <a:gd name="connsiteX2758" fmla="*/ 3451700 w 12192000"/>
              <a:gd name="connsiteY2758" fmla="*/ 1809728 h 6822001"/>
              <a:gd name="connsiteX2759" fmla="*/ 3436133 w 12192000"/>
              <a:gd name="connsiteY2759" fmla="*/ 1869585 h 6822001"/>
              <a:gd name="connsiteX2760" fmla="*/ 3439185 w 12192000"/>
              <a:gd name="connsiteY2760" fmla="*/ 1901355 h 6822001"/>
              <a:gd name="connsiteX2761" fmla="*/ 3447717 w 12192000"/>
              <a:gd name="connsiteY2761" fmla="*/ 1924019 h 6822001"/>
              <a:gd name="connsiteX2762" fmla="*/ 3467059 w 12192000"/>
              <a:gd name="connsiteY2762" fmla="*/ 1941720 h 6822001"/>
              <a:gd name="connsiteX2763" fmla="*/ 3497983 w 12192000"/>
              <a:gd name="connsiteY2763" fmla="*/ 1947757 h 6822001"/>
              <a:gd name="connsiteX2764" fmla="*/ 3546078 w 12192000"/>
              <a:gd name="connsiteY2764" fmla="*/ 1928828 h 6822001"/>
              <a:gd name="connsiteX2765" fmla="*/ 3560041 w 12192000"/>
              <a:gd name="connsiteY2765" fmla="*/ 1869073 h 6822001"/>
              <a:gd name="connsiteX2766" fmla="*/ 3555800 w 12192000"/>
              <a:gd name="connsiteY2766" fmla="*/ 1834080 h 6822001"/>
              <a:gd name="connsiteX2767" fmla="*/ 3550060 w 12192000"/>
              <a:gd name="connsiteY2767" fmla="*/ 1818681 h 6822001"/>
              <a:gd name="connsiteX2768" fmla="*/ 3540286 w 12192000"/>
              <a:gd name="connsiteY2768" fmla="*/ 1806096 h 6822001"/>
              <a:gd name="connsiteX2769" fmla="*/ 3524254 w 12192000"/>
              <a:gd name="connsiteY2769" fmla="*/ 1796376 h 6822001"/>
              <a:gd name="connsiteX2770" fmla="*/ 3499121 w 12192000"/>
              <a:gd name="connsiteY2770" fmla="*/ 1792641 h 6822001"/>
              <a:gd name="connsiteX2771" fmla="*/ 6937338 w 12192000"/>
              <a:gd name="connsiteY2771" fmla="*/ 1783846 h 6822001"/>
              <a:gd name="connsiteX2772" fmla="*/ 6971073 w 12192000"/>
              <a:gd name="connsiteY2772" fmla="*/ 1933846 h 6822001"/>
              <a:gd name="connsiteX2773" fmla="*/ 7017018 w 12192000"/>
              <a:gd name="connsiteY2773" fmla="*/ 1933846 h 6822001"/>
              <a:gd name="connsiteX2774" fmla="*/ 7043508 w 12192000"/>
              <a:gd name="connsiteY2774" fmla="*/ 1839406 h 6822001"/>
              <a:gd name="connsiteX2775" fmla="*/ 7070102 w 12192000"/>
              <a:gd name="connsiteY2775" fmla="*/ 1933846 h 6822001"/>
              <a:gd name="connsiteX2776" fmla="*/ 7116047 w 12192000"/>
              <a:gd name="connsiteY2776" fmla="*/ 1933846 h 6822001"/>
              <a:gd name="connsiteX2777" fmla="*/ 7149470 w 12192000"/>
              <a:gd name="connsiteY2777" fmla="*/ 1783846 h 6822001"/>
              <a:gd name="connsiteX2778" fmla="*/ 7105200 w 12192000"/>
              <a:gd name="connsiteY2778" fmla="*/ 1783846 h 6822001"/>
              <a:gd name="connsiteX2779" fmla="*/ 7089160 w 12192000"/>
              <a:gd name="connsiteY2779" fmla="*/ 1867708 h 6822001"/>
              <a:gd name="connsiteX2780" fmla="*/ 7065653 w 12192000"/>
              <a:gd name="connsiteY2780" fmla="*/ 1783846 h 6822001"/>
              <a:gd name="connsiteX2781" fmla="*/ 7021312 w 12192000"/>
              <a:gd name="connsiteY2781" fmla="*/ 1783846 h 6822001"/>
              <a:gd name="connsiteX2782" fmla="*/ 6997862 w 12192000"/>
              <a:gd name="connsiteY2782" fmla="*/ 1867820 h 6822001"/>
              <a:gd name="connsiteX2783" fmla="*/ 6981840 w 12192000"/>
              <a:gd name="connsiteY2783" fmla="*/ 1783846 h 6822001"/>
              <a:gd name="connsiteX2784" fmla="*/ 12120739 w 12192000"/>
              <a:gd name="connsiteY2784" fmla="*/ 1781143 h 6822001"/>
              <a:gd name="connsiteX2785" fmla="*/ 12089296 w 12192000"/>
              <a:gd name="connsiteY2785" fmla="*/ 1787436 h 6822001"/>
              <a:gd name="connsiteX2786" fmla="*/ 12069646 w 12192000"/>
              <a:gd name="connsiteY2786" fmla="*/ 1806006 h 6822001"/>
              <a:gd name="connsiteX2787" fmla="*/ 12062509 w 12192000"/>
              <a:gd name="connsiteY2787" fmla="*/ 1833224 h 6822001"/>
              <a:gd name="connsiteX2788" fmla="*/ 12076524 w 12192000"/>
              <a:gd name="connsiteY2788" fmla="*/ 1869444 h 6822001"/>
              <a:gd name="connsiteX2789" fmla="*/ 12110913 w 12192000"/>
              <a:gd name="connsiteY2789" fmla="*/ 1883769 h 6822001"/>
              <a:gd name="connsiteX2790" fmla="*/ 12129324 w 12192000"/>
              <a:gd name="connsiteY2790" fmla="*/ 1880188 h 6822001"/>
              <a:gd name="connsiteX2791" fmla="*/ 12144838 w 12192000"/>
              <a:gd name="connsiteY2791" fmla="*/ 1868933 h 6822001"/>
              <a:gd name="connsiteX2792" fmla="*/ 12138633 w 12192000"/>
              <a:gd name="connsiteY2792" fmla="*/ 1900549 h 6822001"/>
              <a:gd name="connsiteX2793" fmla="*/ 12122808 w 12192000"/>
              <a:gd name="connsiteY2793" fmla="*/ 1910679 h 6822001"/>
              <a:gd name="connsiteX2794" fmla="*/ 12113189 w 12192000"/>
              <a:gd name="connsiteY2794" fmla="*/ 1907098 h 6822001"/>
              <a:gd name="connsiteX2795" fmla="*/ 12107604 w 12192000"/>
              <a:gd name="connsiteY2795" fmla="*/ 1894820 h 6822001"/>
              <a:gd name="connsiteX2796" fmla="*/ 12065716 w 12192000"/>
              <a:gd name="connsiteY2796" fmla="*/ 1900038 h 6822001"/>
              <a:gd name="connsiteX2797" fmla="*/ 12076368 w 12192000"/>
              <a:gd name="connsiteY2797" fmla="*/ 1919990 h 6822001"/>
              <a:gd name="connsiteX2798" fmla="*/ 12093744 w 12192000"/>
              <a:gd name="connsiteY2798" fmla="*/ 1932115 h 6822001"/>
              <a:gd name="connsiteX2799" fmla="*/ 12122290 w 12192000"/>
              <a:gd name="connsiteY2799" fmla="*/ 1936259 h 6822001"/>
              <a:gd name="connsiteX2800" fmla="*/ 12170178 w 12192000"/>
              <a:gd name="connsiteY2800" fmla="*/ 1917381 h 6822001"/>
              <a:gd name="connsiteX2801" fmla="*/ 12187450 w 12192000"/>
              <a:gd name="connsiteY2801" fmla="*/ 1857883 h 6822001"/>
              <a:gd name="connsiteX2802" fmla="*/ 12179228 w 12192000"/>
              <a:gd name="connsiteY2802" fmla="*/ 1813425 h 6822001"/>
              <a:gd name="connsiteX2803" fmla="*/ 12157249 w 12192000"/>
              <a:gd name="connsiteY2803" fmla="*/ 1788868 h 6822001"/>
              <a:gd name="connsiteX2804" fmla="*/ 12120739 w 12192000"/>
              <a:gd name="connsiteY2804" fmla="*/ 1781143 h 6822001"/>
              <a:gd name="connsiteX2805" fmla="*/ 12125394 w 12192000"/>
              <a:gd name="connsiteY2805" fmla="*/ 1617804 h 6822001"/>
              <a:gd name="connsiteX2806" fmla="*/ 12139408 w 12192000"/>
              <a:gd name="connsiteY2806" fmla="*/ 1624148 h 6822001"/>
              <a:gd name="connsiteX2807" fmla="*/ 12145459 w 12192000"/>
              <a:gd name="connsiteY2807" fmla="*/ 1640416 h 6822001"/>
              <a:gd name="connsiteX2808" fmla="*/ 12139459 w 12192000"/>
              <a:gd name="connsiteY2808" fmla="*/ 1656634 h 6822001"/>
              <a:gd name="connsiteX2809" fmla="*/ 12125910 w 12192000"/>
              <a:gd name="connsiteY2809" fmla="*/ 1663030 h 6822001"/>
              <a:gd name="connsiteX2810" fmla="*/ 12111947 w 12192000"/>
              <a:gd name="connsiteY2810" fmla="*/ 1656737 h 6822001"/>
              <a:gd name="connsiteX2811" fmla="*/ 12105845 w 12192000"/>
              <a:gd name="connsiteY2811" fmla="*/ 1640519 h 6822001"/>
              <a:gd name="connsiteX2812" fmla="*/ 12111690 w 12192000"/>
              <a:gd name="connsiteY2812" fmla="*/ 1623943 h 6822001"/>
              <a:gd name="connsiteX2813" fmla="*/ 12125394 w 12192000"/>
              <a:gd name="connsiteY2813" fmla="*/ 1617804 h 6822001"/>
              <a:gd name="connsiteX2814" fmla="*/ 440622 w 12192000"/>
              <a:gd name="connsiteY2814" fmla="*/ 1607899 h 6822001"/>
              <a:gd name="connsiteX2815" fmla="*/ 464152 w 12192000"/>
              <a:gd name="connsiteY2815" fmla="*/ 1617619 h 6822001"/>
              <a:gd name="connsiteX2816" fmla="*/ 472686 w 12192000"/>
              <a:gd name="connsiteY2816" fmla="*/ 1650054 h 6822001"/>
              <a:gd name="connsiteX2817" fmla="*/ 467100 w 12192000"/>
              <a:gd name="connsiteY2817" fmla="*/ 1679727 h 6822001"/>
              <a:gd name="connsiteX2818" fmla="*/ 461928 w 12192000"/>
              <a:gd name="connsiteY2818" fmla="*/ 1676351 h 6822001"/>
              <a:gd name="connsiteX2819" fmla="*/ 448431 w 12192000"/>
              <a:gd name="connsiteY2819" fmla="*/ 1667756 h 6822001"/>
              <a:gd name="connsiteX2820" fmla="*/ 438761 w 12192000"/>
              <a:gd name="connsiteY2820" fmla="*/ 1664993 h 6822001"/>
              <a:gd name="connsiteX2821" fmla="*/ 431417 w 12192000"/>
              <a:gd name="connsiteY2821" fmla="*/ 1681671 h 6822001"/>
              <a:gd name="connsiteX2822" fmla="*/ 450035 w 12192000"/>
              <a:gd name="connsiteY2822" fmla="*/ 1692312 h 6822001"/>
              <a:gd name="connsiteX2823" fmla="*/ 441036 w 12192000"/>
              <a:gd name="connsiteY2823" fmla="*/ 1693233 h 6822001"/>
              <a:gd name="connsiteX2824" fmla="*/ 417765 w 12192000"/>
              <a:gd name="connsiteY2824" fmla="*/ 1683308 h 6822001"/>
              <a:gd name="connsiteX2825" fmla="*/ 409284 w 12192000"/>
              <a:gd name="connsiteY2825" fmla="*/ 1648827 h 6822001"/>
              <a:gd name="connsiteX2826" fmla="*/ 417972 w 12192000"/>
              <a:gd name="connsiteY2826" fmla="*/ 1617824 h 6822001"/>
              <a:gd name="connsiteX2827" fmla="*/ 440622 w 12192000"/>
              <a:gd name="connsiteY2827" fmla="*/ 1607899 h 6822001"/>
              <a:gd name="connsiteX2828" fmla="*/ 440726 w 12192000"/>
              <a:gd name="connsiteY2828" fmla="*/ 1572803 h 6822001"/>
              <a:gd name="connsiteX2829" fmla="*/ 383065 w 12192000"/>
              <a:gd name="connsiteY2829" fmla="*/ 1593318 h 6822001"/>
              <a:gd name="connsiteX2830" fmla="*/ 362430 w 12192000"/>
              <a:gd name="connsiteY2830" fmla="*/ 1650873 h 6822001"/>
              <a:gd name="connsiteX2831" fmla="*/ 386012 w 12192000"/>
              <a:gd name="connsiteY2831" fmla="*/ 1710116 h 6822001"/>
              <a:gd name="connsiteX2832" fmla="*/ 440519 w 12192000"/>
              <a:gd name="connsiteY2832" fmla="*/ 1727919 h 6822001"/>
              <a:gd name="connsiteX2833" fmla="*/ 479408 w 12192000"/>
              <a:gd name="connsiteY2833" fmla="*/ 1721269 h 6822001"/>
              <a:gd name="connsiteX2834" fmla="*/ 492854 w 12192000"/>
              <a:gd name="connsiteY2834" fmla="*/ 1731040 h 6822001"/>
              <a:gd name="connsiteX2835" fmla="*/ 512299 w 12192000"/>
              <a:gd name="connsiteY2835" fmla="*/ 1742244 h 6822001"/>
              <a:gd name="connsiteX2836" fmla="*/ 525330 w 12192000"/>
              <a:gd name="connsiteY2836" fmla="*/ 1716255 h 6822001"/>
              <a:gd name="connsiteX2837" fmla="*/ 514470 w 12192000"/>
              <a:gd name="connsiteY2837" fmla="*/ 1711036 h 6822001"/>
              <a:gd name="connsiteX2838" fmla="*/ 502990 w 12192000"/>
              <a:gd name="connsiteY2838" fmla="*/ 1703465 h 6822001"/>
              <a:gd name="connsiteX2839" fmla="*/ 519538 w 12192000"/>
              <a:gd name="connsiteY2839" fmla="*/ 1650259 h 6822001"/>
              <a:gd name="connsiteX2840" fmla="*/ 499008 w 12192000"/>
              <a:gd name="connsiteY2840" fmla="*/ 1592858 h 6822001"/>
              <a:gd name="connsiteX2841" fmla="*/ 440726 w 12192000"/>
              <a:gd name="connsiteY2841" fmla="*/ 1572803 h 6822001"/>
              <a:gd name="connsiteX2842" fmla="*/ 3494260 w 12192000"/>
              <a:gd name="connsiteY2842" fmla="*/ 1570980 h 6822001"/>
              <a:gd name="connsiteX2843" fmla="*/ 3509360 w 12192000"/>
              <a:gd name="connsiteY2843" fmla="*/ 1577887 h 6822001"/>
              <a:gd name="connsiteX2844" fmla="*/ 3515567 w 12192000"/>
              <a:gd name="connsiteY2844" fmla="*/ 1596969 h 6822001"/>
              <a:gd name="connsiteX2845" fmla="*/ 3509672 w 12192000"/>
              <a:gd name="connsiteY2845" fmla="*/ 1615387 h 6822001"/>
              <a:gd name="connsiteX2846" fmla="*/ 3494881 w 12192000"/>
              <a:gd name="connsiteY2846" fmla="*/ 1621833 h 6822001"/>
              <a:gd name="connsiteX2847" fmla="*/ 3480555 w 12192000"/>
              <a:gd name="connsiteY2847" fmla="*/ 1615182 h 6822001"/>
              <a:gd name="connsiteX2848" fmla="*/ 3474816 w 12192000"/>
              <a:gd name="connsiteY2848" fmla="*/ 1595946 h 6822001"/>
              <a:gd name="connsiteX2849" fmla="*/ 3480349 w 12192000"/>
              <a:gd name="connsiteY2849" fmla="*/ 1577221 h 6822001"/>
              <a:gd name="connsiteX2850" fmla="*/ 3494260 w 12192000"/>
              <a:gd name="connsiteY2850" fmla="*/ 1570980 h 6822001"/>
              <a:gd name="connsiteX2851" fmla="*/ 10709030 w 12192000"/>
              <a:gd name="connsiteY2851" fmla="*/ 1568534 h 6822001"/>
              <a:gd name="connsiteX2852" fmla="*/ 10709030 w 12192000"/>
              <a:gd name="connsiteY2852" fmla="*/ 1718533 h 6822001"/>
              <a:gd name="connsiteX2853" fmla="*/ 10829007 w 12192000"/>
              <a:gd name="connsiteY2853" fmla="*/ 1718533 h 6822001"/>
              <a:gd name="connsiteX2854" fmla="*/ 10829007 w 12192000"/>
              <a:gd name="connsiteY2854" fmla="*/ 1681596 h 6822001"/>
              <a:gd name="connsiteX2855" fmla="*/ 10755884 w 12192000"/>
              <a:gd name="connsiteY2855" fmla="*/ 1681596 h 6822001"/>
              <a:gd name="connsiteX2856" fmla="*/ 10755884 w 12192000"/>
              <a:gd name="connsiteY2856" fmla="*/ 1568534 h 6822001"/>
              <a:gd name="connsiteX2857" fmla="*/ 12125394 w 12192000"/>
              <a:gd name="connsiteY2857" fmla="*/ 1558868 h 6822001"/>
              <a:gd name="connsiteX2858" fmla="*/ 12137805 w 12192000"/>
              <a:gd name="connsiteY2858" fmla="*/ 1563728 h 6822001"/>
              <a:gd name="connsiteX2859" fmla="*/ 12142666 w 12192000"/>
              <a:gd name="connsiteY2859" fmla="*/ 1576365 h 6822001"/>
              <a:gd name="connsiteX2860" fmla="*/ 12138012 w 12192000"/>
              <a:gd name="connsiteY2860" fmla="*/ 1588541 h 6822001"/>
              <a:gd name="connsiteX2861" fmla="*/ 12126117 w 12192000"/>
              <a:gd name="connsiteY2861" fmla="*/ 1593248 h 6822001"/>
              <a:gd name="connsiteX2862" fmla="*/ 12113034 w 12192000"/>
              <a:gd name="connsiteY2862" fmla="*/ 1588490 h 6822001"/>
              <a:gd name="connsiteX2863" fmla="*/ 12108121 w 12192000"/>
              <a:gd name="connsiteY2863" fmla="*/ 1575955 h 6822001"/>
              <a:gd name="connsiteX2864" fmla="*/ 12112930 w 12192000"/>
              <a:gd name="connsiteY2864" fmla="*/ 1563626 h 6822001"/>
              <a:gd name="connsiteX2865" fmla="*/ 12125394 w 12192000"/>
              <a:gd name="connsiteY2865" fmla="*/ 1558868 h 6822001"/>
              <a:gd name="connsiteX2866" fmla="*/ 3493019 w 12192000"/>
              <a:gd name="connsiteY2866" fmla="*/ 1544991 h 6822001"/>
              <a:gd name="connsiteX2867" fmla="*/ 3461577 w 12192000"/>
              <a:gd name="connsiteY2867" fmla="*/ 1551284 h 6822001"/>
              <a:gd name="connsiteX2868" fmla="*/ 3441926 w 12192000"/>
              <a:gd name="connsiteY2868" fmla="*/ 1569855 h 6822001"/>
              <a:gd name="connsiteX2869" fmla="*/ 3434789 w 12192000"/>
              <a:gd name="connsiteY2869" fmla="*/ 1597071 h 6822001"/>
              <a:gd name="connsiteX2870" fmla="*/ 3448804 w 12192000"/>
              <a:gd name="connsiteY2870" fmla="*/ 1633293 h 6822001"/>
              <a:gd name="connsiteX2871" fmla="*/ 3483194 w 12192000"/>
              <a:gd name="connsiteY2871" fmla="*/ 1647617 h 6822001"/>
              <a:gd name="connsiteX2872" fmla="*/ 3501604 w 12192000"/>
              <a:gd name="connsiteY2872" fmla="*/ 1644036 h 6822001"/>
              <a:gd name="connsiteX2873" fmla="*/ 3517118 w 12192000"/>
              <a:gd name="connsiteY2873" fmla="*/ 1632780 h 6822001"/>
              <a:gd name="connsiteX2874" fmla="*/ 3510913 w 12192000"/>
              <a:gd name="connsiteY2874" fmla="*/ 1664398 h 6822001"/>
              <a:gd name="connsiteX2875" fmla="*/ 3495087 w 12192000"/>
              <a:gd name="connsiteY2875" fmla="*/ 1674527 h 6822001"/>
              <a:gd name="connsiteX2876" fmla="*/ 3485469 w 12192000"/>
              <a:gd name="connsiteY2876" fmla="*/ 1670946 h 6822001"/>
              <a:gd name="connsiteX2877" fmla="*/ 3479884 w 12192000"/>
              <a:gd name="connsiteY2877" fmla="*/ 1658667 h 6822001"/>
              <a:gd name="connsiteX2878" fmla="*/ 3437995 w 12192000"/>
              <a:gd name="connsiteY2878" fmla="*/ 1663886 h 6822001"/>
              <a:gd name="connsiteX2879" fmla="*/ 3448648 w 12192000"/>
              <a:gd name="connsiteY2879" fmla="*/ 1683838 h 6822001"/>
              <a:gd name="connsiteX2880" fmla="*/ 3466024 w 12192000"/>
              <a:gd name="connsiteY2880" fmla="*/ 1695963 h 6822001"/>
              <a:gd name="connsiteX2881" fmla="*/ 3494571 w 12192000"/>
              <a:gd name="connsiteY2881" fmla="*/ 1700107 h 6822001"/>
              <a:gd name="connsiteX2882" fmla="*/ 3542458 w 12192000"/>
              <a:gd name="connsiteY2882" fmla="*/ 1681229 h 6822001"/>
              <a:gd name="connsiteX2883" fmla="*/ 3559730 w 12192000"/>
              <a:gd name="connsiteY2883" fmla="*/ 1621730 h 6822001"/>
              <a:gd name="connsiteX2884" fmla="*/ 3551507 w 12192000"/>
              <a:gd name="connsiteY2884" fmla="*/ 1577273 h 6822001"/>
              <a:gd name="connsiteX2885" fmla="*/ 3529530 w 12192000"/>
              <a:gd name="connsiteY2885" fmla="*/ 1552716 h 6822001"/>
              <a:gd name="connsiteX2886" fmla="*/ 3493019 w 12192000"/>
              <a:gd name="connsiteY2886" fmla="*/ 1544991 h 6822001"/>
              <a:gd name="connsiteX2887" fmla="*/ 6938063 w 12192000"/>
              <a:gd name="connsiteY2887" fmla="*/ 1536196 h 6822001"/>
              <a:gd name="connsiteX2888" fmla="*/ 6995326 w 12192000"/>
              <a:gd name="connsiteY2888" fmla="*/ 1686196 h 6822001"/>
              <a:gd name="connsiteX2889" fmla="*/ 7046110 w 12192000"/>
              <a:gd name="connsiteY2889" fmla="*/ 1686196 h 6822001"/>
              <a:gd name="connsiteX2890" fmla="*/ 7102410 w 12192000"/>
              <a:gd name="connsiteY2890" fmla="*/ 1536196 h 6822001"/>
              <a:gd name="connsiteX2891" fmla="*/ 7054857 w 12192000"/>
              <a:gd name="connsiteY2891" fmla="*/ 1536196 h 6822001"/>
              <a:gd name="connsiteX2892" fmla="*/ 7021167 w 12192000"/>
              <a:gd name="connsiteY2892" fmla="*/ 1644143 h 6822001"/>
              <a:gd name="connsiteX2893" fmla="*/ 6987041 w 12192000"/>
              <a:gd name="connsiteY2893" fmla="*/ 1536196 h 6822001"/>
              <a:gd name="connsiteX2894" fmla="*/ 12123324 w 12192000"/>
              <a:gd name="connsiteY2894" fmla="*/ 1533493 h 6822001"/>
              <a:gd name="connsiteX2895" fmla="*/ 12086400 w 12192000"/>
              <a:gd name="connsiteY2895" fmla="*/ 1542701 h 6822001"/>
              <a:gd name="connsiteX2896" fmla="*/ 12068508 w 12192000"/>
              <a:gd name="connsiteY2896" fmla="*/ 1573500 h 6822001"/>
              <a:gd name="connsiteX2897" fmla="*/ 12074713 w 12192000"/>
              <a:gd name="connsiteY2897" fmla="*/ 1593759 h 6822001"/>
              <a:gd name="connsiteX2898" fmla="*/ 12089193 w 12192000"/>
              <a:gd name="connsiteY2898" fmla="*/ 1605424 h 6822001"/>
              <a:gd name="connsiteX2899" fmla="*/ 12070059 w 12192000"/>
              <a:gd name="connsiteY2899" fmla="*/ 1619594 h 6822001"/>
              <a:gd name="connsiteX2900" fmla="*/ 12063854 w 12192000"/>
              <a:gd name="connsiteY2900" fmla="*/ 1641952 h 6822001"/>
              <a:gd name="connsiteX2901" fmla="*/ 12070473 w 12192000"/>
              <a:gd name="connsiteY2901" fmla="*/ 1666406 h 6822001"/>
              <a:gd name="connsiteX2902" fmla="*/ 12089814 w 12192000"/>
              <a:gd name="connsiteY2902" fmla="*/ 1682982 h 6822001"/>
              <a:gd name="connsiteX2903" fmla="*/ 12126635 w 12192000"/>
              <a:gd name="connsiteY2903" fmla="*/ 1688609 h 6822001"/>
              <a:gd name="connsiteX2904" fmla="*/ 12150785 w 12192000"/>
              <a:gd name="connsiteY2904" fmla="*/ 1686103 h 6822001"/>
              <a:gd name="connsiteX2905" fmla="*/ 12169713 w 12192000"/>
              <a:gd name="connsiteY2905" fmla="*/ 1678276 h 6822001"/>
              <a:gd name="connsiteX2906" fmla="*/ 12182538 w 12192000"/>
              <a:gd name="connsiteY2906" fmla="*/ 1663183 h 6822001"/>
              <a:gd name="connsiteX2907" fmla="*/ 12187761 w 12192000"/>
              <a:gd name="connsiteY2907" fmla="*/ 1642156 h 6822001"/>
              <a:gd name="connsiteX2908" fmla="*/ 12181711 w 12192000"/>
              <a:gd name="connsiteY2908" fmla="*/ 1620874 h 6822001"/>
              <a:gd name="connsiteX2909" fmla="*/ 12163352 w 12192000"/>
              <a:gd name="connsiteY2909" fmla="*/ 1605424 h 6822001"/>
              <a:gd name="connsiteX2910" fmla="*/ 12177004 w 12192000"/>
              <a:gd name="connsiteY2910" fmla="*/ 1592736 h 6822001"/>
              <a:gd name="connsiteX2911" fmla="*/ 12182796 w 12192000"/>
              <a:gd name="connsiteY2911" fmla="*/ 1573807 h 6822001"/>
              <a:gd name="connsiteX2912" fmla="*/ 12168264 w 12192000"/>
              <a:gd name="connsiteY2912" fmla="*/ 1544953 h 6822001"/>
              <a:gd name="connsiteX2913" fmla="*/ 12123324 w 12192000"/>
              <a:gd name="connsiteY2913" fmla="*/ 1533493 h 6822001"/>
              <a:gd name="connsiteX2914" fmla="*/ 7755909 w 12192000"/>
              <a:gd name="connsiteY2914" fmla="*/ 1499896 h 6822001"/>
              <a:gd name="connsiteX2915" fmla="*/ 7755909 w 12192000"/>
              <a:gd name="connsiteY2915" fmla="*/ 1531922 h 6822001"/>
              <a:gd name="connsiteX2916" fmla="*/ 7831963 w 12192000"/>
              <a:gd name="connsiteY2916" fmla="*/ 1531922 h 6822001"/>
              <a:gd name="connsiteX2917" fmla="*/ 7747739 w 12192000"/>
              <a:gd name="connsiteY2917" fmla="*/ 1618792 h 6822001"/>
              <a:gd name="connsiteX2918" fmla="*/ 7747739 w 12192000"/>
              <a:gd name="connsiteY2918" fmla="*/ 1649897 h 6822001"/>
              <a:gd name="connsiteX2919" fmla="*/ 7891608 w 12192000"/>
              <a:gd name="connsiteY2919" fmla="*/ 1649897 h 6822001"/>
              <a:gd name="connsiteX2920" fmla="*/ 7891608 w 12192000"/>
              <a:gd name="connsiteY2920" fmla="*/ 1617667 h 6822001"/>
              <a:gd name="connsiteX2921" fmla="*/ 7803389 w 12192000"/>
              <a:gd name="connsiteY2921" fmla="*/ 1617667 h 6822001"/>
              <a:gd name="connsiteX2922" fmla="*/ 7888504 w 12192000"/>
              <a:gd name="connsiteY2922" fmla="*/ 1529876 h 6822001"/>
              <a:gd name="connsiteX2923" fmla="*/ 7888504 w 12192000"/>
              <a:gd name="connsiteY2923" fmla="*/ 1499896 h 6822001"/>
              <a:gd name="connsiteX2924" fmla="*/ 3497673 w 12192000"/>
              <a:gd name="connsiteY2924" fmla="*/ 1381652 h 6822001"/>
              <a:gd name="connsiteX2925" fmla="*/ 3511687 w 12192000"/>
              <a:gd name="connsiteY2925" fmla="*/ 1387995 h 6822001"/>
              <a:gd name="connsiteX2926" fmla="*/ 3517738 w 12192000"/>
              <a:gd name="connsiteY2926" fmla="*/ 1404265 h 6822001"/>
              <a:gd name="connsiteX2927" fmla="*/ 3511740 w 12192000"/>
              <a:gd name="connsiteY2927" fmla="*/ 1420482 h 6822001"/>
              <a:gd name="connsiteX2928" fmla="*/ 3498190 w 12192000"/>
              <a:gd name="connsiteY2928" fmla="*/ 1426877 h 6822001"/>
              <a:gd name="connsiteX2929" fmla="*/ 3484228 w 12192000"/>
              <a:gd name="connsiteY2929" fmla="*/ 1420584 h 6822001"/>
              <a:gd name="connsiteX2930" fmla="*/ 3478125 w 12192000"/>
              <a:gd name="connsiteY2930" fmla="*/ 1404367 h 6822001"/>
              <a:gd name="connsiteX2931" fmla="*/ 3483969 w 12192000"/>
              <a:gd name="connsiteY2931" fmla="*/ 1387791 h 6822001"/>
              <a:gd name="connsiteX2932" fmla="*/ 3497673 w 12192000"/>
              <a:gd name="connsiteY2932" fmla="*/ 1381652 h 6822001"/>
              <a:gd name="connsiteX2933" fmla="*/ 415179 w 12192000"/>
              <a:gd name="connsiteY2933" fmla="*/ 1358202 h 6822001"/>
              <a:gd name="connsiteX2934" fmla="*/ 428521 w 12192000"/>
              <a:gd name="connsiteY2934" fmla="*/ 1358202 h 6822001"/>
              <a:gd name="connsiteX2935" fmla="*/ 446414 w 12192000"/>
              <a:gd name="connsiteY2935" fmla="*/ 1363114 h 6822001"/>
              <a:gd name="connsiteX2936" fmla="*/ 451172 w 12192000"/>
              <a:gd name="connsiteY2936" fmla="*/ 1375085 h 6822001"/>
              <a:gd name="connsiteX2937" fmla="*/ 445690 w 12192000"/>
              <a:gd name="connsiteY2937" fmla="*/ 1387005 h 6822001"/>
              <a:gd name="connsiteX2938" fmla="*/ 426659 w 12192000"/>
              <a:gd name="connsiteY2938" fmla="*/ 1391661 h 6822001"/>
              <a:gd name="connsiteX2939" fmla="*/ 415179 w 12192000"/>
              <a:gd name="connsiteY2939" fmla="*/ 1391661 h 6822001"/>
              <a:gd name="connsiteX2940" fmla="*/ 368119 w 12192000"/>
              <a:gd name="connsiteY2940" fmla="*/ 1327711 h 6822001"/>
              <a:gd name="connsiteX2941" fmla="*/ 368119 w 12192000"/>
              <a:gd name="connsiteY2941" fmla="*/ 1477712 h 6822001"/>
              <a:gd name="connsiteX2942" fmla="*/ 415179 w 12192000"/>
              <a:gd name="connsiteY2942" fmla="*/ 1477712 h 6822001"/>
              <a:gd name="connsiteX2943" fmla="*/ 415179 w 12192000"/>
              <a:gd name="connsiteY2943" fmla="*/ 1422050 h 6822001"/>
              <a:gd name="connsiteX2944" fmla="*/ 440829 w 12192000"/>
              <a:gd name="connsiteY2944" fmla="*/ 1422050 h 6822001"/>
              <a:gd name="connsiteX2945" fmla="*/ 482976 w 12192000"/>
              <a:gd name="connsiteY2945" fmla="*/ 1409260 h 6822001"/>
              <a:gd name="connsiteX2946" fmla="*/ 496784 w 12192000"/>
              <a:gd name="connsiteY2946" fmla="*/ 1373755 h 6822001"/>
              <a:gd name="connsiteX2947" fmla="*/ 484114 w 12192000"/>
              <a:gd name="connsiteY2947" fmla="*/ 1339682 h 6822001"/>
              <a:gd name="connsiteX2948" fmla="*/ 446001 w 12192000"/>
              <a:gd name="connsiteY2948" fmla="*/ 1327711 h 6822001"/>
              <a:gd name="connsiteX2949" fmla="*/ 3497673 w 12192000"/>
              <a:gd name="connsiteY2949" fmla="*/ 1322716 h 6822001"/>
              <a:gd name="connsiteX2950" fmla="*/ 3510085 w 12192000"/>
              <a:gd name="connsiteY2950" fmla="*/ 1327576 h 6822001"/>
              <a:gd name="connsiteX2951" fmla="*/ 3514946 w 12192000"/>
              <a:gd name="connsiteY2951" fmla="*/ 1340213 h 6822001"/>
              <a:gd name="connsiteX2952" fmla="*/ 3510291 w 12192000"/>
              <a:gd name="connsiteY2952" fmla="*/ 1352389 h 6822001"/>
              <a:gd name="connsiteX2953" fmla="*/ 3498398 w 12192000"/>
              <a:gd name="connsiteY2953" fmla="*/ 1357095 h 6822001"/>
              <a:gd name="connsiteX2954" fmla="*/ 3485314 w 12192000"/>
              <a:gd name="connsiteY2954" fmla="*/ 1352338 h 6822001"/>
              <a:gd name="connsiteX2955" fmla="*/ 3480401 w 12192000"/>
              <a:gd name="connsiteY2955" fmla="*/ 1339804 h 6822001"/>
              <a:gd name="connsiteX2956" fmla="*/ 3485210 w 12192000"/>
              <a:gd name="connsiteY2956" fmla="*/ 1327474 h 6822001"/>
              <a:gd name="connsiteX2957" fmla="*/ 3497673 w 12192000"/>
              <a:gd name="connsiteY2957" fmla="*/ 1322716 h 6822001"/>
              <a:gd name="connsiteX2958" fmla="*/ 10709237 w 12192000"/>
              <a:gd name="connsiteY2958" fmla="*/ 1320883 h 6822001"/>
              <a:gd name="connsiteX2959" fmla="*/ 10709237 w 12192000"/>
              <a:gd name="connsiteY2959" fmla="*/ 1470884 h 6822001"/>
              <a:gd name="connsiteX2960" fmla="*/ 10756090 w 12192000"/>
              <a:gd name="connsiteY2960" fmla="*/ 1470884 h 6822001"/>
              <a:gd name="connsiteX2961" fmla="*/ 10756090 w 12192000"/>
              <a:gd name="connsiteY2961" fmla="*/ 1434281 h 6822001"/>
              <a:gd name="connsiteX2962" fmla="*/ 10780298 w 12192000"/>
              <a:gd name="connsiteY2962" fmla="*/ 1409197 h 6822001"/>
              <a:gd name="connsiteX2963" fmla="*/ 10812266 w 12192000"/>
              <a:gd name="connsiteY2963" fmla="*/ 1470884 h 6822001"/>
              <a:gd name="connsiteX2964" fmla="*/ 10869965 w 12192000"/>
              <a:gd name="connsiteY2964" fmla="*/ 1470884 h 6822001"/>
              <a:gd name="connsiteX2965" fmla="*/ 10812151 w 12192000"/>
              <a:gd name="connsiteY2965" fmla="*/ 1377502 h 6822001"/>
              <a:gd name="connsiteX2966" fmla="*/ 10867483 w 12192000"/>
              <a:gd name="connsiteY2966" fmla="*/ 1320883 h 6822001"/>
              <a:gd name="connsiteX2967" fmla="*/ 10805168 w 12192000"/>
              <a:gd name="connsiteY2967" fmla="*/ 1320883 h 6822001"/>
              <a:gd name="connsiteX2968" fmla="*/ 10756090 w 12192000"/>
              <a:gd name="connsiteY2968" fmla="*/ 1377569 h 6822001"/>
              <a:gd name="connsiteX2969" fmla="*/ 10756090 w 12192000"/>
              <a:gd name="connsiteY2969" fmla="*/ 1320883 h 6822001"/>
              <a:gd name="connsiteX2970" fmla="*/ 3495605 w 12192000"/>
              <a:gd name="connsiteY2970" fmla="*/ 1297341 h 6822001"/>
              <a:gd name="connsiteX2971" fmla="*/ 3458681 w 12192000"/>
              <a:gd name="connsiteY2971" fmla="*/ 1306549 h 6822001"/>
              <a:gd name="connsiteX2972" fmla="*/ 3440788 w 12192000"/>
              <a:gd name="connsiteY2972" fmla="*/ 1337347 h 6822001"/>
              <a:gd name="connsiteX2973" fmla="*/ 3446993 w 12192000"/>
              <a:gd name="connsiteY2973" fmla="*/ 1357607 h 6822001"/>
              <a:gd name="connsiteX2974" fmla="*/ 3461473 w 12192000"/>
              <a:gd name="connsiteY2974" fmla="*/ 1369271 h 6822001"/>
              <a:gd name="connsiteX2975" fmla="*/ 3442339 w 12192000"/>
              <a:gd name="connsiteY2975" fmla="*/ 1383443 h 6822001"/>
              <a:gd name="connsiteX2976" fmla="*/ 3436133 w 12192000"/>
              <a:gd name="connsiteY2976" fmla="*/ 1405799 h 6822001"/>
              <a:gd name="connsiteX2977" fmla="*/ 3442753 w 12192000"/>
              <a:gd name="connsiteY2977" fmla="*/ 1430254 h 6822001"/>
              <a:gd name="connsiteX2978" fmla="*/ 3462094 w 12192000"/>
              <a:gd name="connsiteY2978" fmla="*/ 1446830 h 6822001"/>
              <a:gd name="connsiteX2979" fmla="*/ 3498915 w 12192000"/>
              <a:gd name="connsiteY2979" fmla="*/ 1452457 h 6822001"/>
              <a:gd name="connsiteX2980" fmla="*/ 3523065 w 12192000"/>
              <a:gd name="connsiteY2980" fmla="*/ 1449950 h 6822001"/>
              <a:gd name="connsiteX2981" fmla="*/ 3541992 w 12192000"/>
              <a:gd name="connsiteY2981" fmla="*/ 1442122 h 6822001"/>
              <a:gd name="connsiteX2982" fmla="*/ 3554818 w 12192000"/>
              <a:gd name="connsiteY2982" fmla="*/ 1427030 h 6822001"/>
              <a:gd name="connsiteX2983" fmla="*/ 3560041 w 12192000"/>
              <a:gd name="connsiteY2983" fmla="*/ 1406004 h 6822001"/>
              <a:gd name="connsiteX2984" fmla="*/ 3553990 w 12192000"/>
              <a:gd name="connsiteY2984" fmla="*/ 1384721 h 6822001"/>
              <a:gd name="connsiteX2985" fmla="*/ 3535632 w 12192000"/>
              <a:gd name="connsiteY2985" fmla="*/ 1369271 h 6822001"/>
              <a:gd name="connsiteX2986" fmla="*/ 3549284 w 12192000"/>
              <a:gd name="connsiteY2986" fmla="*/ 1356584 h 6822001"/>
              <a:gd name="connsiteX2987" fmla="*/ 3555076 w 12192000"/>
              <a:gd name="connsiteY2987" fmla="*/ 1337654 h 6822001"/>
              <a:gd name="connsiteX2988" fmla="*/ 3540544 w 12192000"/>
              <a:gd name="connsiteY2988" fmla="*/ 1308800 h 6822001"/>
              <a:gd name="connsiteX2989" fmla="*/ 3495605 w 12192000"/>
              <a:gd name="connsiteY2989" fmla="*/ 1297341 h 6822001"/>
              <a:gd name="connsiteX2990" fmla="*/ 6953060 w 12192000"/>
              <a:gd name="connsiteY2990" fmla="*/ 1288546 h 6822001"/>
              <a:gd name="connsiteX2991" fmla="*/ 6953060 w 12192000"/>
              <a:gd name="connsiteY2991" fmla="*/ 1377914 h 6822001"/>
              <a:gd name="connsiteX2992" fmla="*/ 6957403 w 12192000"/>
              <a:gd name="connsiteY2992" fmla="*/ 1403272 h 6822001"/>
              <a:gd name="connsiteX2993" fmla="*/ 6967384 w 12192000"/>
              <a:gd name="connsiteY2993" fmla="*/ 1420552 h 6822001"/>
              <a:gd name="connsiteX2994" fmla="*/ 6983468 w 12192000"/>
              <a:gd name="connsiteY2994" fmla="*/ 1433486 h 6822001"/>
              <a:gd name="connsiteX2995" fmla="*/ 7005342 w 12192000"/>
              <a:gd name="connsiteY2995" fmla="*/ 1439571 h 6822001"/>
              <a:gd name="connsiteX2996" fmla="*/ 7029493 w 12192000"/>
              <a:gd name="connsiteY2996" fmla="*/ 1441104 h 6822001"/>
              <a:gd name="connsiteX2997" fmla="*/ 7062280 w 12192000"/>
              <a:gd name="connsiteY2997" fmla="*/ 1436094 h 6822001"/>
              <a:gd name="connsiteX2998" fmla="*/ 7081052 w 12192000"/>
              <a:gd name="connsiteY2998" fmla="*/ 1423671 h 6822001"/>
              <a:gd name="connsiteX2999" fmla="*/ 7094188 w 12192000"/>
              <a:gd name="connsiteY2999" fmla="*/ 1403016 h 6822001"/>
              <a:gd name="connsiteX3000" fmla="*/ 7098377 w 12192000"/>
              <a:gd name="connsiteY3000" fmla="*/ 1377914 h 6822001"/>
              <a:gd name="connsiteX3001" fmla="*/ 7098377 w 12192000"/>
              <a:gd name="connsiteY3001" fmla="*/ 1288546 h 6822001"/>
              <a:gd name="connsiteX3002" fmla="*/ 7051627 w 12192000"/>
              <a:gd name="connsiteY3002" fmla="*/ 1288546 h 6822001"/>
              <a:gd name="connsiteX3003" fmla="*/ 7051627 w 12192000"/>
              <a:gd name="connsiteY3003" fmla="*/ 1380043 h 6822001"/>
              <a:gd name="connsiteX3004" fmla="*/ 7044749 w 12192000"/>
              <a:gd name="connsiteY3004" fmla="*/ 1399312 h 6822001"/>
              <a:gd name="connsiteX3005" fmla="*/ 7025769 w 12192000"/>
              <a:gd name="connsiteY3005" fmla="*/ 1406111 h 6822001"/>
              <a:gd name="connsiteX3006" fmla="*/ 7006688 w 12192000"/>
              <a:gd name="connsiteY3006" fmla="*/ 1399211 h 6822001"/>
              <a:gd name="connsiteX3007" fmla="*/ 6999809 w 12192000"/>
              <a:gd name="connsiteY3007" fmla="*/ 1380043 h 6822001"/>
              <a:gd name="connsiteX3008" fmla="*/ 6999809 w 12192000"/>
              <a:gd name="connsiteY3008" fmla="*/ 1288546 h 6822001"/>
              <a:gd name="connsiteX3009" fmla="*/ 12064577 w 12192000"/>
              <a:gd name="connsiteY3009" fmla="*/ 1288401 h 6822001"/>
              <a:gd name="connsiteX3010" fmla="*/ 12064577 w 12192000"/>
              <a:gd name="connsiteY3010" fmla="*/ 1323599 h 6822001"/>
              <a:gd name="connsiteX3011" fmla="*/ 12139459 w 12192000"/>
              <a:gd name="connsiteY3011" fmla="*/ 1323599 h 6822001"/>
              <a:gd name="connsiteX3012" fmla="*/ 12105742 w 12192000"/>
              <a:gd name="connsiteY3012" fmla="*/ 1376805 h 6822001"/>
              <a:gd name="connsiteX3013" fmla="*/ 12090124 w 12192000"/>
              <a:gd name="connsiteY3013" fmla="*/ 1438401 h 6822001"/>
              <a:gd name="connsiteX3014" fmla="*/ 12132117 w 12192000"/>
              <a:gd name="connsiteY3014" fmla="*/ 1438401 h 6822001"/>
              <a:gd name="connsiteX3015" fmla="*/ 12140183 w 12192000"/>
              <a:gd name="connsiteY3015" fmla="*/ 1392665 h 6822001"/>
              <a:gd name="connsiteX3016" fmla="*/ 12160766 w 12192000"/>
              <a:gd name="connsiteY3016" fmla="*/ 1347541 h 6822001"/>
              <a:gd name="connsiteX3017" fmla="*/ 12187554 w 12192000"/>
              <a:gd name="connsiteY3017" fmla="*/ 1316539 h 6822001"/>
              <a:gd name="connsiteX3018" fmla="*/ 12187554 w 12192000"/>
              <a:gd name="connsiteY3018" fmla="*/ 1288401 h 6822001"/>
              <a:gd name="connsiteX3019" fmla="*/ 6185819 w 12192000"/>
              <a:gd name="connsiteY3019" fmla="*/ 1288128 h 6822001"/>
              <a:gd name="connsiteX3020" fmla="*/ 6201178 w 12192000"/>
              <a:gd name="connsiteY3020" fmla="*/ 1298411 h 6822001"/>
              <a:gd name="connsiteX3021" fmla="*/ 6206298 w 12192000"/>
              <a:gd name="connsiteY3021" fmla="*/ 1338571 h 6822001"/>
              <a:gd name="connsiteX3022" fmla="*/ 6204074 w 12192000"/>
              <a:gd name="connsiteY3022" fmla="*/ 1368551 h 6822001"/>
              <a:gd name="connsiteX3023" fmla="*/ 6197145 w 12192000"/>
              <a:gd name="connsiteY3023" fmla="*/ 1382619 h 6822001"/>
              <a:gd name="connsiteX3024" fmla="*/ 6186025 w 12192000"/>
              <a:gd name="connsiteY3024" fmla="*/ 1387070 h 6822001"/>
              <a:gd name="connsiteX3025" fmla="*/ 6171183 w 12192000"/>
              <a:gd name="connsiteY3025" fmla="*/ 1376583 h 6822001"/>
              <a:gd name="connsiteX3026" fmla="*/ 6166064 w 12192000"/>
              <a:gd name="connsiteY3026" fmla="*/ 1337445 h 6822001"/>
              <a:gd name="connsiteX3027" fmla="*/ 6170718 w 12192000"/>
              <a:gd name="connsiteY3027" fmla="*/ 1298615 h 6822001"/>
              <a:gd name="connsiteX3028" fmla="*/ 6185819 w 12192000"/>
              <a:gd name="connsiteY3028" fmla="*/ 1288128 h 6822001"/>
              <a:gd name="connsiteX3029" fmla="*/ 6187267 w 12192000"/>
              <a:gd name="connsiteY3029" fmla="*/ 1260399 h 6822001"/>
              <a:gd name="connsiteX3030" fmla="*/ 6139845 w 12192000"/>
              <a:gd name="connsiteY3030" fmla="*/ 1277486 h 6822001"/>
              <a:gd name="connsiteX3031" fmla="*/ 6124279 w 12192000"/>
              <a:gd name="connsiteY3031" fmla="*/ 1337343 h 6822001"/>
              <a:gd name="connsiteX3032" fmla="*/ 6127330 w 12192000"/>
              <a:gd name="connsiteY3032" fmla="*/ 1369113 h 6822001"/>
              <a:gd name="connsiteX3033" fmla="*/ 6135862 w 12192000"/>
              <a:gd name="connsiteY3033" fmla="*/ 1391777 h 6822001"/>
              <a:gd name="connsiteX3034" fmla="*/ 6155204 w 12192000"/>
              <a:gd name="connsiteY3034" fmla="*/ 1409478 h 6822001"/>
              <a:gd name="connsiteX3035" fmla="*/ 6186129 w 12192000"/>
              <a:gd name="connsiteY3035" fmla="*/ 1415515 h 6822001"/>
              <a:gd name="connsiteX3036" fmla="*/ 6234223 w 12192000"/>
              <a:gd name="connsiteY3036" fmla="*/ 1396586 h 6822001"/>
              <a:gd name="connsiteX3037" fmla="*/ 6248186 w 12192000"/>
              <a:gd name="connsiteY3037" fmla="*/ 1336832 h 6822001"/>
              <a:gd name="connsiteX3038" fmla="*/ 6243945 w 12192000"/>
              <a:gd name="connsiteY3038" fmla="*/ 1301838 h 6822001"/>
              <a:gd name="connsiteX3039" fmla="*/ 6238205 w 12192000"/>
              <a:gd name="connsiteY3039" fmla="*/ 1286439 h 6822001"/>
              <a:gd name="connsiteX3040" fmla="*/ 6228431 w 12192000"/>
              <a:gd name="connsiteY3040" fmla="*/ 1273854 h 6822001"/>
              <a:gd name="connsiteX3041" fmla="*/ 6212400 w 12192000"/>
              <a:gd name="connsiteY3041" fmla="*/ 1264134 h 6822001"/>
              <a:gd name="connsiteX3042" fmla="*/ 6187267 w 12192000"/>
              <a:gd name="connsiteY3042" fmla="*/ 1260399 h 6822001"/>
              <a:gd name="connsiteX3043" fmla="*/ 7744428 w 12192000"/>
              <a:gd name="connsiteY3043" fmla="*/ 1252246 h 6822001"/>
              <a:gd name="connsiteX3044" fmla="*/ 7803487 w 12192000"/>
              <a:gd name="connsiteY3044" fmla="*/ 1339423 h 6822001"/>
              <a:gd name="connsiteX3045" fmla="*/ 7803487 w 12192000"/>
              <a:gd name="connsiteY3045" fmla="*/ 1402247 h 6822001"/>
              <a:gd name="connsiteX3046" fmla="*/ 7850443 w 12192000"/>
              <a:gd name="connsiteY3046" fmla="*/ 1402247 h 6822001"/>
              <a:gd name="connsiteX3047" fmla="*/ 7850443 w 12192000"/>
              <a:gd name="connsiteY3047" fmla="*/ 1339423 h 6822001"/>
              <a:gd name="connsiteX3048" fmla="*/ 7909397 w 12192000"/>
              <a:gd name="connsiteY3048" fmla="*/ 1252246 h 6822001"/>
              <a:gd name="connsiteX3049" fmla="*/ 7857633 w 12192000"/>
              <a:gd name="connsiteY3049" fmla="*/ 1252246 h 6822001"/>
              <a:gd name="connsiteX3050" fmla="*/ 7827021 w 12192000"/>
              <a:gd name="connsiteY3050" fmla="*/ 1302850 h 6822001"/>
              <a:gd name="connsiteX3051" fmla="*/ 7796472 w 12192000"/>
              <a:gd name="connsiteY3051" fmla="*/ 1252246 h 6822001"/>
              <a:gd name="connsiteX3052" fmla="*/ 12128910 w 12192000"/>
              <a:gd name="connsiteY3052" fmla="*/ 1116468 h 6822001"/>
              <a:gd name="connsiteX3053" fmla="*/ 12143287 w 12192000"/>
              <a:gd name="connsiteY3053" fmla="*/ 1123118 h 6822001"/>
              <a:gd name="connsiteX3054" fmla="*/ 12149079 w 12192000"/>
              <a:gd name="connsiteY3054" fmla="*/ 1142457 h 6822001"/>
              <a:gd name="connsiteX3055" fmla="*/ 12143494 w 12192000"/>
              <a:gd name="connsiteY3055" fmla="*/ 1161079 h 6822001"/>
              <a:gd name="connsiteX3056" fmla="*/ 12129634 w 12192000"/>
              <a:gd name="connsiteY3056" fmla="*/ 1167320 h 6822001"/>
              <a:gd name="connsiteX3057" fmla="*/ 12114430 w 12192000"/>
              <a:gd name="connsiteY3057" fmla="*/ 1160413 h 6822001"/>
              <a:gd name="connsiteX3058" fmla="*/ 12108224 w 12192000"/>
              <a:gd name="connsiteY3058" fmla="*/ 1141331 h 6822001"/>
              <a:gd name="connsiteX3059" fmla="*/ 12114171 w 12192000"/>
              <a:gd name="connsiteY3059" fmla="*/ 1122913 h 6822001"/>
              <a:gd name="connsiteX3060" fmla="*/ 12128910 w 12192000"/>
              <a:gd name="connsiteY3060" fmla="*/ 1116468 h 6822001"/>
              <a:gd name="connsiteX3061" fmla="*/ 440622 w 12192000"/>
              <a:gd name="connsiteY3061" fmla="*/ 1103074 h 6822001"/>
              <a:gd name="connsiteX3062" fmla="*/ 464049 w 12192000"/>
              <a:gd name="connsiteY3062" fmla="*/ 1112845 h 6822001"/>
              <a:gd name="connsiteX3063" fmla="*/ 472686 w 12192000"/>
              <a:gd name="connsiteY3063" fmla="*/ 1143797 h 6822001"/>
              <a:gd name="connsiteX3064" fmla="*/ 464411 w 12192000"/>
              <a:gd name="connsiteY3064" fmla="*/ 1178688 h 6822001"/>
              <a:gd name="connsiteX3065" fmla="*/ 441036 w 12192000"/>
              <a:gd name="connsiteY3065" fmla="*/ 1188408 h 6822001"/>
              <a:gd name="connsiteX3066" fmla="*/ 417816 w 12192000"/>
              <a:gd name="connsiteY3066" fmla="*/ 1178483 h 6822001"/>
              <a:gd name="connsiteX3067" fmla="*/ 409284 w 12192000"/>
              <a:gd name="connsiteY3067" fmla="*/ 1145843 h 6822001"/>
              <a:gd name="connsiteX3068" fmla="*/ 417868 w 12192000"/>
              <a:gd name="connsiteY3068" fmla="*/ 1112999 h 6822001"/>
              <a:gd name="connsiteX3069" fmla="*/ 440622 w 12192000"/>
              <a:gd name="connsiteY3069" fmla="*/ 1103074 h 6822001"/>
              <a:gd name="connsiteX3070" fmla="*/ 10772122 w 12192000"/>
              <a:gd name="connsiteY3070" fmla="*/ 1073234 h 6822001"/>
              <a:gd name="connsiteX3071" fmla="*/ 10772122 w 12192000"/>
              <a:gd name="connsiteY3071" fmla="*/ 1165651 h 6822001"/>
              <a:gd name="connsiteX3072" fmla="*/ 10768449 w 12192000"/>
              <a:gd name="connsiteY3072" fmla="*/ 1185125 h 6822001"/>
              <a:gd name="connsiteX3073" fmla="*/ 10756918 w 12192000"/>
              <a:gd name="connsiteY3073" fmla="*/ 1190901 h 6822001"/>
              <a:gd name="connsiteX3074" fmla="*/ 10749264 w 12192000"/>
              <a:gd name="connsiteY3074" fmla="*/ 1188957 h 6822001"/>
              <a:gd name="connsiteX3075" fmla="*/ 10743679 w 12192000"/>
              <a:gd name="connsiteY3075" fmla="*/ 1181181 h 6822001"/>
              <a:gd name="connsiteX3076" fmla="*/ 10741920 w 12192000"/>
              <a:gd name="connsiteY3076" fmla="*/ 1166447 h 6822001"/>
              <a:gd name="connsiteX3077" fmla="*/ 10697136 w 12192000"/>
              <a:gd name="connsiteY3077" fmla="*/ 1172484 h 6822001"/>
              <a:gd name="connsiteX3078" fmla="*/ 10705255 w 12192000"/>
              <a:gd name="connsiteY3078" fmla="*/ 1201696 h 6822001"/>
              <a:gd name="connsiteX3079" fmla="*/ 10724751 w 12192000"/>
              <a:gd name="connsiteY3079" fmla="*/ 1219653 h 6822001"/>
              <a:gd name="connsiteX3080" fmla="*/ 10760330 w 12192000"/>
              <a:gd name="connsiteY3080" fmla="*/ 1225792 h 6822001"/>
              <a:gd name="connsiteX3081" fmla="*/ 10795961 w 12192000"/>
              <a:gd name="connsiteY3081" fmla="*/ 1216487 h 6822001"/>
              <a:gd name="connsiteX3082" fmla="*/ 10814475 w 12192000"/>
              <a:gd name="connsiteY3082" fmla="*/ 1193788 h 6822001"/>
              <a:gd name="connsiteX3083" fmla="*/ 10819078 w 12192000"/>
              <a:gd name="connsiteY3083" fmla="*/ 1154728 h 6822001"/>
              <a:gd name="connsiteX3084" fmla="*/ 10819078 w 12192000"/>
              <a:gd name="connsiteY3084" fmla="*/ 1073234 h 6822001"/>
              <a:gd name="connsiteX3085" fmla="*/ 440726 w 12192000"/>
              <a:gd name="connsiteY3085" fmla="*/ 1067978 h 6822001"/>
              <a:gd name="connsiteX3086" fmla="*/ 383116 w 12192000"/>
              <a:gd name="connsiteY3086" fmla="*/ 1088442 h 6822001"/>
              <a:gd name="connsiteX3087" fmla="*/ 362430 w 12192000"/>
              <a:gd name="connsiteY3087" fmla="*/ 1145639 h 6822001"/>
              <a:gd name="connsiteX3088" fmla="*/ 372876 w 12192000"/>
              <a:gd name="connsiteY3088" fmla="*/ 1189431 h 6822001"/>
              <a:gd name="connsiteX3089" fmla="*/ 400130 w 12192000"/>
              <a:gd name="connsiteY3089" fmla="*/ 1215011 h 6822001"/>
              <a:gd name="connsiteX3090" fmla="*/ 442587 w 12192000"/>
              <a:gd name="connsiteY3090" fmla="*/ 1223094 h 6822001"/>
              <a:gd name="connsiteX3091" fmla="*/ 484735 w 12192000"/>
              <a:gd name="connsiteY3091" fmla="*/ 1213732 h 6822001"/>
              <a:gd name="connsiteX3092" fmla="*/ 510591 w 12192000"/>
              <a:gd name="connsiteY3092" fmla="*/ 1187539 h 6822001"/>
              <a:gd name="connsiteX3093" fmla="*/ 519538 w 12192000"/>
              <a:gd name="connsiteY3093" fmla="*/ 1144411 h 6822001"/>
              <a:gd name="connsiteX3094" fmla="*/ 499060 w 12192000"/>
              <a:gd name="connsiteY3094" fmla="*/ 1088084 h 6822001"/>
              <a:gd name="connsiteX3095" fmla="*/ 440726 w 12192000"/>
              <a:gd name="connsiteY3095" fmla="*/ 1067978 h 6822001"/>
              <a:gd name="connsiteX3096" fmla="*/ 3436857 w 12192000"/>
              <a:gd name="connsiteY3096" fmla="*/ 1052249 h 6822001"/>
              <a:gd name="connsiteX3097" fmla="*/ 3436857 w 12192000"/>
              <a:gd name="connsiteY3097" fmla="*/ 1087447 h 6822001"/>
              <a:gd name="connsiteX3098" fmla="*/ 3511740 w 12192000"/>
              <a:gd name="connsiteY3098" fmla="*/ 1087447 h 6822001"/>
              <a:gd name="connsiteX3099" fmla="*/ 3478022 w 12192000"/>
              <a:gd name="connsiteY3099" fmla="*/ 1140653 h 6822001"/>
              <a:gd name="connsiteX3100" fmla="*/ 3462404 w 12192000"/>
              <a:gd name="connsiteY3100" fmla="*/ 1202249 h 6822001"/>
              <a:gd name="connsiteX3101" fmla="*/ 3504396 w 12192000"/>
              <a:gd name="connsiteY3101" fmla="*/ 1202249 h 6822001"/>
              <a:gd name="connsiteX3102" fmla="*/ 3512463 w 12192000"/>
              <a:gd name="connsiteY3102" fmla="*/ 1156512 h 6822001"/>
              <a:gd name="connsiteX3103" fmla="*/ 3533045 w 12192000"/>
              <a:gd name="connsiteY3103" fmla="*/ 1111389 h 6822001"/>
              <a:gd name="connsiteX3104" fmla="*/ 3559834 w 12192000"/>
              <a:gd name="connsiteY3104" fmla="*/ 1080387 h 6822001"/>
              <a:gd name="connsiteX3105" fmla="*/ 3559834 w 12192000"/>
              <a:gd name="connsiteY3105" fmla="*/ 1052249 h 6822001"/>
              <a:gd name="connsiteX3106" fmla="*/ 6942303 w 12192000"/>
              <a:gd name="connsiteY3106" fmla="*/ 1040896 h 6822001"/>
              <a:gd name="connsiteX3107" fmla="*/ 6942303 w 12192000"/>
              <a:gd name="connsiteY3107" fmla="*/ 1077936 h 6822001"/>
              <a:gd name="connsiteX3108" fmla="*/ 6990087 w 12192000"/>
              <a:gd name="connsiteY3108" fmla="*/ 1077936 h 6822001"/>
              <a:gd name="connsiteX3109" fmla="*/ 6990087 w 12192000"/>
              <a:gd name="connsiteY3109" fmla="*/ 1190896 h 6822001"/>
              <a:gd name="connsiteX3110" fmla="*/ 7036940 w 12192000"/>
              <a:gd name="connsiteY3110" fmla="*/ 1190896 h 6822001"/>
              <a:gd name="connsiteX3111" fmla="*/ 7036940 w 12192000"/>
              <a:gd name="connsiteY3111" fmla="*/ 1077936 h 6822001"/>
              <a:gd name="connsiteX3112" fmla="*/ 7084724 w 12192000"/>
              <a:gd name="connsiteY3112" fmla="*/ 1077936 h 6822001"/>
              <a:gd name="connsiteX3113" fmla="*/ 7084724 w 12192000"/>
              <a:gd name="connsiteY3113" fmla="*/ 1040896 h 6822001"/>
              <a:gd name="connsiteX3114" fmla="*/ 6182405 w 12192000"/>
              <a:gd name="connsiteY3114" fmla="*/ 1038738 h 6822001"/>
              <a:gd name="connsiteX3115" fmla="*/ 6197506 w 12192000"/>
              <a:gd name="connsiteY3115" fmla="*/ 1045645 h 6822001"/>
              <a:gd name="connsiteX3116" fmla="*/ 6203712 w 12192000"/>
              <a:gd name="connsiteY3116" fmla="*/ 1064727 h 6822001"/>
              <a:gd name="connsiteX3117" fmla="*/ 6197817 w 12192000"/>
              <a:gd name="connsiteY3117" fmla="*/ 1083145 h 6822001"/>
              <a:gd name="connsiteX3118" fmla="*/ 6183026 w 12192000"/>
              <a:gd name="connsiteY3118" fmla="*/ 1089591 h 6822001"/>
              <a:gd name="connsiteX3119" fmla="*/ 6168701 w 12192000"/>
              <a:gd name="connsiteY3119" fmla="*/ 1082940 h 6822001"/>
              <a:gd name="connsiteX3120" fmla="*/ 6162962 w 12192000"/>
              <a:gd name="connsiteY3120" fmla="*/ 1063704 h 6822001"/>
              <a:gd name="connsiteX3121" fmla="*/ 6168494 w 12192000"/>
              <a:gd name="connsiteY3121" fmla="*/ 1044980 h 6822001"/>
              <a:gd name="connsiteX3122" fmla="*/ 6182405 w 12192000"/>
              <a:gd name="connsiteY3122" fmla="*/ 1038738 h 6822001"/>
              <a:gd name="connsiteX3123" fmla="*/ 12129221 w 12192000"/>
              <a:gd name="connsiteY3123" fmla="*/ 1038193 h 6822001"/>
              <a:gd name="connsiteX3124" fmla="*/ 12081333 w 12192000"/>
              <a:gd name="connsiteY3124" fmla="*/ 1057071 h 6822001"/>
              <a:gd name="connsiteX3125" fmla="*/ 12064060 w 12192000"/>
              <a:gd name="connsiteY3125" fmla="*/ 1116570 h 6822001"/>
              <a:gd name="connsiteX3126" fmla="*/ 12072283 w 12192000"/>
              <a:gd name="connsiteY3126" fmla="*/ 1161130 h 6822001"/>
              <a:gd name="connsiteX3127" fmla="*/ 12094262 w 12192000"/>
              <a:gd name="connsiteY3127" fmla="*/ 1185635 h 6822001"/>
              <a:gd name="connsiteX3128" fmla="*/ 12130771 w 12192000"/>
              <a:gd name="connsiteY3128" fmla="*/ 1193309 h 6822001"/>
              <a:gd name="connsiteX3129" fmla="*/ 12162266 w 12192000"/>
              <a:gd name="connsiteY3129" fmla="*/ 1187017 h 6822001"/>
              <a:gd name="connsiteX3130" fmla="*/ 12181917 w 12192000"/>
              <a:gd name="connsiteY3130" fmla="*/ 1168445 h 6822001"/>
              <a:gd name="connsiteX3131" fmla="*/ 12189002 w 12192000"/>
              <a:gd name="connsiteY3131" fmla="*/ 1141331 h 6822001"/>
              <a:gd name="connsiteX3132" fmla="*/ 12174988 w 12192000"/>
              <a:gd name="connsiteY3132" fmla="*/ 1105008 h 6822001"/>
              <a:gd name="connsiteX3133" fmla="*/ 12140701 w 12192000"/>
              <a:gd name="connsiteY3133" fmla="*/ 1090683 h 6822001"/>
              <a:gd name="connsiteX3134" fmla="*/ 12122290 w 12192000"/>
              <a:gd name="connsiteY3134" fmla="*/ 1094315 h 6822001"/>
              <a:gd name="connsiteX3135" fmla="*/ 12106776 w 12192000"/>
              <a:gd name="connsiteY3135" fmla="*/ 1105519 h 6822001"/>
              <a:gd name="connsiteX3136" fmla="*/ 12112878 w 12192000"/>
              <a:gd name="connsiteY3136" fmla="*/ 1074005 h 6822001"/>
              <a:gd name="connsiteX3137" fmla="*/ 12128806 w 12192000"/>
              <a:gd name="connsiteY3137" fmla="*/ 1063773 h 6822001"/>
              <a:gd name="connsiteX3138" fmla="*/ 12138374 w 12192000"/>
              <a:gd name="connsiteY3138" fmla="*/ 1067354 h 6822001"/>
              <a:gd name="connsiteX3139" fmla="*/ 12143907 w 12192000"/>
              <a:gd name="connsiteY3139" fmla="*/ 1079632 h 6822001"/>
              <a:gd name="connsiteX3140" fmla="*/ 12185795 w 12192000"/>
              <a:gd name="connsiteY3140" fmla="*/ 1074516 h 6822001"/>
              <a:gd name="connsiteX3141" fmla="*/ 12175246 w 12192000"/>
              <a:gd name="connsiteY3141" fmla="*/ 1054462 h 6822001"/>
              <a:gd name="connsiteX3142" fmla="*/ 12157818 w 12192000"/>
              <a:gd name="connsiteY3142" fmla="*/ 1042337 h 6822001"/>
              <a:gd name="connsiteX3143" fmla="*/ 12129221 w 12192000"/>
              <a:gd name="connsiteY3143" fmla="*/ 1038193 h 6822001"/>
              <a:gd name="connsiteX3144" fmla="*/ 6181164 w 12192000"/>
              <a:gd name="connsiteY3144" fmla="*/ 1012749 h 6822001"/>
              <a:gd name="connsiteX3145" fmla="*/ 6149722 w 12192000"/>
              <a:gd name="connsiteY3145" fmla="*/ 1019042 h 6822001"/>
              <a:gd name="connsiteX3146" fmla="*/ 6130070 w 12192000"/>
              <a:gd name="connsiteY3146" fmla="*/ 1037613 h 6822001"/>
              <a:gd name="connsiteX3147" fmla="*/ 6122934 w 12192000"/>
              <a:gd name="connsiteY3147" fmla="*/ 1064830 h 6822001"/>
              <a:gd name="connsiteX3148" fmla="*/ 6136949 w 12192000"/>
              <a:gd name="connsiteY3148" fmla="*/ 1101051 h 6822001"/>
              <a:gd name="connsiteX3149" fmla="*/ 6171339 w 12192000"/>
              <a:gd name="connsiteY3149" fmla="*/ 1115375 h 6822001"/>
              <a:gd name="connsiteX3150" fmla="*/ 6189749 w 12192000"/>
              <a:gd name="connsiteY3150" fmla="*/ 1111794 h 6822001"/>
              <a:gd name="connsiteX3151" fmla="*/ 6205264 w 12192000"/>
              <a:gd name="connsiteY3151" fmla="*/ 1100539 h 6822001"/>
              <a:gd name="connsiteX3152" fmla="*/ 6199057 w 12192000"/>
              <a:gd name="connsiteY3152" fmla="*/ 1132156 h 6822001"/>
              <a:gd name="connsiteX3153" fmla="*/ 6183233 w 12192000"/>
              <a:gd name="connsiteY3153" fmla="*/ 1142285 h 6822001"/>
              <a:gd name="connsiteX3154" fmla="*/ 6173614 w 12192000"/>
              <a:gd name="connsiteY3154" fmla="*/ 1138704 h 6822001"/>
              <a:gd name="connsiteX3155" fmla="*/ 6168029 w 12192000"/>
              <a:gd name="connsiteY3155" fmla="*/ 1126426 h 6822001"/>
              <a:gd name="connsiteX3156" fmla="*/ 6126140 w 12192000"/>
              <a:gd name="connsiteY3156" fmla="*/ 1131644 h 6822001"/>
              <a:gd name="connsiteX3157" fmla="*/ 6136793 w 12192000"/>
              <a:gd name="connsiteY3157" fmla="*/ 1151596 h 6822001"/>
              <a:gd name="connsiteX3158" fmla="*/ 6154170 w 12192000"/>
              <a:gd name="connsiteY3158" fmla="*/ 1163721 h 6822001"/>
              <a:gd name="connsiteX3159" fmla="*/ 6182716 w 12192000"/>
              <a:gd name="connsiteY3159" fmla="*/ 1167865 h 6822001"/>
              <a:gd name="connsiteX3160" fmla="*/ 6230603 w 12192000"/>
              <a:gd name="connsiteY3160" fmla="*/ 1148987 h 6822001"/>
              <a:gd name="connsiteX3161" fmla="*/ 6247876 w 12192000"/>
              <a:gd name="connsiteY3161" fmla="*/ 1089489 h 6822001"/>
              <a:gd name="connsiteX3162" fmla="*/ 6239653 w 12192000"/>
              <a:gd name="connsiteY3162" fmla="*/ 1045031 h 6822001"/>
              <a:gd name="connsiteX3163" fmla="*/ 6217675 w 12192000"/>
              <a:gd name="connsiteY3163" fmla="*/ 1020474 h 6822001"/>
              <a:gd name="connsiteX3164" fmla="*/ 6181164 w 12192000"/>
              <a:gd name="connsiteY3164" fmla="*/ 1012749 h 6822001"/>
              <a:gd name="connsiteX3165" fmla="*/ 7749393 w 12192000"/>
              <a:gd name="connsiteY3165" fmla="*/ 1004596 h 6822001"/>
              <a:gd name="connsiteX3166" fmla="*/ 7796938 w 12192000"/>
              <a:gd name="connsiteY3166" fmla="*/ 1076425 h 6822001"/>
              <a:gd name="connsiteX3167" fmla="*/ 7744635 w 12192000"/>
              <a:gd name="connsiteY3167" fmla="*/ 1154597 h 6822001"/>
              <a:gd name="connsiteX3168" fmla="*/ 7796971 w 12192000"/>
              <a:gd name="connsiteY3168" fmla="*/ 1154597 h 6822001"/>
              <a:gd name="connsiteX3169" fmla="*/ 7826913 w 12192000"/>
              <a:gd name="connsiteY3169" fmla="*/ 1106405 h 6822001"/>
              <a:gd name="connsiteX3170" fmla="*/ 7856856 w 12192000"/>
              <a:gd name="connsiteY3170" fmla="*/ 1154597 h 6822001"/>
              <a:gd name="connsiteX3171" fmla="*/ 7909500 w 12192000"/>
              <a:gd name="connsiteY3171" fmla="*/ 1154597 h 6822001"/>
              <a:gd name="connsiteX3172" fmla="*/ 7857859 w 12192000"/>
              <a:gd name="connsiteY3172" fmla="*/ 1077244 h 6822001"/>
              <a:gd name="connsiteX3173" fmla="*/ 7905053 w 12192000"/>
              <a:gd name="connsiteY3173" fmla="*/ 1004596 h 6822001"/>
              <a:gd name="connsiteX3174" fmla="*/ 7853960 w 12192000"/>
              <a:gd name="connsiteY3174" fmla="*/ 1004596 h 6822001"/>
              <a:gd name="connsiteX3175" fmla="*/ 7827844 w 12192000"/>
              <a:gd name="connsiteY3175" fmla="*/ 1050743 h 6822001"/>
              <a:gd name="connsiteX3176" fmla="*/ 7801004 w 12192000"/>
              <a:gd name="connsiteY3176" fmla="*/ 1004596 h 6822001"/>
              <a:gd name="connsiteX3177" fmla="*/ 3501190 w 12192000"/>
              <a:gd name="connsiteY3177" fmla="*/ 880315 h 6822001"/>
              <a:gd name="connsiteX3178" fmla="*/ 3515567 w 12192000"/>
              <a:gd name="connsiteY3178" fmla="*/ 886966 h 6822001"/>
              <a:gd name="connsiteX3179" fmla="*/ 3521359 w 12192000"/>
              <a:gd name="connsiteY3179" fmla="*/ 906304 h 6822001"/>
              <a:gd name="connsiteX3180" fmla="*/ 3515773 w 12192000"/>
              <a:gd name="connsiteY3180" fmla="*/ 924926 h 6822001"/>
              <a:gd name="connsiteX3181" fmla="*/ 3501914 w 12192000"/>
              <a:gd name="connsiteY3181" fmla="*/ 931168 h 6822001"/>
              <a:gd name="connsiteX3182" fmla="*/ 3486710 w 12192000"/>
              <a:gd name="connsiteY3182" fmla="*/ 924261 h 6822001"/>
              <a:gd name="connsiteX3183" fmla="*/ 3480505 w 12192000"/>
              <a:gd name="connsiteY3183" fmla="*/ 905179 h 6822001"/>
              <a:gd name="connsiteX3184" fmla="*/ 3486451 w 12192000"/>
              <a:gd name="connsiteY3184" fmla="*/ 886761 h 6822001"/>
              <a:gd name="connsiteX3185" fmla="*/ 3501190 w 12192000"/>
              <a:gd name="connsiteY3185" fmla="*/ 880315 h 6822001"/>
              <a:gd name="connsiteX3186" fmla="*/ 6185819 w 12192000"/>
              <a:gd name="connsiteY3186" fmla="*/ 849410 h 6822001"/>
              <a:gd name="connsiteX3187" fmla="*/ 6199833 w 12192000"/>
              <a:gd name="connsiteY3187" fmla="*/ 855754 h 6822001"/>
              <a:gd name="connsiteX3188" fmla="*/ 6205884 w 12192000"/>
              <a:gd name="connsiteY3188" fmla="*/ 872023 h 6822001"/>
              <a:gd name="connsiteX3189" fmla="*/ 6199885 w 12192000"/>
              <a:gd name="connsiteY3189" fmla="*/ 888240 h 6822001"/>
              <a:gd name="connsiteX3190" fmla="*/ 6186336 w 12192000"/>
              <a:gd name="connsiteY3190" fmla="*/ 894635 h 6822001"/>
              <a:gd name="connsiteX3191" fmla="*/ 6172373 w 12192000"/>
              <a:gd name="connsiteY3191" fmla="*/ 888343 h 6822001"/>
              <a:gd name="connsiteX3192" fmla="*/ 6166270 w 12192000"/>
              <a:gd name="connsiteY3192" fmla="*/ 872125 h 6822001"/>
              <a:gd name="connsiteX3193" fmla="*/ 6172115 w 12192000"/>
              <a:gd name="connsiteY3193" fmla="*/ 855549 h 6822001"/>
              <a:gd name="connsiteX3194" fmla="*/ 6185819 w 12192000"/>
              <a:gd name="connsiteY3194" fmla="*/ 849410 h 6822001"/>
              <a:gd name="connsiteX3195" fmla="*/ 10710892 w 12192000"/>
              <a:gd name="connsiteY3195" fmla="*/ 825584 h 6822001"/>
              <a:gd name="connsiteX3196" fmla="*/ 10710892 w 12192000"/>
              <a:gd name="connsiteY3196" fmla="*/ 975584 h 6822001"/>
              <a:gd name="connsiteX3197" fmla="*/ 10757849 w 12192000"/>
              <a:gd name="connsiteY3197" fmla="*/ 975584 h 6822001"/>
              <a:gd name="connsiteX3198" fmla="*/ 10757849 w 12192000"/>
              <a:gd name="connsiteY3198" fmla="*/ 825584 h 6822001"/>
              <a:gd name="connsiteX3199" fmla="*/ 368636 w 12192000"/>
              <a:gd name="connsiteY3199" fmla="*/ 822886 h 6822001"/>
              <a:gd name="connsiteX3200" fmla="*/ 368636 w 12192000"/>
              <a:gd name="connsiteY3200" fmla="*/ 972887 h 6822001"/>
              <a:gd name="connsiteX3201" fmla="*/ 412696 w 12192000"/>
              <a:gd name="connsiteY3201" fmla="*/ 972887 h 6822001"/>
              <a:gd name="connsiteX3202" fmla="*/ 412696 w 12192000"/>
              <a:gd name="connsiteY3202" fmla="*/ 890526 h 6822001"/>
              <a:gd name="connsiteX3203" fmla="*/ 469479 w 12192000"/>
              <a:gd name="connsiteY3203" fmla="*/ 972887 h 6822001"/>
              <a:gd name="connsiteX3204" fmla="*/ 513643 w 12192000"/>
              <a:gd name="connsiteY3204" fmla="*/ 972887 h 6822001"/>
              <a:gd name="connsiteX3205" fmla="*/ 513643 w 12192000"/>
              <a:gd name="connsiteY3205" fmla="*/ 822886 h 6822001"/>
              <a:gd name="connsiteX3206" fmla="*/ 469479 w 12192000"/>
              <a:gd name="connsiteY3206" fmla="*/ 822886 h 6822001"/>
              <a:gd name="connsiteX3207" fmla="*/ 469479 w 12192000"/>
              <a:gd name="connsiteY3207" fmla="*/ 905874 h 6822001"/>
              <a:gd name="connsiteX3208" fmla="*/ 412386 w 12192000"/>
              <a:gd name="connsiteY3208" fmla="*/ 822886 h 6822001"/>
              <a:gd name="connsiteX3209" fmla="*/ 3501500 w 12192000"/>
              <a:gd name="connsiteY3209" fmla="*/ 802041 h 6822001"/>
              <a:gd name="connsiteX3210" fmla="*/ 3453612 w 12192000"/>
              <a:gd name="connsiteY3210" fmla="*/ 820919 h 6822001"/>
              <a:gd name="connsiteX3211" fmla="*/ 3436340 w 12192000"/>
              <a:gd name="connsiteY3211" fmla="*/ 880417 h 6822001"/>
              <a:gd name="connsiteX3212" fmla="*/ 3444563 w 12192000"/>
              <a:gd name="connsiteY3212" fmla="*/ 924977 h 6822001"/>
              <a:gd name="connsiteX3213" fmla="*/ 3466541 w 12192000"/>
              <a:gd name="connsiteY3213" fmla="*/ 949483 h 6822001"/>
              <a:gd name="connsiteX3214" fmla="*/ 3503051 w 12192000"/>
              <a:gd name="connsiteY3214" fmla="*/ 957157 h 6822001"/>
              <a:gd name="connsiteX3215" fmla="*/ 3534546 w 12192000"/>
              <a:gd name="connsiteY3215" fmla="*/ 950864 h 6822001"/>
              <a:gd name="connsiteX3216" fmla="*/ 3554197 w 12192000"/>
              <a:gd name="connsiteY3216" fmla="*/ 932293 h 6822001"/>
              <a:gd name="connsiteX3217" fmla="*/ 3561282 w 12192000"/>
              <a:gd name="connsiteY3217" fmla="*/ 905179 h 6822001"/>
              <a:gd name="connsiteX3218" fmla="*/ 3547268 w 12192000"/>
              <a:gd name="connsiteY3218" fmla="*/ 868855 h 6822001"/>
              <a:gd name="connsiteX3219" fmla="*/ 3512981 w 12192000"/>
              <a:gd name="connsiteY3219" fmla="*/ 854530 h 6822001"/>
              <a:gd name="connsiteX3220" fmla="*/ 3494571 w 12192000"/>
              <a:gd name="connsiteY3220" fmla="*/ 858163 h 6822001"/>
              <a:gd name="connsiteX3221" fmla="*/ 3479055 w 12192000"/>
              <a:gd name="connsiteY3221" fmla="*/ 869367 h 6822001"/>
              <a:gd name="connsiteX3222" fmla="*/ 3485159 w 12192000"/>
              <a:gd name="connsiteY3222" fmla="*/ 837853 h 6822001"/>
              <a:gd name="connsiteX3223" fmla="*/ 3501086 w 12192000"/>
              <a:gd name="connsiteY3223" fmla="*/ 827620 h 6822001"/>
              <a:gd name="connsiteX3224" fmla="*/ 3510654 w 12192000"/>
              <a:gd name="connsiteY3224" fmla="*/ 831202 h 6822001"/>
              <a:gd name="connsiteX3225" fmla="*/ 3516187 w 12192000"/>
              <a:gd name="connsiteY3225" fmla="*/ 843480 h 6822001"/>
              <a:gd name="connsiteX3226" fmla="*/ 3558076 w 12192000"/>
              <a:gd name="connsiteY3226" fmla="*/ 838364 h 6822001"/>
              <a:gd name="connsiteX3227" fmla="*/ 3547526 w 12192000"/>
              <a:gd name="connsiteY3227" fmla="*/ 818309 h 6822001"/>
              <a:gd name="connsiteX3228" fmla="*/ 3530099 w 12192000"/>
              <a:gd name="connsiteY3228" fmla="*/ 806185 h 6822001"/>
              <a:gd name="connsiteX3229" fmla="*/ 3501500 w 12192000"/>
              <a:gd name="connsiteY3229" fmla="*/ 802041 h 6822001"/>
              <a:gd name="connsiteX3230" fmla="*/ 12080920 w 12192000"/>
              <a:gd name="connsiteY3230" fmla="*/ 793101 h 6822001"/>
              <a:gd name="connsiteX3231" fmla="*/ 12067577 w 12192000"/>
              <a:gd name="connsiteY3231" fmla="*/ 873729 h 6822001"/>
              <a:gd name="connsiteX3232" fmla="*/ 12103466 w 12192000"/>
              <a:gd name="connsiteY3232" fmla="*/ 878845 h 6822001"/>
              <a:gd name="connsiteX3233" fmla="*/ 12112775 w 12192000"/>
              <a:gd name="connsiteY3233" fmla="*/ 871069 h 6822001"/>
              <a:gd name="connsiteX3234" fmla="*/ 12124566 w 12192000"/>
              <a:gd name="connsiteY3234" fmla="*/ 868102 h 6822001"/>
              <a:gd name="connsiteX3235" fmla="*/ 12139977 w 12192000"/>
              <a:gd name="connsiteY3235" fmla="*/ 874343 h 6822001"/>
              <a:gd name="connsiteX3236" fmla="*/ 12145769 w 12192000"/>
              <a:gd name="connsiteY3236" fmla="*/ 893988 h 6822001"/>
              <a:gd name="connsiteX3237" fmla="*/ 12140029 w 12192000"/>
              <a:gd name="connsiteY3237" fmla="*/ 913685 h 6822001"/>
              <a:gd name="connsiteX3238" fmla="*/ 12125497 w 12192000"/>
              <a:gd name="connsiteY3238" fmla="*/ 920284 h 6822001"/>
              <a:gd name="connsiteX3239" fmla="*/ 12111947 w 12192000"/>
              <a:gd name="connsiteY3239" fmla="*/ 915015 h 6822001"/>
              <a:gd name="connsiteX3240" fmla="*/ 12104708 w 12192000"/>
              <a:gd name="connsiteY3240" fmla="*/ 899616 h 6822001"/>
              <a:gd name="connsiteX3241" fmla="*/ 12062095 w 12192000"/>
              <a:gd name="connsiteY3241" fmla="*/ 904220 h 6822001"/>
              <a:gd name="connsiteX3242" fmla="*/ 12069852 w 12192000"/>
              <a:gd name="connsiteY3242" fmla="*/ 921819 h 6822001"/>
              <a:gd name="connsiteX3243" fmla="*/ 12082005 w 12192000"/>
              <a:gd name="connsiteY3243" fmla="*/ 934456 h 6822001"/>
              <a:gd name="connsiteX3244" fmla="*/ 12100209 w 12192000"/>
              <a:gd name="connsiteY3244" fmla="*/ 942846 h 6822001"/>
              <a:gd name="connsiteX3245" fmla="*/ 12125910 w 12192000"/>
              <a:gd name="connsiteY3245" fmla="*/ 945659 h 6822001"/>
              <a:gd name="connsiteX3246" fmla="*/ 12160197 w 12192000"/>
              <a:gd name="connsiteY3246" fmla="*/ 938600 h 6822001"/>
              <a:gd name="connsiteX3247" fmla="*/ 12180883 w 12192000"/>
              <a:gd name="connsiteY3247" fmla="*/ 918135 h 6822001"/>
              <a:gd name="connsiteX3248" fmla="*/ 12188175 w 12192000"/>
              <a:gd name="connsiteY3248" fmla="*/ 890202 h 6822001"/>
              <a:gd name="connsiteX3249" fmla="*/ 12174005 w 12192000"/>
              <a:gd name="connsiteY3249" fmla="*/ 855926 h 6822001"/>
              <a:gd name="connsiteX3250" fmla="*/ 12137081 w 12192000"/>
              <a:gd name="connsiteY3250" fmla="*/ 842317 h 6822001"/>
              <a:gd name="connsiteX3251" fmla="*/ 12123480 w 12192000"/>
              <a:gd name="connsiteY3251" fmla="*/ 843954 h 6822001"/>
              <a:gd name="connsiteX3252" fmla="*/ 12109569 w 12192000"/>
              <a:gd name="connsiteY3252" fmla="*/ 848866 h 6822001"/>
              <a:gd name="connsiteX3253" fmla="*/ 12113189 w 12192000"/>
              <a:gd name="connsiteY3253" fmla="*/ 826355 h 6822001"/>
              <a:gd name="connsiteX3254" fmla="*/ 12180934 w 12192000"/>
              <a:gd name="connsiteY3254" fmla="*/ 826355 h 6822001"/>
              <a:gd name="connsiteX3255" fmla="*/ 12180934 w 12192000"/>
              <a:gd name="connsiteY3255" fmla="*/ 793101 h 6822001"/>
              <a:gd name="connsiteX3256" fmla="*/ 7014910 w 12192000"/>
              <a:gd name="connsiteY3256" fmla="*/ 790689 h 6822001"/>
              <a:gd name="connsiteX3257" fmla="*/ 6977624 w 12192000"/>
              <a:gd name="connsiteY3257" fmla="*/ 796571 h 6822001"/>
              <a:gd name="connsiteX3258" fmla="*/ 6957249 w 12192000"/>
              <a:gd name="connsiteY3258" fmla="*/ 812738 h 6822001"/>
              <a:gd name="connsiteX3259" fmla="*/ 6950474 w 12192000"/>
              <a:gd name="connsiteY3259" fmla="*/ 834583 h 6822001"/>
              <a:gd name="connsiteX3260" fmla="*/ 6963713 w 12192000"/>
              <a:gd name="connsiteY3260" fmla="*/ 863539 h 6822001"/>
              <a:gd name="connsiteX3261" fmla="*/ 7007670 w 12192000"/>
              <a:gd name="connsiteY3261" fmla="*/ 881752 h 6822001"/>
              <a:gd name="connsiteX3262" fmla="*/ 7031666 w 12192000"/>
              <a:gd name="connsiteY3262" fmla="*/ 890450 h 6822001"/>
              <a:gd name="connsiteX3263" fmla="*/ 7036837 w 12192000"/>
              <a:gd name="connsiteY3263" fmla="*/ 900886 h 6822001"/>
              <a:gd name="connsiteX3264" fmla="*/ 7031407 w 12192000"/>
              <a:gd name="connsiteY3264" fmla="*/ 911681 h 6822001"/>
              <a:gd name="connsiteX3265" fmla="*/ 7015944 w 12192000"/>
              <a:gd name="connsiteY3265" fmla="*/ 916337 h 6822001"/>
              <a:gd name="connsiteX3266" fmla="*/ 6995258 w 12192000"/>
              <a:gd name="connsiteY3266" fmla="*/ 907230 h 6822001"/>
              <a:gd name="connsiteX3267" fmla="*/ 6989363 w 12192000"/>
              <a:gd name="connsiteY3267" fmla="*/ 890859 h 6822001"/>
              <a:gd name="connsiteX3268" fmla="*/ 6944785 w 12192000"/>
              <a:gd name="connsiteY3268" fmla="*/ 893622 h 6822001"/>
              <a:gd name="connsiteX3269" fmla="*/ 6961644 w 12192000"/>
              <a:gd name="connsiteY3269" fmla="*/ 931071 h 6822001"/>
              <a:gd name="connsiteX3270" fmla="*/ 7015220 w 12192000"/>
              <a:gd name="connsiteY3270" fmla="*/ 945804 h 6822001"/>
              <a:gd name="connsiteX3271" fmla="*/ 7051731 w 12192000"/>
              <a:gd name="connsiteY3271" fmla="*/ 939512 h 6822001"/>
              <a:gd name="connsiteX3272" fmla="*/ 7074278 w 12192000"/>
              <a:gd name="connsiteY3272" fmla="*/ 921043 h 6822001"/>
              <a:gd name="connsiteX3273" fmla="*/ 7082345 w 12192000"/>
              <a:gd name="connsiteY3273" fmla="*/ 894440 h 6822001"/>
              <a:gd name="connsiteX3274" fmla="*/ 7076294 w 12192000"/>
              <a:gd name="connsiteY3274" fmla="*/ 872237 h 6822001"/>
              <a:gd name="connsiteX3275" fmla="*/ 7056954 w 12192000"/>
              <a:gd name="connsiteY3275" fmla="*/ 855610 h 6822001"/>
              <a:gd name="connsiteX3276" fmla="*/ 7012945 w 12192000"/>
              <a:gd name="connsiteY3276" fmla="*/ 842359 h 6822001"/>
              <a:gd name="connsiteX3277" fmla="*/ 6997223 w 12192000"/>
              <a:gd name="connsiteY3277" fmla="*/ 836835 h 6822001"/>
              <a:gd name="connsiteX3278" fmla="*/ 6993811 w 12192000"/>
              <a:gd name="connsiteY3278" fmla="*/ 830388 h 6822001"/>
              <a:gd name="connsiteX3279" fmla="*/ 6997948 w 12192000"/>
              <a:gd name="connsiteY3279" fmla="*/ 822049 h 6822001"/>
              <a:gd name="connsiteX3280" fmla="*/ 7010256 w 12192000"/>
              <a:gd name="connsiteY3280" fmla="*/ 818622 h 6822001"/>
              <a:gd name="connsiteX3281" fmla="*/ 7025822 w 12192000"/>
              <a:gd name="connsiteY3281" fmla="*/ 823226 h 6822001"/>
              <a:gd name="connsiteX3282" fmla="*/ 7033216 w 12192000"/>
              <a:gd name="connsiteY3282" fmla="*/ 837960 h 6822001"/>
              <a:gd name="connsiteX3283" fmla="*/ 7077381 w 12192000"/>
              <a:gd name="connsiteY3283" fmla="*/ 835402 h 6822001"/>
              <a:gd name="connsiteX3284" fmla="*/ 7059229 w 12192000"/>
              <a:gd name="connsiteY3284" fmla="*/ 801380 h 6822001"/>
              <a:gd name="connsiteX3285" fmla="*/ 7014910 w 12192000"/>
              <a:gd name="connsiteY3285" fmla="*/ 790689 h 6822001"/>
              <a:gd name="connsiteX3286" fmla="*/ 6185819 w 12192000"/>
              <a:gd name="connsiteY3286" fmla="*/ 790474 h 6822001"/>
              <a:gd name="connsiteX3287" fmla="*/ 6198230 w 12192000"/>
              <a:gd name="connsiteY3287" fmla="*/ 795334 h 6822001"/>
              <a:gd name="connsiteX3288" fmla="*/ 6203091 w 12192000"/>
              <a:gd name="connsiteY3288" fmla="*/ 807971 h 6822001"/>
              <a:gd name="connsiteX3289" fmla="*/ 6198437 w 12192000"/>
              <a:gd name="connsiteY3289" fmla="*/ 820147 h 6822001"/>
              <a:gd name="connsiteX3290" fmla="*/ 6186543 w 12192000"/>
              <a:gd name="connsiteY3290" fmla="*/ 824853 h 6822001"/>
              <a:gd name="connsiteX3291" fmla="*/ 6173458 w 12192000"/>
              <a:gd name="connsiteY3291" fmla="*/ 820096 h 6822001"/>
              <a:gd name="connsiteX3292" fmla="*/ 6168546 w 12192000"/>
              <a:gd name="connsiteY3292" fmla="*/ 807562 h 6822001"/>
              <a:gd name="connsiteX3293" fmla="*/ 6173355 w 12192000"/>
              <a:gd name="connsiteY3293" fmla="*/ 795232 h 6822001"/>
              <a:gd name="connsiteX3294" fmla="*/ 6185819 w 12192000"/>
              <a:gd name="connsiteY3294" fmla="*/ 790474 h 6822001"/>
              <a:gd name="connsiteX3295" fmla="*/ 6183750 w 12192000"/>
              <a:gd name="connsiteY3295" fmla="*/ 765099 h 6822001"/>
              <a:gd name="connsiteX3296" fmla="*/ 6146826 w 12192000"/>
              <a:gd name="connsiteY3296" fmla="*/ 774308 h 6822001"/>
              <a:gd name="connsiteX3297" fmla="*/ 6128933 w 12192000"/>
              <a:gd name="connsiteY3297" fmla="*/ 805106 h 6822001"/>
              <a:gd name="connsiteX3298" fmla="*/ 6135138 w 12192000"/>
              <a:gd name="connsiteY3298" fmla="*/ 825365 h 6822001"/>
              <a:gd name="connsiteX3299" fmla="*/ 6149619 w 12192000"/>
              <a:gd name="connsiteY3299" fmla="*/ 837029 h 6822001"/>
              <a:gd name="connsiteX3300" fmla="*/ 6130485 w 12192000"/>
              <a:gd name="connsiteY3300" fmla="*/ 851201 h 6822001"/>
              <a:gd name="connsiteX3301" fmla="*/ 6124279 w 12192000"/>
              <a:gd name="connsiteY3301" fmla="*/ 873557 h 6822001"/>
              <a:gd name="connsiteX3302" fmla="*/ 6130898 w 12192000"/>
              <a:gd name="connsiteY3302" fmla="*/ 898012 h 6822001"/>
              <a:gd name="connsiteX3303" fmla="*/ 6150239 w 12192000"/>
              <a:gd name="connsiteY3303" fmla="*/ 914588 h 6822001"/>
              <a:gd name="connsiteX3304" fmla="*/ 6187059 w 12192000"/>
              <a:gd name="connsiteY3304" fmla="*/ 920215 h 6822001"/>
              <a:gd name="connsiteX3305" fmla="*/ 6211210 w 12192000"/>
              <a:gd name="connsiteY3305" fmla="*/ 917708 h 6822001"/>
              <a:gd name="connsiteX3306" fmla="*/ 6230137 w 12192000"/>
              <a:gd name="connsiteY3306" fmla="*/ 909881 h 6822001"/>
              <a:gd name="connsiteX3307" fmla="*/ 6242963 w 12192000"/>
              <a:gd name="connsiteY3307" fmla="*/ 894789 h 6822001"/>
              <a:gd name="connsiteX3308" fmla="*/ 6248186 w 12192000"/>
              <a:gd name="connsiteY3308" fmla="*/ 873762 h 6822001"/>
              <a:gd name="connsiteX3309" fmla="*/ 6242135 w 12192000"/>
              <a:gd name="connsiteY3309" fmla="*/ 852480 h 6822001"/>
              <a:gd name="connsiteX3310" fmla="*/ 6223777 w 12192000"/>
              <a:gd name="connsiteY3310" fmla="*/ 837029 h 6822001"/>
              <a:gd name="connsiteX3311" fmla="*/ 6237430 w 12192000"/>
              <a:gd name="connsiteY3311" fmla="*/ 824342 h 6822001"/>
              <a:gd name="connsiteX3312" fmla="*/ 6243222 w 12192000"/>
              <a:gd name="connsiteY3312" fmla="*/ 805413 h 6822001"/>
              <a:gd name="connsiteX3313" fmla="*/ 6228690 w 12192000"/>
              <a:gd name="connsiteY3313" fmla="*/ 776559 h 6822001"/>
              <a:gd name="connsiteX3314" fmla="*/ 6183750 w 12192000"/>
              <a:gd name="connsiteY3314" fmla="*/ 765099 h 6822001"/>
              <a:gd name="connsiteX3315" fmla="*/ 7744118 w 12192000"/>
              <a:gd name="connsiteY3315" fmla="*/ 756946 h 6822001"/>
              <a:gd name="connsiteX3316" fmla="*/ 7777853 w 12192000"/>
              <a:gd name="connsiteY3316" fmla="*/ 906947 h 6822001"/>
              <a:gd name="connsiteX3317" fmla="*/ 7823797 w 12192000"/>
              <a:gd name="connsiteY3317" fmla="*/ 906947 h 6822001"/>
              <a:gd name="connsiteX3318" fmla="*/ 7850287 w 12192000"/>
              <a:gd name="connsiteY3318" fmla="*/ 812506 h 6822001"/>
              <a:gd name="connsiteX3319" fmla="*/ 7876882 w 12192000"/>
              <a:gd name="connsiteY3319" fmla="*/ 906947 h 6822001"/>
              <a:gd name="connsiteX3320" fmla="*/ 7922826 w 12192000"/>
              <a:gd name="connsiteY3320" fmla="*/ 906947 h 6822001"/>
              <a:gd name="connsiteX3321" fmla="*/ 7956250 w 12192000"/>
              <a:gd name="connsiteY3321" fmla="*/ 756946 h 6822001"/>
              <a:gd name="connsiteX3322" fmla="*/ 7911980 w 12192000"/>
              <a:gd name="connsiteY3322" fmla="*/ 756946 h 6822001"/>
              <a:gd name="connsiteX3323" fmla="*/ 7895940 w 12192000"/>
              <a:gd name="connsiteY3323" fmla="*/ 840809 h 6822001"/>
              <a:gd name="connsiteX3324" fmla="*/ 7872433 w 12192000"/>
              <a:gd name="connsiteY3324" fmla="*/ 756946 h 6822001"/>
              <a:gd name="connsiteX3325" fmla="*/ 7828091 w 12192000"/>
              <a:gd name="connsiteY3325" fmla="*/ 756946 h 6822001"/>
              <a:gd name="connsiteX3326" fmla="*/ 7804642 w 12192000"/>
              <a:gd name="connsiteY3326" fmla="*/ 840920 h 6822001"/>
              <a:gd name="connsiteX3327" fmla="*/ 7788620 w 12192000"/>
              <a:gd name="connsiteY3327" fmla="*/ 756946 h 6822001"/>
              <a:gd name="connsiteX3328" fmla="*/ 12136253 w 12192000"/>
              <a:gd name="connsiteY3328" fmla="*/ 587877 h 6822001"/>
              <a:gd name="connsiteX3329" fmla="*/ 12136253 w 12192000"/>
              <a:gd name="connsiteY3329" fmla="*/ 635083 h 6822001"/>
              <a:gd name="connsiteX3330" fmla="*/ 12095703 w 12192000"/>
              <a:gd name="connsiteY3330" fmla="*/ 635083 h 6822001"/>
              <a:gd name="connsiteX3331" fmla="*/ 10709237 w 12192000"/>
              <a:gd name="connsiteY3331" fmla="*/ 577934 h 6822001"/>
              <a:gd name="connsiteX3332" fmla="*/ 10709237 w 12192000"/>
              <a:gd name="connsiteY3332" fmla="*/ 727934 h 6822001"/>
              <a:gd name="connsiteX3333" fmla="*/ 10756090 w 12192000"/>
              <a:gd name="connsiteY3333" fmla="*/ 727934 h 6822001"/>
              <a:gd name="connsiteX3334" fmla="*/ 10756090 w 12192000"/>
              <a:gd name="connsiteY3334" fmla="*/ 667259 h 6822001"/>
              <a:gd name="connsiteX3335" fmla="*/ 10807287 w 12192000"/>
              <a:gd name="connsiteY3335" fmla="*/ 667259 h 6822001"/>
              <a:gd name="connsiteX3336" fmla="*/ 10807287 w 12192000"/>
              <a:gd name="connsiteY3336" fmla="*/ 727934 h 6822001"/>
              <a:gd name="connsiteX3337" fmla="*/ 10854348 w 12192000"/>
              <a:gd name="connsiteY3337" fmla="*/ 727934 h 6822001"/>
              <a:gd name="connsiteX3338" fmla="*/ 10854348 w 12192000"/>
              <a:gd name="connsiteY3338" fmla="*/ 577934 h 6822001"/>
              <a:gd name="connsiteX3339" fmla="*/ 10807287 w 12192000"/>
              <a:gd name="connsiteY3339" fmla="*/ 577934 h 6822001"/>
              <a:gd name="connsiteX3340" fmla="*/ 10807287 w 12192000"/>
              <a:gd name="connsiteY3340" fmla="*/ 630424 h 6822001"/>
              <a:gd name="connsiteX3341" fmla="*/ 10756090 w 12192000"/>
              <a:gd name="connsiteY3341" fmla="*/ 630424 h 6822001"/>
              <a:gd name="connsiteX3342" fmla="*/ 10756090 w 12192000"/>
              <a:gd name="connsiteY3342" fmla="*/ 577934 h 6822001"/>
              <a:gd name="connsiteX3343" fmla="*/ 7000637 w 12192000"/>
              <a:gd name="connsiteY3343" fmla="*/ 575883 h 6822001"/>
              <a:gd name="connsiteX3344" fmla="*/ 7021219 w 12192000"/>
              <a:gd name="connsiteY3344" fmla="*/ 575883 h 6822001"/>
              <a:gd name="connsiteX3345" fmla="*/ 7038698 w 12192000"/>
              <a:gd name="connsiteY3345" fmla="*/ 579771 h 6822001"/>
              <a:gd name="connsiteX3346" fmla="*/ 7043353 w 12192000"/>
              <a:gd name="connsiteY3346" fmla="*/ 590924 h 6822001"/>
              <a:gd name="connsiteX3347" fmla="*/ 7040405 w 12192000"/>
              <a:gd name="connsiteY3347" fmla="*/ 599621 h 6822001"/>
              <a:gd name="connsiteX3348" fmla="*/ 7032803 w 12192000"/>
              <a:gd name="connsiteY3348" fmla="*/ 604328 h 6822001"/>
              <a:gd name="connsiteX3349" fmla="*/ 7020392 w 12192000"/>
              <a:gd name="connsiteY3349" fmla="*/ 606374 h 6822001"/>
              <a:gd name="connsiteX3350" fmla="*/ 7000637 w 12192000"/>
              <a:gd name="connsiteY3350" fmla="*/ 606374 h 6822001"/>
              <a:gd name="connsiteX3351" fmla="*/ 367809 w 12192000"/>
              <a:gd name="connsiteY3351" fmla="*/ 575237 h 6822001"/>
              <a:gd name="connsiteX3352" fmla="*/ 367809 w 12192000"/>
              <a:gd name="connsiteY3352" fmla="*/ 725237 h 6822001"/>
              <a:gd name="connsiteX3353" fmla="*/ 406181 w 12192000"/>
              <a:gd name="connsiteY3353" fmla="*/ 725237 h 6822001"/>
              <a:gd name="connsiteX3354" fmla="*/ 406181 w 12192000"/>
              <a:gd name="connsiteY3354" fmla="*/ 610843 h 6822001"/>
              <a:gd name="connsiteX3355" fmla="*/ 435692 w 12192000"/>
              <a:gd name="connsiteY3355" fmla="*/ 725237 h 6822001"/>
              <a:gd name="connsiteX3356" fmla="*/ 470424 w 12192000"/>
              <a:gd name="connsiteY3356" fmla="*/ 725237 h 6822001"/>
              <a:gd name="connsiteX3357" fmla="*/ 499991 w 12192000"/>
              <a:gd name="connsiteY3357" fmla="*/ 610843 h 6822001"/>
              <a:gd name="connsiteX3358" fmla="*/ 499991 w 12192000"/>
              <a:gd name="connsiteY3358" fmla="*/ 725237 h 6822001"/>
              <a:gd name="connsiteX3359" fmla="*/ 538362 w 12192000"/>
              <a:gd name="connsiteY3359" fmla="*/ 725237 h 6822001"/>
              <a:gd name="connsiteX3360" fmla="*/ 538362 w 12192000"/>
              <a:gd name="connsiteY3360" fmla="*/ 575237 h 6822001"/>
              <a:gd name="connsiteX3361" fmla="*/ 476782 w 12192000"/>
              <a:gd name="connsiteY3361" fmla="*/ 575237 h 6822001"/>
              <a:gd name="connsiteX3362" fmla="*/ 453189 w 12192000"/>
              <a:gd name="connsiteY3362" fmla="*/ 666505 h 6822001"/>
              <a:gd name="connsiteX3363" fmla="*/ 429426 w 12192000"/>
              <a:gd name="connsiteY3363" fmla="*/ 575237 h 6822001"/>
              <a:gd name="connsiteX3364" fmla="*/ 3453199 w 12192000"/>
              <a:gd name="connsiteY3364" fmla="*/ 547424 h 6822001"/>
              <a:gd name="connsiteX3365" fmla="*/ 3439857 w 12192000"/>
              <a:gd name="connsiteY3365" fmla="*/ 628051 h 6822001"/>
              <a:gd name="connsiteX3366" fmla="*/ 3475746 w 12192000"/>
              <a:gd name="connsiteY3366" fmla="*/ 633167 h 6822001"/>
              <a:gd name="connsiteX3367" fmla="*/ 3485055 w 12192000"/>
              <a:gd name="connsiteY3367" fmla="*/ 625391 h 6822001"/>
              <a:gd name="connsiteX3368" fmla="*/ 3496846 w 12192000"/>
              <a:gd name="connsiteY3368" fmla="*/ 622424 h 6822001"/>
              <a:gd name="connsiteX3369" fmla="*/ 3512256 w 12192000"/>
              <a:gd name="connsiteY3369" fmla="*/ 628665 h 6822001"/>
              <a:gd name="connsiteX3370" fmla="*/ 3518048 w 12192000"/>
              <a:gd name="connsiteY3370" fmla="*/ 648310 h 6822001"/>
              <a:gd name="connsiteX3371" fmla="*/ 3512308 w 12192000"/>
              <a:gd name="connsiteY3371" fmla="*/ 668007 h 6822001"/>
              <a:gd name="connsiteX3372" fmla="*/ 3497777 w 12192000"/>
              <a:gd name="connsiteY3372" fmla="*/ 674607 h 6822001"/>
              <a:gd name="connsiteX3373" fmla="*/ 3484228 w 12192000"/>
              <a:gd name="connsiteY3373" fmla="*/ 669337 h 6822001"/>
              <a:gd name="connsiteX3374" fmla="*/ 3476987 w 12192000"/>
              <a:gd name="connsiteY3374" fmla="*/ 653938 h 6822001"/>
              <a:gd name="connsiteX3375" fmla="*/ 3434375 w 12192000"/>
              <a:gd name="connsiteY3375" fmla="*/ 658543 h 6822001"/>
              <a:gd name="connsiteX3376" fmla="*/ 3442132 w 12192000"/>
              <a:gd name="connsiteY3376" fmla="*/ 676141 h 6822001"/>
              <a:gd name="connsiteX3377" fmla="*/ 3454284 w 12192000"/>
              <a:gd name="connsiteY3377" fmla="*/ 688778 h 6822001"/>
              <a:gd name="connsiteX3378" fmla="*/ 3472488 w 12192000"/>
              <a:gd name="connsiteY3378" fmla="*/ 697168 h 6822001"/>
              <a:gd name="connsiteX3379" fmla="*/ 3498190 w 12192000"/>
              <a:gd name="connsiteY3379" fmla="*/ 699982 h 6822001"/>
              <a:gd name="connsiteX3380" fmla="*/ 3532477 w 12192000"/>
              <a:gd name="connsiteY3380" fmla="*/ 692922 h 6822001"/>
              <a:gd name="connsiteX3381" fmla="*/ 3553163 w 12192000"/>
              <a:gd name="connsiteY3381" fmla="*/ 672458 h 6822001"/>
              <a:gd name="connsiteX3382" fmla="*/ 3560454 w 12192000"/>
              <a:gd name="connsiteY3382" fmla="*/ 644525 h 6822001"/>
              <a:gd name="connsiteX3383" fmla="*/ 3546284 w 12192000"/>
              <a:gd name="connsiteY3383" fmla="*/ 610248 h 6822001"/>
              <a:gd name="connsiteX3384" fmla="*/ 3509360 w 12192000"/>
              <a:gd name="connsiteY3384" fmla="*/ 596639 h 6822001"/>
              <a:gd name="connsiteX3385" fmla="*/ 3495760 w 12192000"/>
              <a:gd name="connsiteY3385" fmla="*/ 598276 h 6822001"/>
              <a:gd name="connsiteX3386" fmla="*/ 3481849 w 12192000"/>
              <a:gd name="connsiteY3386" fmla="*/ 603188 h 6822001"/>
              <a:gd name="connsiteX3387" fmla="*/ 3485469 w 12192000"/>
              <a:gd name="connsiteY3387" fmla="*/ 580678 h 6822001"/>
              <a:gd name="connsiteX3388" fmla="*/ 3553214 w 12192000"/>
              <a:gd name="connsiteY3388" fmla="*/ 580678 h 6822001"/>
              <a:gd name="connsiteX3389" fmla="*/ 3553214 w 12192000"/>
              <a:gd name="connsiteY3389" fmla="*/ 547424 h 6822001"/>
              <a:gd name="connsiteX3390" fmla="*/ 6953577 w 12192000"/>
              <a:gd name="connsiteY3390" fmla="*/ 545596 h 6822001"/>
              <a:gd name="connsiteX3391" fmla="*/ 6953577 w 12192000"/>
              <a:gd name="connsiteY3391" fmla="*/ 695596 h 6822001"/>
              <a:gd name="connsiteX3392" fmla="*/ 7000637 w 12192000"/>
              <a:gd name="connsiteY3392" fmla="*/ 695596 h 6822001"/>
              <a:gd name="connsiteX3393" fmla="*/ 7000637 w 12192000"/>
              <a:gd name="connsiteY3393" fmla="*/ 634716 h 6822001"/>
              <a:gd name="connsiteX3394" fmla="*/ 7004774 w 12192000"/>
              <a:gd name="connsiteY3394" fmla="*/ 634716 h 6822001"/>
              <a:gd name="connsiteX3395" fmla="*/ 7016254 w 12192000"/>
              <a:gd name="connsiteY3395" fmla="*/ 638195 h 6822001"/>
              <a:gd name="connsiteX3396" fmla="*/ 7024735 w 12192000"/>
              <a:gd name="connsiteY3396" fmla="*/ 649757 h 6822001"/>
              <a:gd name="connsiteX3397" fmla="*/ 7049780 w 12192000"/>
              <a:gd name="connsiteY3397" fmla="*/ 695596 h 6822001"/>
              <a:gd name="connsiteX3398" fmla="*/ 7102721 w 12192000"/>
              <a:gd name="connsiteY3398" fmla="*/ 695596 h 6822001"/>
              <a:gd name="connsiteX3399" fmla="*/ 7080031 w 12192000"/>
              <a:gd name="connsiteY3399" fmla="*/ 652131 h 6822001"/>
              <a:gd name="connsiteX3400" fmla="*/ 7073468 w 12192000"/>
              <a:gd name="connsiteY3400" fmla="*/ 642812 h 6822001"/>
              <a:gd name="connsiteX3401" fmla="*/ 7065975 w 12192000"/>
              <a:gd name="connsiteY3401" fmla="*/ 634926 h 6822001"/>
              <a:gd name="connsiteX3402" fmla="*/ 7053778 w 12192000"/>
              <a:gd name="connsiteY3402" fmla="*/ 629396 h 6822001"/>
              <a:gd name="connsiteX3403" fmla="*/ 7070233 w 12192000"/>
              <a:gd name="connsiteY3403" fmla="*/ 623462 h 6822001"/>
              <a:gd name="connsiteX3404" fmla="*/ 7085031 w 12192000"/>
              <a:gd name="connsiteY3404" fmla="*/ 608779 h 6822001"/>
              <a:gd name="connsiteX3405" fmla="*/ 7090413 w 12192000"/>
              <a:gd name="connsiteY3405" fmla="*/ 587240 h 6822001"/>
              <a:gd name="connsiteX3406" fmla="*/ 7083379 w 12192000"/>
              <a:gd name="connsiteY3406" fmla="*/ 562940 h 6822001"/>
              <a:gd name="connsiteX3407" fmla="*/ 7064866 w 12192000"/>
              <a:gd name="connsiteY3407" fmla="*/ 549280 h 6822001"/>
              <a:gd name="connsiteX3408" fmla="*/ 7031666 w 12192000"/>
              <a:gd name="connsiteY3408" fmla="*/ 545596 h 6822001"/>
              <a:gd name="connsiteX3409" fmla="*/ 6125003 w 12192000"/>
              <a:gd name="connsiteY3409" fmla="*/ 520007 h 6822001"/>
              <a:gd name="connsiteX3410" fmla="*/ 6125003 w 12192000"/>
              <a:gd name="connsiteY3410" fmla="*/ 555205 h 6822001"/>
              <a:gd name="connsiteX3411" fmla="*/ 6199885 w 12192000"/>
              <a:gd name="connsiteY3411" fmla="*/ 555205 h 6822001"/>
              <a:gd name="connsiteX3412" fmla="*/ 6166167 w 12192000"/>
              <a:gd name="connsiteY3412" fmla="*/ 608411 h 6822001"/>
              <a:gd name="connsiteX3413" fmla="*/ 6150550 w 12192000"/>
              <a:gd name="connsiteY3413" fmla="*/ 670007 h 6822001"/>
              <a:gd name="connsiteX3414" fmla="*/ 6192541 w 12192000"/>
              <a:gd name="connsiteY3414" fmla="*/ 670007 h 6822001"/>
              <a:gd name="connsiteX3415" fmla="*/ 6200609 w 12192000"/>
              <a:gd name="connsiteY3415" fmla="*/ 624270 h 6822001"/>
              <a:gd name="connsiteX3416" fmla="*/ 6221191 w 12192000"/>
              <a:gd name="connsiteY3416" fmla="*/ 579148 h 6822001"/>
              <a:gd name="connsiteX3417" fmla="*/ 6247980 w 12192000"/>
              <a:gd name="connsiteY3417" fmla="*/ 548145 h 6822001"/>
              <a:gd name="connsiteX3418" fmla="*/ 6247980 w 12192000"/>
              <a:gd name="connsiteY3418" fmla="*/ 520007 h 6822001"/>
              <a:gd name="connsiteX3419" fmla="*/ 7744843 w 12192000"/>
              <a:gd name="connsiteY3419" fmla="*/ 509296 h 6822001"/>
              <a:gd name="connsiteX3420" fmla="*/ 7802106 w 12192000"/>
              <a:gd name="connsiteY3420" fmla="*/ 659297 h 6822001"/>
              <a:gd name="connsiteX3421" fmla="*/ 7852889 w 12192000"/>
              <a:gd name="connsiteY3421" fmla="*/ 659297 h 6822001"/>
              <a:gd name="connsiteX3422" fmla="*/ 7909190 w 12192000"/>
              <a:gd name="connsiteY3422" fmla="*/ 509296 h 6822001"/>
              <a:gd name="connsiteX3423" fmla="*/ 7861637 w 12192000"/>
              <a:gd name="connsiteY3423" fmla="*/ 509296 h 6822001"/>
              <a:gd name="connsiteX3424" fmla="*/ 7827947 w 12192000"/>
              <a:gd name="connsiteY3424" fmla="*/ 617244 h 6822001"/>
              <a:gd name="connsiteX3425" fmla="*/ 7793821 w 12192000"/>
              <a:gd name="connsiteY3425" fmla="*/ 509296 h 6822001"/>
              <a:gd name="connsiteX3426" fmla="*/ 6189335 w 12192000"/>
              <a:gd name="connsiteY3426" fmla="*/ 348073 h 6822001"/>
              <a:gd name="connsiteX3427" fmla="*/ 6203712 w 12192000"/>
              <a:gd name="connsiteY3427" fmla="*/ 354724 h 6822001"/>
              <a:gd name="connsiteX3428" fmla="*/ 6209504 w 12192000"/>
              <a:gd name="connsiteY3428" fmla="*/ 374062 h 6822001"/>
              <a:gd name="connsiteX3429" fmla="*/ 6203918 w 12192000"/>
              <a:gd name="connsiteY3429" fmla="*/ 392684 h 6822001"/>
              <a:gd name="connsiteX3430" fmla="*/ 6190060 w 12192000"/>
              <a:gd name="connsiteY3430" fmla="*/ 398926 h 6822001"/>
              <a:gd name="connsiteX3431" fmla="*/ 6174855 w 12192000"/>
              <a:gd name="connsiteY3431" fmla="*/ 392020 h 6822001"/>
              <a:gd name="connsiteX3432" fmla="*/ 6168650 w 12192000"/>
              <a:gd name="connsiteY3432" fmla="*/ 372937 h 6822001"/>
              <a:gd name="connsiteX3433" fmla="*/ 6174597 w 12192000"/>
              <a:gd name="connsiteY3433" fmla="*/ 354520 h 6822001"/>
              <a:gd name="connsiteX3434" fmla="*/ 6189335 w 12192000"/>
              <a:gd name="connsiteY3434" fmla="*/ 348073 h 6822001"/>
              <a:gd name="connsiteX3435" fmla="*/ 3508533 w 12192000"/>
              <a:gd name="connsiteY3435" fmla="*/ 342200 h 6822001"/>
              <a:gd name="connsiteX3436" fmla="*/ 3508533 w 12192000"/>
              <a:gd name="connsiteY3436" fmla="*/ 389406 h 6822001"/>
              <a:gd name="connsiteX3437" fmla="*/ 3467982 w 12192000"/>
              <a:gd name="connsiteY3437" fmla="*/ 389406 h 6822001"/>
              <a:gd name="connsiteX3438" fmla="*/ 7025253 w 12192000"/>
              <a:gd name="connsiteY3438" fmla="*/ 330484 h 6822001"/>
              <a:gd name="connsiteX3439" fmla="*/ 7048783 w 12192000"/>
              <a:gd name="connsiteY3439" fmla="*/ 340204 h 6822001"/>
              <a:gd name="connsiteX3440" fmla="*/ 7057316 w 12192000"/>
              <a:gd name="connsiteY3440" fmla="*/ 372639 h 6822001"/>
              <a:gd name="connsiteX3441" fmla="*/ 7051731 w 12192000"/>
              <a:gd name="connsiteY3441" fmla="*/ 402312 h 6822001"/>
              <a:gd name="connsiteX3442" fmla="*/ 7046559 w 12192000"/>
              <a:gd name="connsiteY3442" fmla="*/ 398935 h 6822001"/>
              <a:gd name="connsiteX3443" fmla="*/ 7033062 w 12192000"/>
              <a:gd name="connsiteY3443" fmla="*/ 390341 h 6822001"/>
              <a:gd name="connsiteX3444" fmla="*/ 7023391 w 12192000"/>
              <a:gd name="connsiteY3444" fmla="*/ 387578 h 6822001"/>
              <a:gd name="connsiteX3445" fmla="*/ 7016047 w 12192000"/>
              <a:gd name="connsiteY3445" fmla="*/ 404256 h 6822001"/>
              <a:gd name="connsiteX3446" fmla="*/ 7034665 w 12192000"/>
              <a:gd name="connsiteY3446" fmla="*/ 414897 h 6822001"/>
              <a:gd name="connsiteX3447" fmla="*/ 7025666 w 12192000"/>
              <a:gd name="connsiteY3447" fmla="*/ 415818 h 6822001"/>
              <a:gd name="connsiteX3448" fmla="*/ 7002395 w 12192000"/>
              <a:gd name="connsiteY3448" fmla="*/ 405893 h 6822001"/>
              <a:gd name="connsiteX3449" fmla="*/ 6993914 w 12192000"/>
              <a:gd name="connsiteY3449" fmla="*/ 371411 h 6822001"/>
              <a:gd name="connsiteX3450" fmla="*/ 7002602 w 12192000"/>
              <a:gd name="connsiteY3450" fmla="*/ 340409 h 6822001"/>
              <a:gd name="connsiteX3451" fmla="*/ 7025253 w 12192000"/>
              <a:gd name="connsiteY3451" fmla="*/ 330484 h 6822001"/>
              <a:gd name="connsiteX3452" fmla="*/ 10784946 w 12192000"/>
              <a:gd name="connsiteY3452" fmla="*/ 327726 h 6822001"/>
              <a:gd name="connsiteX3453" fmla="*/ 10743472 w 12192000"/>
              <a:gd name="connsiteY3453" fmla="*/ 334991 h 6822001"/>
              <a:gd name="connsiteX3454" fmla="*/ 10713478 w 12192000"/>
              <a:gd name="connsiteY3454" fmla="*/ 362566 h 6822001"/>
              <a:gd name="connsiteX3455" fmla="*/ 10703238 w 12192000"/>
              <a:gd name="connsiteY3455" fmla="*/ 405284 h 6822001"/>
              <a:gd name="connsiteX3456" fmla="*/ 10712598 w 12192000"/>
              <a:gd name="connsiteY3456" fmla="*/ 446622 h 6822001"/>
              <a:gd name="connsiteX3457" fmla="*/ 10738972 w 12192000"/>
              <a:gd name="connsiteY3457" fmla="*/ 473736 h 6822001"/>
              <a:gd name="connsiteX3458" fmla="*/ 10782981 w 12192000"/>
              <a:gd name="connsiteY3458" fmla="*/ 482842 h 6822001"/>
              <a:gd name="connsiteX3459" fmla="*/ 10820888 w 12192000"/>
              <a:gd name="connsiteY3459" fmla="*/ 477778 h 6822001"/>
              <a:gd name="connsiteX3460" fmla="*/ 10857657 w 12192000"/>
              <a:gd name="connsiteY3460" fmla="*/ 458695 h 6822001"/>
              <a:gd name="connsiteX3461" fmla="*/ 10857657 w 12192000"/>
              <a:gd name="connsiteY3461" fmla="*/ 394746 h 6822001"/>
              <a:gd name="connsiteX3462" fmla="*/ 10785257 w 12192000"/>
              <a:gd name="connsiteY3462" fmla="*/ 394746 h 6822001"/>
              <a:gd name="connsiteX3463" fmla="*/ 10785257 w 12192000"/>
              <a:gd name="connsiteY3463" fmla="*/ 425953 h 6822001"/>
              <a:gd name="connsiteX3464" fmla="*/ 10816596 w 12192000"/>
              <a:gd name="connsiteY3464" fmla="*/ 425953 h 6822001"/>
              <a:gd name="connsiteX3465" fmla="*/ 10816596 w 12192000"/>
              <a:gd name="connsiteY3465" fmla="*/ 440073 h 6822001"/>
              <a:gd name="connsiteX3466" fmla="*/ 10800255 w 12192000"/>
              <a:gd name="connsiteY3466" fmla="*/ 447747 h 6822001"/>
              <a:gd name="connsiteX3467" fmla="*/ 10785257 w 12192000"/>
              <a:gd name="connsiteY3467" fmla="*/ 449998 h 6822001"/>
              <a:gd name="connsiteX3468" fmla="*/ 10759452 w 12192000"/>
              <a:gd name="connsiteY3468" fmla="*/ 439561 h 6822001"/>
              <a:gd name="connsiteX3469" fmla="*/ 10750195 w 12192000"/>
              <a:gd name="connsiteY3469" fmla="*/ 404773 h 6822001"/>
              <a:gd name="connsiteX3470" fmla="*/ 10759348 w 12192000"/>
              <a:gd name="connsiteY3470" fmla="*/ 371263 h 6822001"/>
              <a:gd name="connsiteX3471" fmla="*/ 10783912 w 12192000"/>
              <a:gd name="connsiteY3471" fmla="*/ 360673 h 6822001"/>
              <a:gd name="connsiteX3472" fmla="*/ 10800927 w 12192000"/>
              <a:gd name="connsiteY3472" fmla="*/ 365175 h 6822001"/>
              <a:gd name="connsiteX3473" fmla="*/ 10810390 w 12192000"/>
              <a:gd name="connsiteY3473" fmla="*/ 378170 h 6822001"/>
              <a:gd name="connsiteX3474" fmla="*/ 10855588 w 12192000"/>
              <a:gd name="connsiteY3474" fmla="*/ 370189 h 6822001"/>
              <a:gd name="connsiteX3475" fmla="*/ 10843228 w 12192000"/>
              <a:gd name="connsiteY3475" fmla="*/ 346195 h 6822001"/>
              <a:gd name="connsiteX3476" fmla="*/ 10822543 w 12192000"/>
              <a:gd name="connsiteY3476" fmla="*/ 332229 h 6822001"/>
              <a:gd name="connsiteX3477" fmla="*/ 10784946 w 12192000"/>
              <a:gd name="connsiteY3477" fmla="*/ 327726 h 6822001"/>
              <a:gd name="connsiteX3478" fmla="*/ 368325 w 12192000"/>
              <a:gd name="connsiteY3478" fmla="*/ 327587 h 6822001"/>
              <a:gd name="connsiteX3479" fmla="*/ 368325 w 12192000"/>
              <a:gd name="connsiteY3479" fmla="*/ 477587 h 6822001"/>
              <a:gd name="connsiteX3480" fmla="*/ 488303 w 12192000"/>
              <a:gd name="connsiteY3480" fmla="*/ 477587 h 6822001"/>
              <a:gd name="connsiteX3481" fmla="*/ 488303 w 12192000"/>
              <a:gd name="connsiteY3481" fmla="*/ 440649 h 6822001"/>
              <a:gd name="connsiteX3482" fmla="*/ 415179 w 12192000"/>
              <a:gd name="connsiteY3482" fmla="*/ 440649 h 6822001"/>
              <a:gd name="connsiteX3483" fmla="*/ 415179 w 12192000"/>
              <a:gd name="connsiteY3483" fmla="*/ 327587 h 6822001"/>
              <a:gd name="connsiteX3484" fmla="*/ 3508533 w 12192000"/>
              <a:gd name="connsiteY3484" fmla="*/ 297216 h 6822001"/>
              <a:gd name="connsiteX3485" fmla="*/ 3431789 w 12192000"/>
              <a:gd name="connsiteY3485" fmla="*/ 387462 h 6822001"/>
              <a:gd name="connsiteX3486" fmla="*/ 3431789 w 12192000"/>
              <a:gd name="connsiteY3486" fmla="*/ 421739 h 6822001"/>
              <a:gd name="connsiteX3487" fmla="*/ 3508533 w 12192000"/>
              <a:gd name="connsiteY3487" fmla="*/ 421739 h 6822001"/>
              <a:gd name="connsiteX3488" fmla="*/ 3508533 w 12192000"/>
              <a:gd name="connsiteY3488" fmla="*/ 449774 h 6822001"/>
              <a:gd name="connsiteX3489" fmla="*/ 3545251 w 12192000"/>
              <a:gd name="connsiteY3489" fmla="*/ 449774 h 6822001"/>
              <a:gd name="connsiteX3490" fmla="*/ 3545251 w 12192000"/>
              <a:gd name="connsiteY3490" fmla="*/ 421739 h 6822001"/>
              <a:gd name="connsiteX3491" fmla="*/ 3564281 w 12192000"/>
              <a:gd name="connsiteY3491" fmla="*/ 421739 h 6822001"/>
              <a:gd name="connsiteX3492" fmla="*/ 3564281 w 12192000"/>
              <a:gd name="connsiteY3492" fmla="*/ 389406 h 6822001"/>
              <a:gd name="connsiteX3493" fmla="*/ 3545251 w 12192000"/>
              <a:gd name="connsiteY3493" fmla="*/ 389406 h 6822001"/>
              <a:gd name="connsiteX3494" fmla="*/ 3545251 w 12192000"/>
              <a:gd name="connsiteY3494" fmla="*/ 297216 h 6822001"/>
              <a:gd name="connsiteX3495" fmla="*/ 7025356 w 12192000"/>
              <a:gd name="connsiteY3495" fmla="*/ 295388 h 6822001"/>
              <a:gd name="connsiteX3496" fmla="*/ 6967695 w 12192000"/>
              <a:gd name="connsiteY3496" fmla="*/ 315903 h 6822001"/>
              <a:gd name="connsiteX3497" fmla="*/ 6947060 w 12192000"/>
              <a:gd name="connsiteY3497" fmla="*/ 373458 h 6822001"/>
              <a:gd name="connsiteX3498" fmla="*/ 6970642 w 12192000"/>
              <a:gd name="connsiteY3498" fmla="*/ 432701 h 6822001"/>
              <a:gd name="connsiteX3499" fmla="*/ 7025150 w 12192000"/>
              <a:gd name="connsiteY3499" fmla="*/ 450504 h 6822001"/>
              <a:gd name="connsiteX3500" fmla="*/ 7064039 w 12192000"/>
              <a:gd name="connsiteY3500" fmla="*/ 443854 h 6822001"/>
              <a:gd name="connsiteX3501" fmla="*/ 7077484 w 12192000"/>
              <a:gd name="connsiteY3501" fmla="*/ 453625 h 6822001"/>
              <a:gd name="connsiteX3502" fmla="*/ 7096929 w 12192000"/>
              <a:gd name="connsiteY3502" fmla="*/ 464829 h 6822001"/>
              <a:gd name="connsiteX3503" fmla="*/ 7109960 w 12192000"/>
              <a:gd name="connsiteY3503" fmla="*/ 438840 h 6822001"/>
              <a:gd name="connsiteX3504" fmla="*/ 7099101 w 12192000"/>
              <a:gd name="connsiteY3504" fmla="*/ 433622 h 6822001"/>
              <a:gd name="connsiteX3505" fmla="*/ 7087620 w 12192000"/>
              <a:gd name="connsiteY3505" fmla="*/ 426050 h 6822001"/>
              <a:gd name="connsiteX3506" fmla="*/ 7104169 w 12192000"/>
              <a:gd name="connsiteY3506" fmla="*/ 372844 h 6822001"/>
              <a:gd name="connsiteX3507" fmla="*/ 7083638 w 12192000"/>
              <a:gd name="connsiteY3507" fmla="*/ 315443 h 6822001"/>
              <a:gd name="connsiteX3508" fmla="*/ 7025356 w 12192000"/>
              <a:gd name="connsiteY3508" fmla="*/ 295388 h 6822001"/>
              <a:gd name="connsiteX3509" fmla="*/ 12123945 w 12192000"/>
              <a:gd name="connsiteY3509" fmla="*/ 295243 h 6822001"/>
              <a:gd name="connsiteX3510" fmla="*/ 12083970 w 12192000"/>
              <a:gd name="connsiteY3510" fmla="*/ 305271 h 6822001"/>
              <a:gd name="connsiteX3511" fmla="*/ 12064888 w 12192000"/>
              <a:gd name="connsiteY3511" fmla="*/ 334125 h 6822001"/>
              <a:gd name="connsiteX3512" fmla="*/ 12104708 w 12192000"/>
              <a:gd name="connsiteY3512" fmla="*/ 341185 h 6822001"/>
              <a:gd name="connsiteX3513" fmla="*/ 12111016 w 12192000"/>
              <a:gd name="connsiteY3513" fmla="*/ 325581 h 6822001"/>
              <a:gd name="connsiteX3514" fmla="*/ 12123118 w 12192000"/>
              <a:gd name="connsiteY3514" fmla="*/ 321130 h 6822001"/>
              <a:gd name="connsiteX3515" fmla="*/ 12134495 w 12192000"/>
              <a:gd name="connsiteY3515" fmla="*/ 325223 h 6822001"/>
              <a:gd name="connsiteX3516" fmla="*/ 12138633 w 12192000"/>
              <a:gd name="connsiteY3516" fmla="*/ 336171 h 6822001"/>
              <a:gd name="connsiteX3517" fmla="*/ 12133099 w 12192000"/>
              <a:gd name="connsiteY3517" fmla="*/ 348552 h 6822001"/>
              <a:gd name="connsiteX3518" fmla="*/ 12119291 w 12192000"/>
              <a:gd name="connsiteY3518" fmla="*/ 353770 h 6822001"/>
              <a:gd name="connsiteX3519" fmla="*/ 12113809 w 12192000"/>
              <a:gd name="connsiteY3519" fmla="*/ 353259 h 6822001"/>
              <a:gd name="connsiteX3520" fmla="*/ 12111637 w 12192000"/>
              <a:gd name="connsiteY3520" fmla="*/ 383033 h 6822001"/>
              <a:gd name="connsiteX3521" fmla="*/ 12125291 w 12192000"/>
              <a:gd name="connsiteY3521" fmla="*/ 380578 h 6822001"/>
              <a:gd name="connsiteX3522" fmla="*/ 12140029 w 12192000"/>
              <a:gd name="connsiteY3522" fmla="*/ 386307 h 6822001"/>
              <a:gd name="connsiteX3523" fmla="*/ 12145459 w 12192000"/>
              <a:gd name="connsiteY3523" fmla="*/ 402474 h 6822001"/>
              <a:gd name="connsiteX3524" fmla="*/ 12139821 w 12192000"/>
              <a:gd name="connsiteY3524" fmla="*/ 418845 h 6822001"/>
              <a:gd name="connsiteX3525" fmla="*/ 12125704 w 12192000"/>
              <a:gd name="connsiteY3525" fmla="*/ 424985 h 6822001"/>
              <a:gd name="connsiteX3526" fmla="*/ 12112413 w 12192000"/>
              <a:gd name="connsiteY3526" fmla="*/ 420124 h 6822001"/>
              <a:gd name="connsiteX3527" fmla="*/ 12104708 w 12192000"/>
              <a:gd name="connsiteY3527" fmla="*/ 402679 h 6822001"/>
              <a:gd name="connsiteX3528" fmla="*/ 12062612 w 12192000"/>
              <a:gd name="connsiteY3528" fmla="*/ 408204 h 6822001"/>
              <a:gd name="connsiteX3529" fmla="*/ 12074455 w 12192000"/>
              <a:gd name="connsiteY3529" fmla="*/ 431482 h 6822001"/>
              <a:gd name="connsiteX3530" fmla="*/ 12094106 w 12192000"/>
              <a:gd name="connsiteY3530" fmla="*/ 445551 h 6822001"/>
              <a:gd name="connsiteX3531" fmla="*/ 12126738 w 12192000"/>
              <a:gd name="connsiteY3531" fmla="*/ 450360 h 6822001"/>
              <a:gd name="connsiteX3532" fmla="*/ 12160973 w 12192000"/>
              <a:gd name="connsiteY3532" fmla="*/ 443862 h 6822001"/>
              <a:gd name="connsiteX3533" fmla="*/ 12180934 w 12192000"/>
              <a:gd name="connsiteY3533" fmla="*/ 425342 h 6822001"/>
              <a:gd name="connsiteX3534" fmla="*/ 12187865 w 12192000"/>
              <a:gd name="connsiteY3534" fmla="*/ 400223 h 6822001"/>
              <a:gd name="connsiteX3535" fmla="*/ 12183676 w 12192000"/>
              <a:gd name="connsiteY3535" fmla="*/ 382266 h 6822001"/>
              <a:gd name="connsiteX3536" fmla="*/ 12171937 w 12192000"/>
              <a:gd name="connsiteY3536" fmla="*/ 370141 h 6822001"/>
              <a:gd name="connsiteX3537" fmla="*/ 12158491 w 12192000"/>
              <a:gd name="connsiteY3537" fmla="*/ 365128 h 6822001"/>
              <a:gd name="connsiteX3538" fmla="*/ 12174729 w 12192000"/>
              <a:gd name="connsiteY3538" fmla="*/ 351315 h 6822001"/>
              <a:gd name="connsiteX3539" fmla="*/ 12180107 w 12192000"/>
              <a:gd name="connsiteY3539" fmla="*/ 333715 h 6822001"/>
              <a:gd name="connsiteX3540" fmla="*/ 12166868 w 12192000"/>
              <a:gd name="connsiteY3540" fmla="*/ 306192 h 6822001"/>
              <a:gd name="connsiteX3541" fmla="*/ 12123945 w 12192000"/>
              <a:gd name="connsiteY3541" fmla="*/ 295243 h 6822001"/>
              <a:gd name="connsiteX3542" fmla="*/ 6189645 w 12192000"/>
              <a:gd name="connsiteY3542" fmla="*/ 269799 h 6822001"/>
              <a:gd name="connsiteX3543" fmla="*/ 6141758 w 12192000"/>
              <a:gd name="connsiteY3543" fmla="*/ 288677 h 6822001"/>
              <a:gd name="connsiteX3544" fmla="*/ 6124485 w 12192000"/>
              <a:gd name="connsiteY3544" fmla="*/ 348175 h 6822001"/>
              <a:gd name="connsiteX3545" fmla="*/ 6132708 w 12192000"/>
              <a:gd name="connsiteY3545" fmla="*/ 392736 h 6822001"/>
              <a:gd name="connsiteX3546" fmla="*/ 6154686 w 12192000"/>
              <a:gd name="connsiteY3546" fmla="*/ 417241 h 6822001"/>
              <a:gd name="connsiteX3547" fmla="*/ 6191197 w 12192000"/>
              <a:gd name="connsiteY3547" fmla="*/ 424915 h 6822001"/>
              <a:gd name="connsiteX3548" fmla="*/ 6222690 w 12192000"/>
              <a:gd name="connsiteY3548" fmla="*/ 418623 h 6822001"/>
              <a:gd name="connsiteX3549" fmla="*/ 6242342 w 12192000"/>
              <a:gd name="connsiteY3549" fmla="*/ 400051 h 6822001"/>
              <a:gd name="connsiteX3550" fmla="*/ 6249427 w 12192000"/>
              <a:gd name="connsiteY3550" fmla="*/ 372937 h 6822001"/>
              <a:gd name="connsiteX3551" fmla="*/ 6235413 w 12192000"/>
              <a:gd name="connsiteY3551" fmla="*/ 336613 h 6822001"/>
              <a:gd name="connsiteX3552" fmla="*/ 6201126 w 12192000"/>
              <a:gd name="connsiteY3552" fmla="*/ 322289 h 6822001"/>
              <a:gd name="connsiteX3553" fmla="*/ 6182716 w 12192000"/>
              <a:gd name="connsiteY3553" fmla="*/ 325921 h 6822001"/>
              <a:gd name="connsiteX3554" fmla="*/ 6167201 w 12192000"/>
              <a:gd name="connsiteY3554" fmla="*/ 337125 h 6822001"/>
              <a:gd name="connsiteX3555" fmla="*/ 6173304 w 12192000"/>
              <a:gd name="connsiteY3555" fmla="*/ 305611 h 6822001"/>
              <a:gd name="connsiteX3556" fmla="*/ 6189232 w 12192000"/>
              <a:gd name="connsiteY3556" fmla="*/ 295379 h 6822001"/>
              <a:gd name="connsiteX3557" fmla="*/ 6198799 w 12192000"/>
              <a:gd name="connsiteY3557" fmla="*/ 298960 h 6822001"/>
              <a:gd name="connsiteX3558" fmla="*/ 6204333 w 12192000"/>
              <a:gd name="connsiteY3558" fmla="*/ 311238 h 6822001"/>
              <a:gd name="connsiteX3559" fmla="*/ 6246221 w 12192000"/>
              <a:gd name="connsiteY3559" fmla="*/ 306122 h 6822001"/>
              <a:gd name="connsiteX3560" fmla="*/ 6235672 w 12192000"/>
              <a:gd name="connsiteY3560" fmla="*/ 286068 h 6822001"/>
              <a:gd name="connsiteX3561" fmla="*/ 6218244 w 12192000"/>
              <a:gd name="connsiteY3561" fmla="*/ 273943 h 6822001"/>
              <a:gd name="connsiteX3562" fmla="*/ 6189645 w 12192000"/>
              <a:gd name="connsiteY3562" fmla="*/ 269799 h 6822001"/>
              <a:gd name="connsiteX3563" fmla="*/ 7759839 w 12192000"/>
              <a:gd name="connsiteY3563" fmla="*/ 261646 h 6822001"/>
              <a:gd name="connsiteX3564" fmla="*/ 7759839 w 12192000"/>
              <a:gd name="connsiteY3564" fmla="*/ 351015 h 6822001"/>
              <a:gd name="connsiteX3565" fmla="*/ 7764183 w 12192000"/>
              <a:gd name="connsiteY3565" fmla="*/ 376373 h 6822001"/>
              <a:gd name="connsiteX3566" fmla="*/ 7774164 w 12192000"/>
              <a:gd name="connsiteY3566" fmla="*/ 393652 h 6822001"/>
              <a:gd name="connsiteX3567" fmla="*/ 7790248 w 12192000"/>
              <a:gd name="connsiteY3567" fmla="*/ 406586 h 6822001"/>
              <a:gd name="connsiteX3568" fmla="*/ 7812122 w 12192000"/>
              <a:gd name="connsiteY3568" fmla="*/ 412671 h 6822001"/>
              <a:gd name="connsiteX3569" fmla="*/ 7836273 w 12192000"/>
              <a:gd name="connsiteY3569" fmla="*/ 414205 h 6822001"/>
              <a:gd name="connsiteX3570" fmla="*/ 7869060 w 12192000"/>
              <a:gd name="connsiteY3570" fmla="*/ 409195 h 6822001"/>
              <a:gd name="connsiteX3571" fmla="*/ 7887832 w 12192000"/>
              <a:gd name="connsiteY3571" fmla="*/ 396771 h 6822001"/>
              <a:gd name="connsiteX3572" fmla="*/ 7900968 w 12192000"/>
              <a:gd name="connsiteY3572" fmla="*/ 376116 h 6822001"/>
              <a:gd name="connsiteX3573" fmla="*/ 7905157 w 12192000"/>
              <a:gd name="connsiteY3573" fmla="*/ 351015 h 6822001"/>
              <a:gd name="connsiteX3574" fmla="*/ 7905157 w 12192000"/>
              <a:gd name="connsiteY3574" fmla="*/ 261646 h 6822001"/>
              <a:gd name="connsiteX3575" fmla="*/ 7858407 w 12192000"/>
              <a:gd name="connsiteY3575" fmla="*/ 261646 h 6822001"/>
              <a:gd name="connsiteX3576" fmla="*/ 7858407 w 12192000"/>
              <a:gd name="connsiteY3576" fmla="*/ 353143 h 6822001"/>
              <a:gd name="connsiteX3577" fmla="*/ 7851529 w 12192000"/>
              <a:gd name="connsiteY3577" fmla="*/ 372413 h 6822001"/>
              <a:gd name="connsiteX3578" fmla="*/ 7832549 w 12192000"/>
              <a:gd name="connsiteY3578" fmla="*/ 379212 h 6822001"/>
              <a:gd name="connsiteX3579" fmla="*/ 7813468 w 12192000"/>
              <a:gd name="connsiteY3579" fmla="*/ 372311 h 6822001"/>
              <a:gd name="connsiteX3580" fmla="*/ 7806589 w 12192000"/>
              <a:gd name="connsiteY3580" fmla="*/ 353143 h 6822001"/>
              <a:gd name="connsiteX3581" fmla="*/ 7806589 w 12192000"/>
              <a:gd name="connsiteY3581" fmla="*/ 261646 h 6822001"/>
              <a:gd name="connsiteX3582" fmla="*/ 10709237 w 12192000"/>
              <a:gd name="connsiteY3582" fmla="*/ 82634 h 6822001"/>
              <a:gd name="connsiteX3583" fmla="*/ 10709237 w 12192000"/>
              <a:gd name="connsiteY3583" fmla="*/ 232635 h 6822001"/>
              <a:gd name="connsiteX3584" fmla="*/ 10756297 w 12192000"/>
              <a:gd name="connsiteY3584" fmla="*/ 232635 h 6822001"/>
              <a:gd name="connsiteX3585" fmla="*/ 10756297 w 12192000"/>
              <a:gd name="connsiteY3585" fmla="*/ 171345 h 6822001"/>
              <a:gd name="connsiteX3586" fmla="*/ 10815044 w 12192000"/>
              <a:gd name="connsiteY3586" fmla="*/ 171345 h 6822001"/>
              <a:gd name="connsiteX3587" fmla="*/ 10815044 w 12192000"/>
              <a:gd name="connsiteY3587" fmla="*/ 141059 h 6822001"/>
              <a:gd name="connsiteX3588" fmla="*/ 10756297 w 12192000"/>
              <a:gd name="connsiteY3588" fmla="*/ 141059 h 6822001"/>
              <a:gd name="connsiteX3589" fmla="*/ 10756297 w 12192000"/>
              <a:gd name="connsiteY3589" fmla="*/ 114865 h 6822001"/>
              <a:gd name="connsiteX3590" fmla="*/ 10825077 w 12192000"/>
              <a:gd name="connsiteY3590" fmla="*/ 114865 h 6822001"/>
              <a:gd name="connsiteX3591" fmla="*/ 10825077 w 12192000"/>
              <a:gd name="connsiteY3591" fmla="*/ 82634 h 6822001"/>
              <a:gd name="connsiteX3592" fmla="*/ 6999809 w 12192000"/>
              <a:gd name="connsiteY3592" fmla="*/ 80788 h 6822001"/>
              <a:gd name="connsiteX3593" fmla="*/ 7013152 w 12192000"/>
              <a:gd name="connsiteY3593" fmla="*/ 80788 h 6822001"/>
              <a:gd name="connsiteX3594" fmla="*/ 7031045 w 12192000"/>
              <a:gd name="connsiteY3594" fmla="*/ 85699 h 6822001"/>
              <a:gd name="connsiteX3595" fmla="*/ 7035802 w 12192000"/>
              <a:gd name="connsiteY3595" fmla="*/ 97670 h 6822001"/>
              <a:gd name="connsiteX3596" fmla="*/ 7030321 w 12192000"/>
              <a:gd name="connsiteY3596" fmla="*/ 109590 h 6822001"/>
              <a:gd name="connsiteX3597" fmla="*/ 7011290 w 12192000"/>
              <a:gd name="connsiteY3597" fmla="*/ 114246 h 6822001"/>
              <a:gd name="connsiteX3598" fmla="*/ 6999809 w 12192000"/>
              <a:gd name="connsiteY3598" fmla="*/ 114246 h 6822001"/>
              <a:gd name="connsiteX3599" fmla="*/ 368533 w 12192000"/>
              <a:gd name="connsiteY3599" fmla="*/ 79937 h 6822001"/>
              <a:gd name="connsiteX3600" fmla="*/ 368533 w 12192000"/>
              <a:gd name="connsiteY3600" fmla="*/ 229937 h 6822001"/>
              <a:gd name="connsiteX3601" fmla="*/ 415386 w 12192000"/>
              <a:gd name="connsiteY3601" fmla="*/ 229937 h 6822001"/>
              <a:gd name="connsiteX3602" fmla="*/ 415386 w 12192000"/>
              <a:gd name="connsiteY3602" fmla="*/ 193334 h 6822001"/>
              <a:gd name="connsiteX3603" fmla="*/ 439593 w 12192000"/>
              <a:gd name="connsiteY3603" fmla="*/ 168250 h 6822001"/>
              <a:gd name="connsiteX3604" fmla="*/ 471562 w 12192000"/>
              <a:gd name="connsiteY3604" fmla="*/ 229937 h 6822001"/>
              <a:gd name="connsiteX3605" fmla="*/ 529260 w 12192000"/>
              <a:gd name="connsiteY3605" fmla="*/ 229937 h 6822001"/>
              <a:gd name="connsiteX3606" fmla="*/ 471447 w 12192000"/>
              <a:gd name="connsiteY3606" fmla="*/ 136555 h 6822001"/>
              <a:gd name="connsiteX3607" fmla="*/ 526779 w 12192000"/>
              <a:gd name="connsiteY3607" fmla="*/ 79937 h 6822001"/>
              <a:gd name="connsiteX3608" fmla="*/ 464465 w 12192000"/>
              <a:gd name="connsiteY3608" fmla="*/ 79937 h 6822001"/>
              <a:gd name="connsiteX3609" fmla="*/ 415386 w 12192000"/>
              <a:gd name="connsiteY3609" fmla="*/ 136622 h 6822001"/>
              <a:gd name="connsiteX3610" fmla="*/ 415386 w 12192000"/>
              <a:gd name="connsiteY3610" fmla="*/ 79937 h 6822001"/>
              <a:gd name="connsiteX3611" fmla="*/ 6952749 w 12192000"/>
              <a:gd name="connsiteY3611" fmla="*/ 50296 h 6822001"/>
              <a:gd name="connsiteX3612" fmla="*/ 6952749 w 12192000"/>
              <a:gd name="connsiteY3612" fmla="*/ 200296 h 6822001"/>
              <a:gd name="connsiteX3613" fmla="*/ 6999809 w 12192000"/>
              <a:gd name="connsiteY3613" fmla="*/ 200296 h 6822001"/>
              <a:gd name="connsiteX3614" fmla="*/ 6999809 w 12192000"/>
              <a:gd name="connsiteY3614" fmla="*/ 144635 h 6822001"/>
              <a:gd name="connsiteX3615" fmla="*/ 7025460 w 12192000"/>
              <a:gd name="connsiteY3615" fmla="*/ 144635 h 6822001"/>
              <a:gd name="connsiteX3616" fmla="*/ 7067607 w 12192000"/>
              <a:gd name="connsiteY3616" fmla="*/ 131845 h 6822001"/>
              <a:gd name="connsiteX3617" fmla="*/ 7081414 w 12192000"/>
              <a:gd name="connsiteY3617" fmla="*/ 96340 h 6822001"/>
              <a:gd name="connsiteX3618" fmla="*/ 7068744 w 12192000"/>
              <a:gd name="connsiteY3618" fmla="*/ 62268 h 6822001"/>
              <a:gd name="connsiteX3619" fmla="*/ 7030631 w 12192000"/>
              <a:gd name="connsiteY3619" fmla="*/ 50296 h 6822001"/>
              <a:gd name="connsiteX3620" fmla="*/ 3496225 w 12192000"/>
              <a:gd name="connsiteY3620" fmla="*/ 49566 h 6822001"/>
              <a:gd name="connsiteX3621" fmla="*/ 3456251 w 12192000"/>
              <a:gd name="connsiteY3621" fmla="*/ 59593 h 6822001"/>
              <a:gd name="connsiteX3622" fmla="*/ 3437168 w 12192000"/>
              <a:gd name="connsiteY3622" fmla="*/ 88447 h 6822001"/>
              <a:gd name="connsiteX3623" fmla="*/ 3476987 w 12192000"/>
              <a:gd name="connsiteY3623" fmla="*/ 95507 h 6822001"/>
              <a:gd name="connsiteX3624" fmla="*/ 3483297 w 12192000"/>
              <a:gd name="connsiteY3624" fmla="*/ 79903 h 6822001"/>
              <a:gd name="connsiteX3625" fmla="*/ 3495397 w 12192000"/>
              <a:gd name="connsiteY3625" fmla="*/ 75453 h 6822001"/>
              <a:gd name="connsiteX3626" fmla="*/ 3506775 w 12192000"/>
              <a:gd name="connsiteY3626" fmla="*/ 79545 h 6822001"/>
              <a:gd name="connsiteX3627" fmla="*/ 3510913 w 12192000"/>
              <a:gd name="connsiteY3627" fmla="*/ 90494 h 6822001"/>
              <a:gd name="connsiteX3628" fmla="*/ 3505378 w 12192000"/>
              <a:gd name="connsiteY3628" fmla="*/ 102874 h 6822001"/>
              <a:gd name="connsiteX3629" fmla="*/ 3491570 w 12192000"/>
              <a:gd name="connsiteY3629" fmla="*/ 108093 h 6822001"/>
              <a:gd name="connsiteX3630" fmla="*/ 3486090 w 12192000"/>
              <a:gd name="connsiteY3630" fmla="*/ 107581 h 6822001"/>
              <a:gd name="connsiteX3631" fmla="*/ 3483917 w 12192000"/>
              <a:gd name="connsiteY3631" fmla="*/ 137356 h 6822001"/>
              <a:gd name="connsiteX3632" fmla="*/ 3497570 w 12192000"/>
              <a:gd name="connsiteY3632" fmla="*/ 134900 h 6822001"/>
              <a:gd name="connsiteX3633" fmla="*/ 3512308 w 12192000"/>
              <a:gd name="connsiteY3633" fmla="*/ 140630 h 6822001"/>
              <a:gd name="connsiteX3634" fmla="*/ 3517738 w 12192000"/>
              <a:gd name="connsiteY3634" fmla="*/ 156796 h 6822001"/>
              <a:gd name="connsiteX3635" fmla="*/ 3512102 w 12192000"/>
              <a:gd name="connsiteY3635" fmla="*/ 173168 h 6822001"/>
              <a:gd name="connsiteX3636" fmla="*/ 3497983 w 12192000"/>
              <a:gd name="connsiteY3636" fmla="*/ 179307 h 6822001"/>
              <a:gd name="connsiteX3637" fmla="*/ 3484694 w 12192000"/>
              <a:gd name="connsiteY3637" fmla="*/ 174446 h 6822001"/>
              <a:gd name="connsiteX3638" fmla="*/ 3476987 w 12192000"/>
              <a:gd name="connsiteY3638" fmla="*/ 157001 h 6822001"/>
              <a:gd name="connsiteX3639" fmla="*/ 3434892 w 12192000"/>
              <a:gd name="connsiteY3639" fmla="*/ 162526 h 6822001"/>
              <a:gd name="connsiteX3640" fmla="*/ 3446735 w 12192000"/>
              <a:gd name="connsiteY3640" fmla="*/ 185804 h 6822001"/>
              <a:gd name="connsiteX3641" fmla="*/ 3466386 w 12192000"/>
              <a:gd name="connsiteY3641" fmla="*/ 199873 h 6822001"/>
              <a:gd name="connsiteX3642" fmla="*/ 3499018 w 12192000"/>
              <a:gd name="connsiteY3642" fmla="*/ 204682 h 6822001"/>
              <a:gd name="connsiteX3643" fmla="*/ 3533252 w 12192000"/>
              <a:gd name="connsiteY3643" fmla="*/ 198184 h 6822001"/>
              <a:gd name="connsiteX3644" fmla="*/ 3553214 w 12192000"/>
              <a:gd name="connsiteY3644" fmla="*/ 179665 h 6822001"/>
              <a:gd name="connsiteX3645" fmla="*/ 3560144 w 12192000"/>
              <a:gd name="connsiteY3645" fmla="*/ 154545 h 6822001"/>
              <a:gd name="connsiteX3646" fmla="*/ 3555955 w 12192000"/>
              <a:gd name="connsiteY3646" fmla="*/ 136588 h 6822001"/>
              <a:gd name="connsiteX3647" fmla="*/ 3544216 w 12192000"/>
              <a:gd name="connsiteY3647" fmla="*/ 124464 h 6822001"/>
              <a:gd name="connsiteX3648" fmla="*/ 3530771 w 12192000"/>
              <a:gd name="connsiteY3648" fmla="*/ 119450 h 6822001"/>
              <a:gd name="connsiteX3649" fmla="*/ 3547008 w 12192000"/>
              <a:gd name="connsiteY3649" fmla="*/ 105637 h 6822001"/>
              <a:gd name="connsiteX3650" fmla="*/ 3552387 w 12192000"/>
              <a:gd name="connsiteY3650" fmla="*/ 88038 h 6822001"/>
              <a:gd name="connsiteX3651" fmla="*/ 3539148 w 12192000"/>
              <a:gd name="connsiteY3651" fmla="*/ 60514 h 6822001"/>
              <a:gd name="connsiteX3652" fmla="*/ 3496225 w 12192000"/>
              <a:gd name="connsiteY3652" fmla="*/ 49566 h 6822001"/>
              <a:gd name="connsiteX3653" fmla="*/ 12124980 w 12192000"/>
              <a:gd name="connsiteY3653" fmla="*/ 38068 h 6822001"/>
              <a:gd name="connsiteX3654" fmla="*/ 12091624 w 12192000"/>
              <a:gd name="connsiteY3654" fmla="*/ 43338 h 6822001"/>
              <a:gd name="connsiteX3655" fmla="*/ 12072955 w 12192000"/>
              <a:gd name="connsiteY3655" fmla="*/ 58481 h 6822001"/>
              <a:gd name="connsiteX3656" fmla="*/ 12063854 w 12192000"/>
              <a:gd name="connsiteY3656" fmla="*/ 85954 h 6822001"/>
              <a:gd name="connsiteX3657" fmla="*/ 12106052 w 12192000"/>
              <a:gd name="connsiteY3657" fmla="*/ 89331 h 6822001"/>
              <a:gd name="connsiteX3658" fmla="*/ 12112930 w 12192000"/>
              <a:gd name="connsiteY3658" fmla="*/ 71629 h 6822001"/>
              <a:gd name="connsiteX3659" fmla="*/ 12126117 w 12192000"/>
              <a:gd name="connsiteY3659" fmla="*/ 66616 h 6822001"/>
              <a:gd name="connsiteX3660" fmla="*/ 12138995 w 12192000"/>
              <a:gd name="connsiteY3660" fmla="*/ 71476 h 6822001"/>
              <a:gd name="connsiteX3661" fmla="*/ 12144114 w 12192000"/>
              <a:gd name="connsiteY3661" fmla="*/ 83191 h 6822001"/>
              <a:gd name="connsiteX3662" fmla="*/ 12138943 w 12192000"/>
              <a:gd name="connsiteY3662" fmla="*/ 96595 h 6822001"/>
              <a:gd name="connsiteX3663" fmla="*/ 12115258 w 12192000"/>
              <a:gd name="connsiteY3663" fmla="*/ 117264 h 6822001"/>
              <a:gd name="connsiteX3664" fmla="*/ 12073938 w 12192000"/>
              <a:gd name="connsiteY3664" fmla="*/ 155787 h 6822001"/>
              <a:gd name="connsiteX3665" fmla="*/ 12060750 w 12192000"/>
              <a:gd name="connsiteY3665" fmla="*/ 190627 h 6822001"/>
              <a:gd name="connsiteX3666" fmla="*/ 12187140 w 12192000"/>
              <a:gd name="connsiteY3666" fmla="*/ 190627 h 6822001"/>
              <a:gd name="connsiteX3667" fmla="*/ 12187140 w 12192000"/>
              <a:gd name="connsiteY3667" fmla="*/ 156656 h 6822001"/>
              <a:gd name="connsiteX3668" fmla="*/ 12121359 w 12192000"/>
              <a:gd name="connsiteY3668" fmla="*/ 156656 h 6822001"/>
              <a:gd name="connsiteX3669" fmla="*/ 12131445 w 12192000"/>
              <a:gd name="connsiteY3669" fmla="*/ 147550 h 6822001"/>
              <a:gd name="connsiteX3670" fmla="*/ 12148458 w 12192000"/>
              <a:gd name="connsiteY3670" fmla="*/ 135374 h 6822001"/>
              <a:gd name="connsiteX3671" fmla="*/ 12177987 w 12192000"/>
              <a:gd name="connsiteY3671" fmla="*/ 107952 h 6822001"/>
              <a:gd name="connsiteX3672" fmla="*/ 12186106 w 12192000"/>
              <a:gd name="connsiteY3672" fmla="*/ 81759 h 6822001"/>
              <a:gd name="connsiteX3673" fmla="*/ 12179021 w 12192000"/>
              <a:gd name="connsiteY3673" fmla="*/ 58481 h 6822001"/>
              <a:gd name="connsiteX3674" fmla="*/ 12159576 w 12192000"/>
              <a:gd name="connsiteY3674" fmla="*/ 43082 h 6822001"/>
              <a:gd name="connsiteX3675" fmla="*/ 12124980 w 12192000"/>
              <a:gd name="connsiteY3675" fmla="*/ 38068 h 6822001"/>
              <a:gd name="connsiteX3676" fmla="*/ 6141344 w 12192000"/>
              <a:gd name="connsiteY3676" fmla="*/ 15182 h 6822001"/>
              <a:gd name="connsiteX3677" fmla="*/ 6128002 w 12192000"/>
              <a:gd name="connsiteY3677" fmla="*/ 95809 h 6822001"/>
              <a:gd name="connsiteX3678" fmla="*/ 6163892 w 12192000"/>
              <a:gd name="connsiteY3678" fmla="*/ 100926 h 6822001"/>
              <a:gd name="connsiteX3679" fmla="*/ 6173201 w 12192000"/>
              <a:gd name="connsiteY3679" fmla="*/ 93149 h 6822001"/>
              <a:gd name="connsiteX3680" fmla="*/ 6184991 w 12192000"/>
              <a:gd name="connsiteY3680" fmla="*/ 90182 h 6822001"/>
              <a:gd name="connsiteX3681" fmla="*/ 6200402 w 12192000"/>
              <a:gd name="connsiteY3681" fmla="*/ 96423 h 6822001"/>
              <a:gd name="connsiteX3682" fmla="*/ 6206194 w 12192000"/>
              <a:gd name="connsiteY3682" fmla="*/ 116069 h 6822001"/>
              <a:gd name="connsiteX3683" fmla="*/ 6200454 w 12192000"/>
              <a:gd name="connsiteY3683" fmla="*/ 135765 h 6822001"/>
              <a:gd name="connsiteX3684" fmla="*/ 6185922 w 12192000"/>
              <a:gd name="connsiteY3684" fmla="*/ 142365 h 6822001"/>
              <a:gd name="connsiteX3685" fmla="*/ 6172373 w 12192000"/>
              <a:gd name="connsiteY3685" fmla="*/ 137096 h 6822001"/>
              <a:gd name="connsiteX3686" fmla="*/ 6165133 w 12192000"/>
              <a:gd name="connsiteY3686" fmla="*/ 121696 h 6822001"/>
              <a:gd name="connsiteX3687" fmla="*/ 6122520 w 12192000"/>
              <a:gd name="connsiteY3687" fmla="*/ 126301 h 6822001"/>
              <a:gd name="connsiteX3688" fmla="*/ 6130277 w 12192000"/>
              <a:gd name="connsiteY3688" fmla="*/ 143900 h 6822001"/>
              <a:gd name="connsiteX3689" fmla="*/ 6142431 w 12192000"/>
              <a:gd name="connsiteY3689" fmla="*/ 156536 h 6822001"/>
              <a:gd name="connsiteX3690" fmla="*/ 6160634 w 12192000"/>
              <a:gd name="connsiteY3690" fmla="*/ 164926 h 6822001"/>
              <a:gd name="connsiteX3691" fmla="*/ 6186336 w 12192000"/>
              <a:gd name="connsiteY3691" fmla="*/ 167740 h 6822001"/>
              <a:gd name="connsiteX3692" fmla="*/ 6220622 w 12192000"/>
              <a:gd name="connsiteY3692" fmla="*/ 160680 h 6822001"/>
              <a:gd name="connsiteX3693" fmla="*/ 6241308 w 12192000"/>
              <a:gd name="connsiteY3693" fmla="*/ 140216 h 6822001"/>
              <a:gd name="connsiteX3694" fmla="*/ 6248599 w 12192000"/>
              <a:gd name="connsiteY3694" fmla="*/ 112283 h 6822001"/>
              <a:gd name="connsiteX3695" fmla="*/ 6234430 w 12192000"/>
              <a:gd name="connsiteY3695" fmla="*/ 78006 h 6822001"/>
              <a:gd name="connsiteX3696" fmla="*/ 6197506 w 12192000"/>
              <a:gd name="connsiteY3696" fmla="*/ 64398 h 6822001"/>
              <a:gd name="connsiteX3697" fmla="*/ 6183906 w 12192000"/>
              <a:gd name="connsiteY3697" fmla="*/ 66035 h 6822001"/>
              <a:gd name="connsiteX3698" fmla="*/ 6169994 w 12192000"/>
              <a:gd name="connsiteY3698" fmla="*/ 70946 h 6822001"/>
              <a:gd name="connsiteX3699" fmla="*/ 6173614 w 12192000"/>
              <a:gd name="connsiteY3699" fmla="*/ 48436 h 6822001"/>
              <a:gd name="connsiteX3700" fmla="*/ 6241360 w 12192000"/>
              <a:gd name="connsiteY3700" fmla="*/ 48436 h 6822001"/>
              <a:gd name="connsiteX3701" fmla="*/ 6241360 w 12192000"/>
              <a:gd name="connsiteY3701" fmla="*/ 15182 h 6822001"/>
              <a:gd name="connsiteX3702" fmla="*/ 7749083 w 12192000"/>
              <a:gd name="connsiteY3702" fmla="*/ 13996 h 6822001"/>
              <a:gd name="connsiteX3703" fmla="*/ 7749083 w 12192000"/>
              <a:gd name="connsiteY3703" fmla="*/ 51037 h 6822001"/>
              <a:gd name="connsiteX3704" fmla="*/ 7796867 w 12192000"/>
              <a:gd name="connsiteY3704" fmla="*/ 51037 h 6822001"/>
              <a:gd name="connsiteX3705" fmla="*/ 7796867 w 12192000"/>
              <a:gd name="connsiteY3705" fmla="*/ 163997 h 6822001"/>
              <a:gd name="connsiteX3706" fmla="*/ 7843720 w 12192000"/>
              <a:gd name="connsiteY3706" fmla="*/ 163997 h 6822001"/>
              <a:gd name="connsiteX3707" fmla="*/ 7843720 w 12192000"/>
              <a:gd name="connsiteY3707" fmla="*/ 51037 h 6822001"/>
              <a:gd name="connsiteX3708" fmla="*/ 7891503 w 12192000"/>
              <a:gd name="connsiteY3708" fmla="*/ 51037 h 6822001"/>
              <a:gd name="connsiteX3709" fmla="*/ 7891503 w 12192000"/>
              <a:gd name="connsiteY3709" fmla="*/ 13996 h 6822001"/>
              <a:gd name="connsiteX3710" fmla="*/ 0 w 12192000"/>
              <a:gd name="connsiteY3710" fmla="*/ 0 h 6822001"/>
              <a:gd name="connsiteX3711" fmla="*/ 12192000 w 12192000"/>
              <a:gd name="connsiteY3711" fmla="*/ 0 h 6822001"/>
              <a:gd name="connsiteX3712" fmla="*/ 12192000 w 12192000"/>
              <a:gd name="connsiteY3712" fmla="*/ 635083 h 6822001"/>
              <a:gd name="connsiteX3713" fmla="*/ 12172971 w 12192000"/>
              <a:gd name="connsiteY3713" fmla="*/ 635083 h 6822001"/>
              <a:gd name="connsiteX3714" fmla="*/ 12172971 w 12192000"/>
              <a:gd name="connsiteY3714" fmla="*/ 542894 h 6822001"/>
              <a:gd name="connsiteX3715" fmla="*/ 12136253 w 12192000"/>
              <a:gd name="connsiteY3715" fmla="*/ 542894 h 6822001"/>
              <a:gd name="connsiteX3716" fmla="*/ 12059509 w 12192000"/>
              <a:gd name="connsiteY3716" fmla="*/ 633139 h 6822001"/>
              <a:gd name="connsiteX3717" fmla="*/ 12059509 w 12192000"/>
              <a:gd name="connsiteY3717" fmla="*/ 667416 h 6822001"/>
              <a:gd name="connsiteX3718" fmla="*/ 12136253 w 12192000"/>
              <a:gd name="connsiteY3718" fmla="*/ 667416 h 6822001"/>
              <a:gd name="connsiteX3719" fmla="*/ 12136253 w 12192000"/>
              <a:gd name="connsiteY3719" fmla="*/ 695452 h 6822001"/>
              <a:gd name="connsiteX3720" fmla="*/ 12172971 w 12192000"/>
              <a:gd name="connsiteY3720" fmla="*/ 695452 h 6822001"/>
              <a:gd name="connsiteX3721" fmla="*/ 12172971 w 12192000"/>
              <a:gd name="connsiteY3721" fmla="*/ 667416 h 6822001"/>
              <a:gd name="connsiteX3722" fmla="*/ 12192000 w 12192000"/>
              <a:gd name="connsiteY3722" fmla="*/ 667416 h 6822001"/>
              <a:gd name="connsiteX3723" fmla="*/ 12192000 w 12192000"/>
              <a:gd name="connsiteY3723" fmla="*/ 3111583 h 6822001"/>
              <a:gd name="connsiteX3724" fmla="*/ 12172971 w 12192000"/>
              <a:gd name="connsiteY3724" fmla="*/ 3111583 h 6822001"/>
              <a:gd name="connsiteX3725" fmla="*/ 12172971 w 12192000"/>
              <a:gd name="connsiteY3725" fmla="*/ 3019393 h 6822001"/>
              <a:gd name="connsiteX3726" fmla="*/ 12136253 w 12192000"/>
              <a:gd name="connsiteY3726" fmla="*/ 3019393 h 6822001"/>
              <a:gd name="connsiteX3727" fmla="*/ 12059509 w 12192000"/>
              <a:gd name="connsiteY3727" fmla="*/ 3109639 h 6822001"/>
              <a:gd name="connsiteX3728" fmla="*/ 12059509 w 12192000"/>
              <a:gd name="connsiteY3728" fmla="*/ 3143916 h 6822001"/>
              <a:gd name="connsiteX3729" fmla="*/ 12136253 w 12192000"/>
              <a:gd name="connsiteY3729" fmla="*/ 3143916 h 6822001"/>
              <a:gd name="connsiteX3730" fmla="*/ 12136253 w 12192000"/>
              <a:gd name="connsiteY3730" fmla="*/ 3171951 h 6822001"/>
              <a:gd name="connsiteX3731" fmla="*/ 12172971 w 12192000"/>
              <a:gd name="connsiteY3731" fmla="*/ 3171951 h 6822001"/>
              <a:gd name="connsiteX3732" fmla="*/ 12172971 w 12192000"/>
              <a:gd name="connsiteY3732" fmla="*/ 3143916 h 6822001"/>
              <a:gd name="connsiteX3733" fmla="*/ 12192000 w 12192000"/>
              <a:gd name="connsiteY3733" fmla="*/ 3143916 h 6822001"/>
              <a:gd name="connsiteX3734" fmla="*/ 12192000 w 12192000"/>
              <a:gd name="connsiteY3734" fmla="*/ 6822001 h 6822001"/>
              <a:gd name="connsiteX3735" fmla="*/ 0 w 12192000"/>
              <a:gd name="connsiteY3735" fmla="*/ 6822001 h 682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Lst>
            <a:rect l="l" t="t" r="r" b="b"/>
            <a:pathLst>
              <a:path w="12192000" h="6822001">
                <a:moveTo>
                  <a:pt x="9920805" y="6726891"/>
                </a:moveTo>
                <a:cubicBezTo>
                  <a:pt x="9926114" y="6726891"/>
                  <a:pt x="9930787" y="6729006"/>
                  <a:pt x="9934820" y="6733235"/>
                </a:cubicBezTo>
                <a:cubicBezTo>
                  <a:pt x="9938854" y="6737464"/>
                  <a:pt x="9940871" y="6742887"/>
                  <a:pt x="9940871" y="6749504"/>
                </a:cubicBezTo>
                <a:cubicBezTo>
                  <a:pt x="9940871" y="6756052"/>
                  <a:pt x="9938871" y="6761458"/>
                  <a:pt x="9934871" y="6765721"/>
                </a:cubicBezTo>
                <a:cubicBezTo>
                  <a:pt x="9930872" y="6769985"/>
                  <a:pt x="9926356" y="6772116"/>
                  <a:pt x="9921322" y="6772116"/>
                </a:cubicBezTo>
                <a:cubicBezTo>
                  <a:pt x="9916082" y="6772116"/>
                  <a:pt x="9911428" y="6770019"/>
                  <a:pt x="9907359" y="6765824"/>
                </a:cubicBezTo>
                <a:cubicBezTo>
                  <a:pt x="9903292" y="6761629"/>
                  <a:pt x="9901257" y="6756223"/>
                  <a:pt x="9901257" y="6749606"/>
                </a:cubicBezTo>
                <a:cubicBezTo>
                  <a:pt x="9901257" y="6742648"/>
                  <a:pt x="9903206" y="6737123"/>
                  <a:pt x="9907101" y="6733030"/>
                </a:cubicBezTo>
                <a:cubicBezTo>
                  <a:pt x="9910997" y="6728938"/>
                  <a:pt x="9915565" y="6726891"/>
                  <a:pt x="9920805" y="6726891"/>
                </a:cubicBezTo>
                <a:close/>
                <a:moveTo>
                  <a:pt x="7305250" y="6713352"/>
                </a:moveTo>
                <a:cubicBezTo>
                  <a:pt x="7310559" y="6713352"/>
                  <a:pt x="7315230" y="6715467"/>
                  <a:pt x="7319264" y="6719696"/>
                </a:cubicBezTo>
                <a:cubicBezTo>
                  <a:pt x="7323297" y="6723925"/>
                  <a:pt x="7325315" y="6729348"/>
                  <a:pt x="7325315" y="6735965"/>
                </a:cubicBezTo>
                <a:cubicBezTo>
                  <a:pt x="7325315" y="6742513"/>
                  <a:pt x="7323315" y="6747919"/>
                  <a:pt x="7319316" y="6752182"/>
                </a:cubicBezTo>
                <a:cubicBezTo>
                  <a:pt x="7315317" y="6756446"/>
                  <a:pt x="7310800" y="6758577"/>
                  <a:pt x="7305766" y="6758577"/>
                </a:cubicBezTo>
                <a:cubicBezTo>
                  <a:pt x="7300526" y="6758577"/>
                  <a:pt x="7295872" y="6756480"/>
                  <a:pt x="7291804" y="6752285"/>
                </a:cubicBezTo>
                <a:cubicBezTo>
                  <a:pt x="7287736" y="6748090"/>
                  <a:pt x="7285701" y="6742684"/>
                  <a:pt x="7285701" y="6736067"/>
                </a:cubicBezTo>
                <a:cubicBezTo>
                  <a:pt x="7285701" y="6729109"/>
                  <a:pt x="7287649" y="6723584"/>
                  <a:pt x="7291545" y="6719491"/>
                </a:cubicBezTo>
                <a:cubicBezTo>
                  <a:pt x="7295441" y="6715399"/>
                  <a:pt x="7300009" y="6713352"/>
                  <a:pt x="7305250" y="6713352"/>
                </a:cubicBezTo>
                <a:close/>
                <a:moveTo>
                  <a:pt x="1572539" y="6713352"/>
                </a:moveTo>
                <a:cubicBezTo>
                  <a:pt x="1577849" y="6713352"/>
                  <a:pt x="1582520" y="6715467"/>
                  <a:pt x="1586554" y="6719696"/>
                </a:cubicBezTo>
                <a:cubicBezTo>
                  <a:pt x="1590587" y="6723925"/>
                  <a:pt x="1592604" y="6729348"/>
                  <a:pt x="1592604" y="6735965"/>
                </a:cubicBezTo>
                <a:cubicBezTo>
                  <a:pt x="1592604" y="6742513"/>
                  <a:pt x="1590604" y="6747919"/>
                  <a:pt x="1586606" y="6752182"/>
                </a:cubicBezTo>
                <a:cubicBezTo>
                  <a:pt x="1582606" y="6756446"/>
                  <a:pt x="1578090" y="6758577"/>
                  <a:pt x="1573056" y="6758577"/>
                </a:cubicBezTo>
                <a:cubicBezTo>
                  <a:pt x="1567816" y="6758577"/>
                  <a:pt x="1563161" y="6756480"/>
                  <a:pt x="1559093" y="6752285"/>
                </a:cubicBezTo>
                <a:cubicBezTo>
                  <a:pt x="1555025" y="6748090"/>
                  <a:pt x="1552991" y="6742684"/>
                  <a:pt x="1552991" y="6736067"/>
                </a:cubicBezTo>
                <a:cubicBezTo>
                  <a:pt x="1552991" y="6729109"/>
                  <a:pt x="1554939" y="6723584"/>
                  <a:pt x="1558835" y="6719491"/>
                </a:cubicBezTo>
                <a:cubicBezTo>
                  <a:pt x="1562731" y="6715399"/>
                  <a:pt x="1567298" y="6713352"/>
                  <a:pt x="1572539" y="6713352"/>
                </a:cubicBezTo>
                <a:close/>
                <a:moveTo>
                  <a:pt x="11073409" y="6713351"/>
                </a:moveTo>
                <a:cubicBezTo>
                  <a:pt x="11078718" y="6713351"/>
                  <a:pt x="11083390" y="6715466"/>
                  <a:pt x="11087423" y="6719695"/>
                </a:cubicBezTo>
                <a:cubicBezTo>
                  <a:pt x="11091458" y="6723924"/>
                  <a:pt x="11093474" y="6729347"/>
                  <a:pt x="11093474" y="6735964"/>
                </a:cubicBezTo>
                <a:cubicBezTo>
                  <a:pt x="11093474" y="6742512"/>
                  <a:pt x="11091475" y="6747918"/>
                  <a:pt x="11087475" y="6752181"/>
                </a:cubicBezTo>
                <a:cubicBezTo>
                  <a:pt x="11083476" y="6756445"/>
                  <a:pt x="11078960" y="6758576"/>
                  <a:pt x="11073926" y="6758576"/>
                </a:cubicBezTo>
                <a:cubicBezTo>
                  <a:pt x="11068685" y="6758576"/>
                  <a:pt x="11064032" y="6756479"/>
                  <a:pt x="11059963" y="6752284"/>
                </a:cubicBezTo>
                <a:cubicBezTo>
                  <a:pt x="11055895" y="6748089"/>
                  <a:pt x="11053860" y="6742683"/>
                  <a:pt x="11053860" y="6736066"/>
                </a:cubicBezTo>
                <a:cubicBezTo>
                  <a:pt x="11053860" y="6729108"/>
                  <a:pt x="11055809" y="6723583"/>
                  <a:pt x="11059705" y="6719490"/>
                </a:cubicBezTo>
                <a:cubicBezTo>
                  <a:pt x="11063601" y="6715398"/>
                  <a:pt x="11068169" y="6713351"/>
                  <a:pt x="11073409" y="6713351"/>
                </a:cubicBezTo>
                <a:close/>
                <a:moveTo>
                  <a:pt x="9531033" y="6694903"/>
                </a:moveTo>
                <a:lnTo>
                  <a:pt x="9544375" y="6694903"/>
                </a:lnTo>
                <a:cubicBezTo>
                  <a:pt x="9553132" y="6694903"/>
                  <a:pt x="9559096" y="6696540"/>
                  <a:pt x="9562268" y="6699814"/>
                </a:cubicBezTo>
                <a:cubicBezTo>
                  <a:pt x="9565440" y="6703089"/>
                  <a:pt x="9567026" y="6707079"/>
                  <a:pt x="9567026" y="6711786"/>
                </a:cubicBezTo>
                <a:cubicBezTo>
                  <a:pt x="9567026" y="6716629"/>
                  <a:pt x="9565199" y="6720602"/>
                  <a:pt x="9561544" y="6723706"/>
                </a:cubicBezTo>
                <a:cubicBezTo>
                  <a:pt x="9557889" y="6726810"/>
                  <a:pt x="9551546" y="6728361"/>
                  <a:pt x="9542513" y="6728361"/>
                </a:cubicBezTo>
                <a:lnTo>
                  <a:pt x="9531033" y="6728361"/>
                </a:lnTo>
                <a:close/>
                <a:moveTo>
                  <a:pt x="9920805" y="6667955"/>
                </a:moveTo>
                <a:cubicBezTo>
                  <a:pt x="9925838" y="6667955"/>
                  <a:pt x="9929976" y="6669575"/>
                  <a:pt x="9933217" y="6672815"/>
                </a:cubicBezTo>
                <a:cubicBezTo>
                  <a:pt x="9936457" y="6676056"/>
                  <a:pt x="9938078" y="6680268"/>
                  <a:pt x="9938078" y="6685452"/>
                </a:cubicBezTo>
                <a:cubicBezTo>
                  <a:pt x="9938078" y="6690431"/>
                  <a:pt x="9936526" y="6694490"/>
                  <a:pt x="9933424" y="6697628"/>
                </a:cubicBezTo>
                <a:cubicBezTo>
                  <a:pt x="9930321" y="6700766"/>
                  <a:pt x="9926356" y="6702335"/>
                  <a:pt x="9921529" y="6702335"/>
                </a:cubicBezTo>
                <a:cubicBezTo>
                  <a:pt x="9916082" y="6702335"/>
                  <a:pt x="9911721" y="6700749"/>
                  <a:pt x="9908446" y="6697577"/>
                </a:cubicBezTo>
                <a:cubicBezTo>
                  <a:pt x="9905171" y="6694405"/>
                  <a:pt x="9903533" y="6690227"/>
                  <a:pt x="9903533" y="6685043"/>
                </a:cubicBezTo>
                <a:cubicBezTo>
                  <a:pt x="9903533" y="6679995"/>
                  <a:pt x="9905135" y="6675885"/>
                  <a:pt x="9908342" y="6672713"/>
                </a:cubicBezTo>
                <a:cubicBezTo>
                  <a:pt x="9911548" y="6669541"/>
                  <a:pt x="9915703" y="6667955"/>
                  <a:pt x="9920805" y="6667955"/>
                </a:cubicBezTo>
                <a:close/>
                <a:moveTo>
                  <a:pt x="9483972" y="6664412"/>
                </a:moveTo>
                <a:lnTo>
                  <a:pt x="9483972" y="6814412"/>
                </a:lnTo>
                <a:lnTo>
                  <a:pt x="9531033" y="6814412"/>
                </a:lnTo>
                <a:lnTo>
                  <a:pt x="9531033" y="6758750"/>
                </a:lnTo>
                <a:lnTo>
                  <a:pt x="9556683" y="6758750"/>
                </a:lnTo>
                <a:cubicBezTo>
                  <a:pt x="9575576" y="6758750"/>
                  <a:pt x="9589625" y="6754487"/>
                  <a:pt x="9598830" y="6745960"/>
                </a:cubicBezTo>
                <a:cubicBezTo>
                  <a:pt x="9608035" y="6737434"/>
                  <a:pt x="9612638" y="6725599"/>
                  <a:pt x="9612638" y="6710456"/>
                </a:cubicBezTo>
                <a:cubicBezTo>
                  <a:pt x="9612638" y="6695722"/>
                  <a:pt x="9608414" y="6684364"/>
                  <a:pt x="9599967" y="6676383"/>
                </a:cubicBezTo>
                <a:cubicBezTo>
                  <a:pt x="9591521" y="6668402"/>
                  <a:pt x="9578817" y="6664412"/>
                  <a:pt x="9561855" y="6664412"/>
                </a:cubicBezTo>
                <a:close/>
                <a:moveTo>
                  <a:pt x="5887579" y="6659677"/>
                </a:moveTo>
                <a:lnTo>
                  <a:pt x="5887579" y="6809677"/>
                </a:lnTo>
                <a:lnTo>
                  <a:pt x="5934640" y="6809677"/>
                </a:lnTo>
                <a:lnTo>
                  <a:pt x="5934640" y="6748388"/>
                </a:lnTo>
                <a:lnTo>
                  <a:pt x="5993387" y="6748388"/>
                </a:lnTo>
                <a:lnTo>
                  <a:pt x="5993387" y="6718101"/>
                </a:lnTo>
                <a:lnTo>
                  <a:pt x="5934640" y="6718101"/>
                </a:lnTo>
                <a:lnTo>
                  <a:pt x="5934640" y="6691908"/>
                </a:lnTo>
                <a:lnTo>
                  <a:pt x="6003420" y="6691908"/>
                </a:lnTo>
                <a:lnTo>
                  <a:pt x="6003420" y="6659677"/>
                </a:lnTo>
                <a:close/>
                <a:moveTo>
                  <a:pt x="7305250" y="6654416"/>
                </a:moveTo>
                <a:cubicBezTo>
                  <a:pt x="7310283" y="6654416"/>
                  <a:pt x="7314420" y="6656036"/>
                  <a:pt x="7317661" y="6659276"/>
                </a:cubicBezTo>
                <a:cubicBezTo>
                  <a:pt x="7320902" y="6662517"/>
                  <a:pt x="7322522" y="6666729"/>
                  <a:pt x="7322522" y="6671913"/>
                </a:cubicBezTo>
                <a:cubicBezTo>
                  <a:pt x="7322522" y="6676892"/>
                  <a:pt x="7320971" y="6680951"/>
                  <a:pt x="7317868" y="6684089"/>
                </a:cubicBezTo>
                <a:cubicBezTo>
                  <a:pt x="7314765" y="6687227"/>
                  <a:pt x="7310800" y="6688796"/>
                  <a:pt x="7305974" y="6688796"/>
                </a:cubicBezTo>
                <a:cubicBezTo>
                  <a:pt x="7300526" y="6688796"/>
                  <a:pt x="7296165" y="6687210"/>
                  <a:pt x="7292889" y="6684038"/>
                </a:cubicBezTo>
                <a:cubicBezTo>
                  <a:pt x="7289614" y="6680866"/>
                  <a:pt x="7287977" y="6676688"/>
                  <a:pt x="7287977" y="6671504"/>
                </a:cubicBezTo>
                <a:cubicBezTo>
                  <a:pt x="7287977" y="6666456"/>
                  <a:pt x="7289580" y="6662346"/>
                  <a:pt x="7292786" y="6659174"/>
                </a:cubicBezTo>
                <a:cubicBezTo>
                  <a:pt x="7295993" y="6656002"/>
                  <a:pt x="7300147" y="6654416"/>
                  <a:pt x="7305250" y="6654416"/>
                </a:cubicBezTo>
                <a:close/>
                <a:moveTo>
                  <a:pt x="1572539" y="6654416"/>
                </a:moveTo>
                <a:cubicBezTo>
                  <a:pt x="1577573" y="6654416"/>
                  <a:pt x="1581710" y="6656036"/>
                  <a:pt x="1584951" y="6659276"/>
                </a:cubicBezTo>
                <a:cubicBezTo>
                  <a:pt x="1588192" y="6662517"/>
                  <a:pt x="1589812" y="6666729"/>
                  <a:pt x="1589812" y="6671913"/>
                </a:cubicBezTo>
                <a:cubicBezTo>
                  <a:pt x="1589812" y="6676892"/>
                  <a:pt x="1588260" y="6680951"/>
                  <a:pt x="1585157" y="6684089"/>
                </a:cubicBezTo>
                <a:cubicBezTo>
                  <a:pt x="1582055" y="6687227"/>
                  <a:pt x="1578090" y="6688796"/>
                  <a:pt x="1573262" y="6688796"/>
                </a:cubicBezTo>
                <a:cubicBezTo>
                  <a:pt x="1567816" y="6688796"/>
                  <a:pt x="1563454" y="6687210"/>
                  <a:pt x="1560179" y="6684038"/>
                </a:cubicBezTo>
                <a:cubicBezTo>
                  <a:pt x="1556904" y="6680866"/>
                  <a:pt x="1555266" y="6676688"/>
                  <a:pt x="1555266" y="6671504"/>
                </a:cubicBezTo>
                <a:cubicBezTo>
                  <a:pt x="1555266" y="6666456"/>
                  <a:pt x="1556870" y="6662346"/>
                  <a:pt x="1560076" y="6659174"/>
                </a:cubicBezTo>
                <a:cubicBezTo>
                  <a:pt x="1563282" y="6656002"/>
                  <a:pt x="1567437" y="6654416"/>
                  <a:pt x="1572539" y="6654416"/>
                </a:cubicBezTo>
                <a:close/>
                <a:moveTo>
                  <a:pt x="11073409" y="6654415"/>
                </a:moveTo>
                <a:cubicBezTo>
                  <a:pt x="11078442" y="6654415"/>
                  <a:pt x="11082579" y="6656035"/>
                  <a:pt x="11085820" y="6659275"/>
                </a:cubicBezTo>
                <a:cubicBezTo>
                  <a:pt x="11089061" y="6662516"/>
                  <a:pt x="11090681" y="6666728"/>
                  <a:pt x="11090681" y="6671912"/>
                </a:cubicBezTo>
                <a:cubicBezTo>
                  <a:pt x="11090681" y="6676891"/>
                  <a:pt x="11089130" y="6680950"/>
                  <a:pt x="11086027" y="6684088"/>
                </a:cubicBezTo>
                <a:cubicBezTo>
                  <a:pt x="11082924" y="6687226"/>
                  <a:pt x="11078960" y="6688795"/>
                  <a:pt x="11074133" y="6688795"/>
                </a:cubicBezTo>
                <a:cubicBezTo>
                  <a:pt x="11068685" y="6688795"/>
                  <a:pt x="11064325" y="6687209"/>
                  <a:pt x="11061050" y="6684037"/>
                </a:cubicBezTo>
                <a:cubicBezTo>
                  <a:pt x="11057774" y="6680865"/>
                  <a:pt x="11056137" y="6676687"/>
                  <a:pt x="11056137" y="6671503"/>
                </a:cubicBezTo>
                <a:cubicBezTo>
                  <a:pt x="11056137" y="6666455"/>
                  <a:pt x="11057739" y="6662345"/>
                  <a:pt x="11060945" y="6659173"/>
                </a:cubicBezTo>
                <a:cubicBezTo>
                  <a:pt x="11064152" y="6656001"/>
                  <a:pt x="11068306" y="6654415"/>
                  <a:pt x="11073409" y="6654415"/>
                </a:cubicBezTo>
                <a:close/>
                <a:moveTo>
                  <a:pt x="3823811" y="6649570"/>
                </a:moveTo>
                <a:cubicBezTo>
                  <a:pt x="3806435" y="6649570"/>
                  <a:pt x="3792610" y="6651992"/>
                  <a:pt x="3782336" y="6656835"/>
                </a:cubicBezTo>
                <a:cubicBezTo>
                  <a:pt x="3769166" y="6663110"/>
                  <a:pt x="3759168" y="6672302"/>
                  <a:pt x="3752342" y="6684410"/>
                </a:cubicBezTo>
                <a:cubicBezTo>
                  <a:pt x="3745515" y="6696518"/>
                  <a:pt x="3742102" y="6710757"/>
                  <a:pt x="3742102" y="6727128"/>
                </a:cubicBezTo>
                <a:cubicBezTo>
                  <a:pt x="3742102" y="6742681"/>
                  <a:pt x="3745223" y="6756460"/>
                  <a:pt x="3751463" y="6768465"/>
                </a:cubicBezTo>
                <a:cubicBezTo>
                  <a:pt x="3757703" y="6780471"/>
                  <a:pt x="3766494" y="6789509"/>
                  <a:pt x="3777837" y="6795580"/>
                </a:cubicBezTo>
                <a:cubicBezTo>
                  <a:pt x="3789179" y="6801651"/>
                  <a:pt x="3803849" y="6804686"/>
                  <a:pt x="3821846" y="6804686"/>
                </a:cubicBezTo>
                <a:cubicBezTo>
                  <a:pt x="3836463" y="6804686"/>
                  <a:pt x="3849100" y="6802998"/>
                  <a:pt x="3859752" y="6799621"/>
                </a:cubicBezTo>
                <a:cubicBezTo>
                  <a:pt x="3870405" y="6796245"/>
                  <a:pt x="3882662" y="6789884"/>
                  <a:pt x="3896521" y="6780539"/>
                </a:cubicBezTo>
                <a:lnTo>
                  <a:pt x="3896521" y="6716589"/>
                </a:lnTo>
                <a:lnTo>
                  <a:pt x="3824121" y="6716589"/>
                </a:lnTo>
                <a:lnTo>
                  <a:pt x="3824121" y="6747797"/>
                </a:lnTo>
                <a:lnTo>
                  <a:pt x="3855460" y="6747797"/>
                </a:lnTo>
                <a:lnTo>
                  <a:pt x="3855460" y="6761917"/>
                </a:lnTo>
                <a:cubicBezTo>
                  <a:pt x="3849323" y="6765532"/>
                  <a:pt x="3843877" y="6768090"/>
                  <a:pt x="3839119" y="6769591"/>
                </a:cubicBezTo>
                <a:cubicBezTo>
                  <a:pt x="3834361" y="6771091"/>
                  <a:pt x="3829362" y="6771842"/>
                  <a:pt x="3824121" y="6771842"/>
                </a:cubicBezTo>
                <a:cubicBezTo>
                  <a:pt x="3813089" y="6771842"/>
                  <a:pt x="3804487" y="6768363"/>
                  <a:pt x="3798316" y="6761405"/>
                </a:cubicBezTo>
                <a:cubicBezTo>
                  <a:pt x="3792145" y="6754447"/>
                  <a:pt x="3789059" y="6742851"/>
                  <a:pt x="3789059" y="6726617"/>
                </a:cubicBezTo>
                <a:cubicBezTo>
                  <a:pt x="3789059" y="6711337"/>
                  <a:pt x="3792110" y="6700167"/>
                  <a:pt x="3798212" y="6693107"/>
                </a:cubicBezTo>
                <a:cubicBezTo>
                  <a:pt x="3804315" y="6686047"/>
                  <a:pt x="3812502" y="6682517"/>
                  <a:pt x="3822777" y="6682517"/>
                </a:cubicBezTo>
                <a:cubicBezTo>
                  <a:pt x="3829671" y="6682517"/>
                  <a:pt x="3835343" y="6684018"/>
                  <a:pt x="3839791" y="6687019"/>
                </a:cubicBezTo>
                <a:cubicBezTo>
                  <a:pt x="3844238" y="6690020"/>
                  <a:pt x="3847393" y="6694352"/>
                  <a:pt x="3849255" y="6700014"/>
                </a:cubicBezTo>
                <a:lnTo>
                  <a:pt x="3894453" y="6692033"/>
                </a:lnTo>
                <a:cubicBezTo>
                  <a:pt x="3891695" y="6682346"/>
                  <a:pt x="3887575" y="6674348"/>
                  <a:pt x="3882093" y="6668039"/>
                </a:cubicBezTo>
                <a:cubicBezTo>
                  <a:pt x="3876611" y="6661729"/>
                  <a:pt x="3869716" y="6657073"/>
                  <a:pt x="3861408" y="6654072"/>
                </a:cubicBezTo>
                <a:cubicBezTo>
                  <a:pt x="3853098" y="6651071"/>
                  <a:pt x="3840566" y="6649570"/>
                  <a:pt x="3823811" y="6649570"/>
                </a:cubicBezTo>
                <a:close/>
                <a:moveTo>
                  <a:pt x="5676204" y="6642583"/>
                </a:moveTo>
                <a:cubicBezTo>
                  <a:pt x="5662000" y="6642583"/>
                  <a:pt x="5650882" y="6644339"/>
                  <a:pt x="5642849" y="6647852"/>
                </a:cubicBezTo>
                <a:cubicBezTo>
                  <a:pt x="5634817" y="6651365"/>
                  <a:pt x="5628593" y="6656413"/>
                  <a:pt x="5624180" y="6662996"/>
                </a:cubicBezTo>
                <a:cubicBezTo>
                  <a:pt x="5619767" y="6669578"/>
                  <a:pt x="5616734" y="6678736"/>
                  <a:pt x="5615079" y="6690468"/>
                </a:cubicBezTo>
                <a:lnTo>
                  <a:pt x="5657277" y="6693845"/>
                </a:lnTo>
                <a:cubicBezTo>
                  <a:pt x="5658449" y="6685387"/>
                  <a:pt x="5660743" y="6679486"/>
                  <a:pt x="5664155" y="6676144"/>
                </a:cubicBezTo>
                <a:cubicBezTo>
                  <a:pt x="5667569" y="6672801"/>
                  <a:pt x="5671964" y="6671130"/>
                  <a:pt x="5677343" y="6671130"/>
                </a:cubicBezTo>
                <a:cubicBezTo>
                  <a:pt x="5682515" y="6671130"/>
                  <a:pt x="5686806" y="6672750"/>
                  <a:pt x="5690220" y="6675990"/>
                </a:cubicBezTo>
                <a:cubicBezTo>
                  <a:pt x="5693633" y="6679230"/>
                  <a:pt x="5695340" y="6683136"/>
                  <a:pt x="5695340" y="6687706"/>
                </a:cubicBezTo>
                <a:cubicBezTo>
                  <a:pt x="5695340" y="6691935"/>
                  <a:pt x="5693615" y="6696403"/>
                  <a:pt x="5690167" y="6701110"/>
                </a:cubicBezTo>
                <a:cubicBezTo>
                  <a:pt x="5686720" y="6705816"/>
                  <a:pt x="5678825" y="6712706"/>
                  <a:pt x="5666482" y="6721778"/>
                </a:cubicBezTo>
                <a:cubicBezTo>
                  <a:pt x="5646279" y="6736580"/>
                  <a:pt x="5632506" y="6749421"/>
                  <a:pt x="5625163" y="6760301"/>
                </a:cubicBezTo>
                <a:cubicBezTo>
                  <a:pt x="5617820" y="6771181"/>
                  <a:pt x="5613424" y="6782795"/>
                  <a:pt x="5611976" y="6795141"/>
                </a:cubicBezTo>
                <a:lnTo>
                  <a:pt x="5738365" y="6795141"/>
                </a:lnTo>
                <a:lnTo>
                  <a:pt x="5738365" y="6761171"/>
                </a:lnTo>
                <a:lnTo>
                  <a:pt x="5672586" y="6761171"/>
                </a:lnTo>
                <a:cubicBezTo>
                  <a:pt x="5676446" y="6757419"/>
                  <a:pt x="5679808" y="6754384"/>
                  <a:pt x="5682669" y="6752065"/>
                </a:cubicBezTo>
                <a:cubicBezTo>
                  <a:pt x="5685530" y="6749746"/>
                  <a:pt x="5691202" y="6745687"/>
                  <a:pt x="5699684" y="6739889"/>
                </a:cubicBezTo>
                <a:cubicBezTo>
                  <a:pt x="5713956" y="6729930"/>
                  <a:pt x="5723799" y="6720789"/>
                  <a:pt x="5729212" y="6712467"/>
                </a:cubicBezTo>
                <a:cubicBezTo>
                  <a:pt x="5734625" y="6704145"/>
                  <a:pt x="5737331" y="6695414"/>
                  <a:pt x="5737331" y="6686273"/>
                </a:cubicBezTo>
                <a:cubicBezTo>
                  <a:pt x="5737331" y="6677678"/>
                  <a:pt x="5734970" y="6669919"/>
                  <a:pt x="5730247" y="6662996"/>
                </a:cubicBezTo>
                <a:cubicBezTo>
                  <a:pt x="5725524" y="6656072"/>
                  <a:pt x="5719042" y="6650939"/>
                  <a:pt x="5710801" y="6647597"/>
                </a:cubicBezTo>
                <a:cubicBezTo>
                  <a:pt x="5702562" y="6644254"/>
                  <a:pt x="5691029" y="6642583"/>
                  <a:pt x="5676204" y="6642583"/>
                </a:cubicBezTo>
                <a:close/>
                <a:moveTo>
                  <a:pt x="9918736" y="6642580"/>
                </a:moveTo>
                <a:cubicBezTo>
                  <a:pt x="9903429" y="6642580"/>
                  <a:pt x="9891121" y="6645650"/>
                  <a:pt x="9881812" y="6651789"/>
                </a:cubicBezTo>
                <a:cubicBezTo>
                  <a:pt x="9869884" y="6659770"/>
                  <a:pt x="9863919" y="6670036"/>
                  <a:pt x="9863919" y="6682587"/>
                </a:cubicBezTo>
                <a:cubicBezTo>
                  <a:pt x="9863919" y="6690227"/>
                  <a:pt x="9865989" y="6696980"/>
                  <a:pt x="9870125" y="6702846"/>
                </a:cubicBezTo>
                <a:cubicBezTo>
                  <a:pt x="9873159" y="6707144"/>
                  <a:pt x="9877986" y="6711032"/>
                  <a:pt x="9884605" y="6714511"/>
                </a:cubicBezTo>
                <a:cubicBezTo>
                  <a:pt x="9875986" y="6717853"/>
                  <a:pt x="9869608" y="6722577"/>
                  <a:pt x="9865471" y="6728682"/>
                </a:cubicBezTo>
                <a:cubicBezTo>
                  <a:pt x="9861334" y="6734787"/>
                  <a:pt x="9859265" y="6742239"/>
                  <a:pt x="9859265" y="6751039"/>
                </a:cubicBezTo>
                <a:cubicBezTo>
                  <a:pt x="9859265" y="6760043"/>
                  <a:pt x="9861472" y="6768194"/>
                  <a:pt x="9865884" y="6775493"/>
                </a:cubicBezTo>
                <a:cubicBezTo>
                  <a:pt x="9870298" y="6782792"/>
                  <a:pt x="9876745" y="6788317"/>
                  <a:pt x="9885226" y="6792069"/>
                </a:cubicBezTo>
                <a:cubicBezTo>
                  <a:pt x="9893707" y="6795820"/>
                  <a:pt x="9905980" y="6797696"/>
                  <a:pt x="9922047" y="6797696"/>
                </a:cubicBezTo>
                <a:cubicBezTo>
                  <a:pt x="9930596" y="6797696"/>
                  <a:pt x="9938647" y="6796860"/>
                  <a:pt x="9946197" y="6795189"/>
                </a:cubicBezTo>
                <a:cubicBezTo>
                  <a:pt x="9953748" y="6793518"/>
                  <a:pt x="9960056" y="6790909"/>
                  <a:pt x="9965125" y="6787362"/>
                </a:cubicBezTo>
                <a:cubicBezTo>
                  <a:pt x="9970192" y="6783815"/>
                  <a:pt x="9974468" y="6778784"/>
                  <a:pt x="9977949" y="6772270"/>
                </a:cubicBezTo>
                <a:cubicBezTo>
                  <a:pt x="9981432" y="6765755"/>
                  <a:pt x="9983172" y="6758747"/>
                  <a:pt x="9983172" y="6751243"/>
                </a:cubicBezTo>
                <a:cubicBezTo>
                  <a:pt x="9983172" y="6743467"/>
                  <a:pt x="9981156" y="6736373"/>
                  <a:pt x="9977122" y="6729961"/>
                </a:cubicBezTo>
                <a:cubicBezTo>
                  <a:pt x="9973088" y="6723549"/>
                  <a:pt x="9966969" y="6718399"/>
                  <a:pt x="9958764" y="6714511"/>
                </a:cubicBezTo>
                <a:cubicBezTo>
                  <a:pt x="9964969" y="6710418"/>
                  <a:pt x="9969520" y="6706189"/>
                  <a:pt x="9972416" y="6701823"/>
                </a:cubicBezTo>
                <a:cubicBezTo>
                  <a:pt x="9976277" y="6695957"/>
                  <a:pt x="9978208" y="6689647"/>
                  <a:pt x="9978208" y="6682894"/>
                </a:cubicBezTo>
                <a:cubicBezTo>
                  <a:pt x="9978208" y="6671298"/>
                  <a:pt x="9973364" y="6661680"/>
                  <a:pt x="9963676" y="6654040"/>
                </a:cubicBezTo>
                <a:cubicBezTo>
                  <a:pt x="9953988" y="6646400"/>
                  <a:pt x="9939009" y="6642580"/>
                  <a:pt x="9918736" y="6642580"/>
                </a:cubicBezTo>
                <a:close/>
                <a:moveTo>
                  <a:pt x="11701709" y="6638725"/>
                </a:moveTo>
                <a:cubicBezTo>
                  <a:pt x="11684333" y="6638725"/>
                  <a:pt x="11670508" y="6641147"/>
                  <a:pt x="11660234" y="6645990"/>
                </a:cubicBezTo>
                <a:cubicBezTo>
                  <a:pt x="11647065" y="6652265"/>
                  <a:pt x="11637066" y="6661457"/>
                  <a:pt x="11630240" y="6673565"/>
                </a:cubicBezTo>
                <a:cubicBezTo>
                  <a:pt x="11623414" y="6685673"/>
                  <a:pt x="11620000" y="6699912"/>
                  <a:pt x="11620000" y="6716283"/>
                </a:cubicBezTo>
                <a:cubicBezTo>
                  <a:pt x="11620000" y="6731836"/>
                  <a:pt x="11623121" y="6745615"/>
                  <a:pt x="11629361" y="6757620"/>
                </a:cubicBezTo>
                <a:cubicBezTo>
                  <a:pt x="11635601" y="6769626"/>
                  <a:pt x="11644392" y="6778664"/>
                  <a:pt x="11655735" y="6784735"/>
                </a:cubicBezTo>
                <a:cubicBezTo>
                  <a:pt x="11667077" y="6790806"/>
                  <a:pt x="11681748" y="6793841"/>
                  <a:pt x="11699744" y="6793841"/>
                </a:cubicBezTo>
                <a:cubicBezTo>
                  <a:pt x="11714361" y="6793841"/>
                  <a:pt x="11726997" y="6792153"/>
                  <a:pt x="11737650" y="6788776"/>
                </a:cubicBezTo>
                <a:cubicBezTo>
                  <a:pt x="11748303" y="6785400"/>
                  <a:pt x="11760560" y="6779039"/>
                  <a:pt x="11774419" y="6769694"/>
                </a:cubicBezTo>
                <a:lnTo>
                  <a:pt x="11774419" y="6705744"/>
                </a:lnTo>
                <a:lnTo>
                  <a:pt x="11702019" y="6705744"/>
                </a:lnTo>
                <a:lnTo>
                  <a:pt x="11702019" y="6736952"/>
                </a:lnTo>
                <a:lnTo>
                  <a:pt x="11733358" y="6736952"/>
                </a:lnTo>
                <a:lnTo>
                  <a:pt x="11733358" y="6751072"/>
                </a:lnTo>
                <a:cubicBezTo>
                  <a:pt x="11727221" y="6754687"/>
                  <a:pt x="11721774" y="6757245"/>
                  <a:pt x="11717017" y="6758746"/>
                </a:cubicBezTo>
                <a:cubicBezTo>
                  <a:pt x="11712259" y="6760246"/>
                  <a:pt x="11707259" y="6760997"/>
                  <a:pt x="11702019" y="6760997"/>
                </a:cubicBezTo>
                <a:cubicBezTo>
                  <a:pt x="11690987" y="6760997"/>
                  <a:pt x="11682385" y="6757518"/>
                  <a:pt x="11676214" y="6750560"/>
                </a:cubicBezTo>
                <a:cubicBezTo>
                  <a:pt x="11670043" y="6743602"/>
                  <a:pt x="11666957" y="6732006"/>
                  <a:pt x="11666957" y="6715772"/>
                </a:cubicBezTo>
                <a:cubicBezTo>
                  <a:pt x="11666957" y="6700492"/>
                  <a:pt x="11670008" y="6689322"/>
                  <a:pt x="11676110" y="6682262"/>
                </a:cubicBezTo>
                <a:cubicBezTo>
                  <a:pt x="11682213" y="6675202"/>
                  <a:pt x="11690400" y="6671672"/>
                  <a:pt x="11700675" y="6671672"/>
                </a:cubicBezTo>
                <a:cubicBezTo>
                  <a:pt x="11707569" y="6671672"/>
                  <a:pt x="11713241" y="6673173"/>
                  <a:pt x="11717689" y="6676174"/>
                </a:cubicBezTo>
                <a:cubicBezTo>
                  <a:pt x="11722136" y="6679175"/>
                  <a:pt x="11725291" y="6683507"/>
                  <a:pt x="11727153" y="6689169"/>
                </a:cubicBezTo>
                <a:lnTo>
                  <a:pt x="11772350" y="6681188"/>
                </a:lnTo>
                <a:cubicBezTo>
                  <a:pt x="11769593" y="6671501"/>
                  <a:pt x="11765472" y="6663503"/>
                  <a:pt x="11759991" y="6657194"/>
                </a:cubicBezTo>
                <a:cubicBezTo>
                  <a:pt x="11754509" y="6650884"/>
                  <a:pt x="11747614" y="6646228"/>
                  <a:pt x="11739305" y="6643227"/>
                </a:cubicBezTo>
                <a:cubicBezTo>
                  <a:pt x="11730997" y="6640226"/>
                  <a:pt x="11718464" y="6638725"/>
                  <a:pt x="11701709" y="6638725"/>
                </a:cubicBezTo>
                <a:close/>
                <a:moveTo>
                  <a:pt x="7303181" y="6629041"/>
                </a:moveTo>
                <a:cubicBezTo>
                  <a:pt x="7287874" y="6629041"/>
                  <a:pt x="7275566" y="6632111"/>
                  <a:pt x="7266257" y="6638250"/>
                </a:cubicBezTo>
                <a:cubicBezTo>
                  <a:pt x="7254328" y="6646231"/>
                  <a:pt x="7248364" y="6656497"/>
                  <a:pt x="7248364" y="6669048"/>
                </a:cubicBezTo>
                <a:cubicBezTo>
                  <a:pt x="7248364" y="6676688"/>
                  <a:pt x="7250432" y="6683441"/>
                  <a:pt x="7254569" y="6689307"/>
                </a:cubicBezTo>
                <a:cubicBezTo>
                  <a:pt x="7257603" y="6693605"/>
                  <a:pt x="7262430" y="6697493"/>
                  <a:pt x="7269050" y="6700972"/>
                </a:cubicBezTo>
                <a:cubicBezTo>
                  <a:pt x="7260430" y="6704314"/>
                  <a:pt x="7254053" y="6709038"/>
                  <a:pt x="7249915" y="6715143"/>
                </a:cubicBezTo>
                <a:cubicBezTo>
                  <a:pt x="7245778" y="6721248"/>
                  <a:pt x="7243710" y="6728700"/>
                  <a:pt x="7243710" y="6737500"/>
                </a:cubicBezTo>
                <a:cubicBezTo>
                  <a:pt x="7243710" y="6746504"/>
                  <a:pt x="7245916" y="6754655"/>
                  <a:pt x="7250329" y="6761954"/>
                </a:cubicBezTo>
                <a:cubicBezTo>
                  <a:pt x="7254742" y="6769253"/>
                  <a:pt x="7261189" y="6774778"/>
                  <a:pt x="7269670" y="6778530"/>
                </a:cubicBezTo>
                <a:cubicBezTo>
                  <a:pt x="7278151" y="6782281"/>
                  <a:pt x="7290425" y="6784157"/>
                  <a:pt x="7306490" y="6784157"/>
                </a:cubicBezTo>
                <a:cubicBezTo>
                  <a:pt x="7315041" y="6784157"/>
                  <a:pt x="7323091" y="6783321"/>
                  <a:pt x="7330641" y="6781650"/>
                </a:cubicBezTo>
                <a:cubicBezTo>
                  <a:pt x="7338191" y="6779979"/>
                  <a:pt x="7344501" y="6777370"/>
                  <a:pt x="7349568" y="6773823"/>
                </a:cubicBezTo>
                <a:cubicBezTo>
                  <a:pt x="7354637" y="6770276"/>
                  <a:pt x="7358911" y="6765245"/>
                  <a:pt x="7362394" y="6758731"/>
                </a:cubicBezTo>
                <a:cubicBezTo>
                  <a:pt x="7365876" y="6752216"/>
                  <a:pt x="7367617" y="6745208"/>
                  <a:pt x="7367617" y="6737704"/>
                </a:cubicBezTo>
                <a:cubicBezTo>
                  <a:pt x="7367617" y="6729928"/>
                  <a:pt x="7365600" y="6722834"/>
                  <a:pt x="7361566" y="6716422"/>
                </a:cubicBezTo>
                <a:cubicBezTo>
                  <a:pt x="7357533" y="6710010"/>
                  <a:pt x="7351413" y="6704860"/>
                  <a:pt x="7343208" y="6700972"/>
                </a:cubicBezTo>
                <a:cubicBezTo>
                  <a:pt x="7349414" y="6696879"/>
                  <a:pt x="7353964" y="6692650"/>
                  <a:pt x="7356860" y="6688284"/>
                </a:cubicBezTo>
                <a:cubicBezTo>
                  <a:pt x="7360722" y="6682418"/>
                  <a:pt x="7362653" y="6676108"/>
                  <a:pt x="7362653" y="6669355"/>
                </a:cubicBezTo>
                <a:cubicBezTo>
                  <a:pt x="7362653" y="6657759"/>
                  <a:pt x="7357809" y="6648141"/>
                  <a:pt x="7348121" y="6640501"/>
                </a:cubicBezTo>
                <a:cubicBezTo>
                  <a:pt x="7338433" y="6632861"/>
                  <a:pt x="7323453" y="6629041"/>
                  <a:pt x="7303181" y="6629041"/>
                </a:cubicBezTo>
                <a:close/>
                <a:moveTo>
                  <a:pt x="1570470" y="6629041"/>
                </a:moveTo>
                <a:cubicBezTo>
                  <a:pt x="1555163" y="6629041"/>
                  <a:pt x="1542855" y="6632111"/>
                  <a:pt x="1533546" y="6638250"/>
                </a:cubicBezTo>
                <a:cubicBezTo>
                  <a:pt x="1521618" y="6646231"/>
                  <a:pt x="1515654" y="6656497"/>
                  <a:pt x="1515654" y="6669048"/>
                </a:cubicBezTo>
                <a:cubicBezTo>
                  <a:pt x="1515654" y="6676688"/>
                  <a:pt x="1517722" y="6683441"/>
                  <a:pt x="1521859" y="6689307"/>
                </a:cubicBezTo>
                <a:cubicBezTo>
                  <a:pt x="1524893" y="6693605"/>
                  <a:pt x="1529719" y="6697493"/>
                  <a:pt x="1536338" y="6700972"/>
                </a:cubicBezTo>
                <a:cubicBezTo>
                  <a:pt x="1527720" y="6704314"/>
                  <a:pt x="1521342" y="6709038"/>
                  <a:pt x="1517205" y="6715143"/>
                </a:cubicBezTo>
                <a:cubicBezTo>
                  <a:pt x="1513068" y="6721248"/>
                  <a:pt x="1510999" y="6728700"/>
                  <a:pt x="1510999" y="6737500"/>
                </a:cubicBezTo>
                <a:cubicBezTo>
                  <a:pt x="1510999" y="6746504"/>
                  <a:pt x="1513205" y="6754655"/>
                  <a:pt x="1517619" y="6761954"/>
                </a:cubicBezTo>
                <a:cubicBezTo>
                  <a:pt x="1522031" y="6769253"/>
                  <a:pt x="1528478" y="6774778"/>
                  <a:pt x="1536959" y="6778530"/>
                </a:cubicBezTo>
                <a:cubicBezTo>
                  <a:pt x="1545441" y="6782281"/>
                  <a:pt x="1557714" y="6784157"/>
                  <a:pt x="1573780" y="6784157"/>
                </a:cubicBezTo>
                <a:cubicBezTo>
                  <a:pt x="1582330" y="6784157"/>
                  <a:pt x="1590380" y="6783321"/>
                  <a:pt x="1597931" y="6781650"/>
                </a:cubicBezTo>
                <a:cubicBezTo>
                  <a:pt x="1605481" y="6779979"/>
                  <a:pt x="1611791" y="6777370"/>
                  <a:pt x="1616858" y="6773823"/>
                </a:cubicBezTo>
                <a:cubicBezTo>
                  <a:pt x="1621926" y="6770276"/>
                  <a:pt x="1626201" y="6765245"/>
                  <a:pt x="1629684" y="6758731"/>
                </a:cubicBezTo>
                <a:cubicBezTo>
                  <a:pt x="1633165" y="6752216"/>
                  <a:pt x="1634907" y="6745208"/>
                  <a:pt x="1634907" y="6737704"/>
                </a:cubicBezTo>
                <a:cubicBezTo>
                  <a:pt x="1634907" y="6729928"/>
                  <a:pt x="1632890" y="6722834"/>
                  <a:pt x="1628856" y="6716422"/>
                </a:cubicBezTo>
                <a:cubicBezTo>
                  <a:pt x="1624822" y="6710010"/>
                  <a:pt x="1618703" y="6704860"/>
                  <a:pt x="1610498" y="6700972"/>
                </a:cubicBezTo>
                <a:cubicBezTo>
                  <a:pt x="1616703" y="6696879"/>
                  <a:pt x="1621254" y="6692650"/>
                  <a:pt x="1624150" y="6688284"/>
                </a:cubicBezTo>
                <a:cubicBezTo>
                  <a:pt x="1628012" y="6682418"/>
                  <a:pt x="1629942" y="6676108"/>
                  <a:pt x="1629942" y="6669355"/>
                </a:cubicBezTo>
                <a:cubicBezTo>
                  <a:pt x="1629942" y="6657759"/>
                  <a:pt x="1625097" y="6648141"/>
                  <a:pt x="1615410" y="6640501"/>
                </a:cubicBezTo>
                <a:cubicBezTo>
                  <a:pt x="1605723" y="6632861"/>
                  <a:pt x="1590742" y="6629041"/>
                  <a:pt x="1570470" y="6629041"/>
                </a:cubicBezTo>
                <a:close/>
                <a:moveTo>
                  <a:pt x="11071340" y="6629040"/>
                </a:moveTo>
                <a:cubicBezTo>
                  <a:pt x="11056033" y="6629040"/>
                  <a:pt x="11043725" y="6632110"/>
                  <a:pt x="11034416" y="6638249"/>
                </a:cubicBezTo>
                <a:cubicBezTo>
                  <a:pt x="11022488" y="6646230"/>
                  <a:pt x="11016523" y="6656496"/>
                  <a:pt x="11016523" y="6669047"/>
                </a:cubicBezTo>
                <a:cubicBezTo>
                  <a:pt x="11016523" y="6676687"/>
                  <a:pt x="11018592" y="6683440"/>
                  <a:pt x="11022729" y="6689306"/>
                </a:cubicBezTo>
                <a:cubicBezTo>
                  <a:pt x="11025763" y="6693604"/>
                  <a:pt x="11030590" y="6697492"/>
                  <a:pt x="11037209" y="6700971"/>
                </a:cubicBezTo>
                <a:cubicBezTo>
                  <a:pt x="11028589" y="6704313"/>
                  <a:pt x="11022212" y="6709037"/>
                  <a:pt x="11018075" y="6715142"/>
                </a:cubicBezTo>
                <a:cubicBezTo>
                  <a:pt x="11013937" y="6721247"/>
                  <a:pt x="11011869" y="6728699"/>
                  <a:pt x="11011869" y="6737499"/>
                </a:cubicBezTo>
                <a:cubicBezTo>
                  <a:pt x="11011869" y="6746503"/>
                  <a:pt x="11014076" y="6754654"/>
                  <a:pt x="11018488" y="6761953"/>
                </a:cubicBezTo>
                <a:cubicBezTo>
                  <a:pt x="11022901" y="6769252"/>
                  <a:pt x="11029349" y="6774777"/>
                  <a:pt x="11037830" y="6778529"/>
                </a:cubicBezTo>
                <a:cubicBezTo>
                  <a:pt x="11046310" y="6782280"/>
                  <a:pt x="11058584" y="6784156"/>
                  <a:pt x="11074650" y="6784156"/>
                </a:cubicBezTo>
                <a:cubicBezTo>
                  <a:pt x="11083200" y="6784156"/>
                  <a:pt x="11091250" y="6783320"/>
                  <a:pt x="11098800" y="6781649"/>
                </a:cubicBezTo>
                <a:cubicBezTo>
                  <a:pt x="11106351" y="6779978"/>
                  <a:pt x="11112660" y="6777369"/>
                  <a:pt x="11117728" y="6773822"/>
                </a:cubicBezTo>
                <a:cubicBezTo>
                  <a:pt x="11122796" y="6770275"/>
                  <a:pt x="11127072" y="6765244"/>
                  <a:pt x="11130553" y="6758730"/>
                </a:cubicBezTo>
                <a:cubicBezTo>
                  <a:pt x="11134035" y="6752215"/>
                  <a:pt x="11135776" y="6745207"/>
                  <a:pt x="11135776" y="6737703"/>
                </a:cubicBezTo>
                <a:cubicBezTo>
                  <a:pt x="11135776" y="6729927"/>
                  <a:pt x="11133759" y="6722833"/>
                  <a:pt x="11129726" y="6716421"/>
                </a:cubicBezTo>
                <a:cubicBezTo>
                  <a:pt x="11125692" y="6710009"/>
                  <a:pt x="11119572" y="6704859"/>
                  <a:pt x="11111367" y="6700971"/>
                </a:cubicBezTo>
                <a:cubicBezTo>
                  <a:pt x="11117573" y="6696878"/>
                  <a:pt x="11122124" y="6692649"/>
                  <a:pt x="11125020" y="6688283"/>
                </a:cubicBezTo>
                <a:cubicBezTo>
                  <a:pt x="11128881" y="6682417"/>
                  <a:pt x="11130812" y="6676107"/>
                  <a:pt x="11130812" y="6669354"/>
                </a:cubicBezTo>
                <a:cubicBezTo>
                  <a:pt x="11130812" y="6657758"/>
                  <a:pt x="11125968" y="6648140"/>
                  <a:pt x="11116280" y="6640500"/>
                </a:cubicBezTo>
                <a:cubicBezTo>
                  <a:pt x="11106592" y="6632860"/>
                  <a:pt x="11091612" y="6629040"/>
                  <a:pt x="11071340" y="6629040"/>
                </a:cubicBezTo>
                <a:close/>
                <a:moveTo>
                  <a:pt x="1845847" y="6616106"/>
                </a:moveTo>
                <a:cubicBezTo>
                  <a:pt x="1830057" y="6616106"/>
                  <a:pt x="1817628" y="6618067"/>
                  <a:pt x="1808561" y="6621989"/>
                </a:cubicBezTo>
                <a:cubicBezTo>
                  <a:pt x="1799494" y="6625912"/>
                  <a:pt x="1792702" y="6631300"/>
                  <a:pt x="1788186" y="6638156"/>
                </a:cubicBezTo>
                <a:cubicBezTo>
                  <a:pt x="1783669" y="6645011"/>
                  <a:pt x="1781411" y="6652293"/>
                  <a:pt x="1781411" y="6660001"/>
                </a:cubicBezTo>
                <a:cubicBezTo>
                  <a:pt x="1781411" y="6671734"/>
                  <a:pt x="1785824" y="6681386"/>
                  <a:pt x="1794650" y="6688957"/>
                </a:cubicBezTo>
                <a:cubicBezTo>
                  <a:pt x="1803407" y="6696529"/>
                  <a:pt x="1818059" y="6702600"/>
                  <a:pt x="1838607" y="6707170"/>
                </a:cubicBezTo>
                <a:cubicBezTo>
                  <a:pt x="1851156" y="6709899"/>
                  <a:pt x="1859155" y="6712798"/>
                  <a:pt x="1862602" y="6715867"/>
                </a:cubicBezTo>
                <a:cubicBezTo>
                  <a:pt x="1866050" y="6718937"/>
                  <a:pt x="1867774" y="6722416"/>
                  <a:pt x="1867774" y="6726304"/>
                </a:cubicBezTo>
                <a:cubicBezTo>
                  <a:pt x="1867774" y="6730397"/>
                  <a:pt x="1865964" y="6733995"/>
                  <a:pt x="1862344" y="6737099"/>
                </a:cubicBezTo>
                <a:cubicBezTo>
                  <a:pt x="1858724" y="6740202"/>
                  <a:pt x="1853570" y="6741754"/>
                  <a:pt x="1846881" y="6741754"/>
                </a:cubicBezTo>
                <a:cubicBezTo>
                  <a:pt x="1837917" y="6741754"/>
                  <a:pt x="1831022" y="6738719"/>
                  <a:pt x="1826195" y="6732648"/>
                </a:cubicBezTo>
                <a:cubicBezTo>
                  <a:pt x="1823230" y="6728896"/>
                  <a:pt x="1821265" y="6723439"/>
                  <a:pt x="1820300" y="6716277"/>
                </a:cubicBezTo>
                <a:lnTo>
                  <a:pt x="1775723" y="6719039"/>
                </a:lnTo>
                <a:cubicBezTo>
                  <a:pt x="1777033" y="6734183"/>
                  <a:pt x="1782652" y="6746665"/>
                  <a:pt x="1792581" y="6756488"/>
                </a:cubicBezTo>
                <a:cubicBezTo>
                  <a:pt x="1802510" y="6766311"/>
                  <a:pt x="1820369" y="6771222"/>
                  <a:pt x="1846157" y="6771222"/>
                </a:cubicBezTo>
                <a:cubicBezTo>
                  <a:pt x="1860844" y="6771222"/>
                  <a:pt x="1873014" y="6769125"/>
                  <a:pt x="1882668" y="6764929"/>
                </a:cubicBezTo>
                <a:cubicBezTo>
                  <a:pt x="1892320" y="6760734"/>
                  <a:pt x="1899836" y="6754578"/>
                  <a:pt x="1905215" y="6746461"/>
                </a:cubicBezTo>
                <a:cubicBezTo>
                  <a:pt x="1910593" y="6738344"/>
                  <a:pt x="1913282" y="6729476"/>
                  <a:pt x="1913282" y="6719858"/>
                </a:cubicBezTo>
                <a:cubicBezTo>
                  <a:pt x="1913282" y="6711672"/>
                  <a:pt x="1911265" y="6704271"/>
                  <a:pt x="1907232" y="6697655"/>
                </a:cubicBezTo>
                <a:cubicBezTo>
                  <a:pt x="1903198" y="6691038"/>
                  <a:pt x="1896751" y="6685496"/>
                  <a:pt x="1887891" y="6681028"/>
                </a:cubicBezTo>
                <a:cubicBezTo>
                  <a:pt x="1879030" y="6676560"/>
                  <a:pt x="1864360" y="6672143"/>
                  <a:pt x="1843882" y="6667777"/>
                </a:cubicBezTo>
                <a:cubicBezTo>
                  <a:pt x="1835607" y="6666072"/>
                  <a:pt x="1830367" y="6664230"/>
                  <a:pt x="1828161" y="6662252"/>
                </a:cubicBezTo>
                <a:cubicBezTo>
                  <a:pt x="1825885" y="6660342"/>
                  <a:pt x="1824748" y="6658194"/>
                  <a:pt x="1824748" y="6655806"/>
                </a:cubicBezTo>
                <a:cubicBezTo>
                  <a:pt x="1824748" y="6652532"/>
                  <a:pt x="1826126" y="6649752"/>
                  <a:pt x="1828884" y="6647467"/>
                </a:cubicBezTo>
                <a:cubicBezTo>
                  <a:pt x="1831643" y="6645182"/>
                  <a:pt x="1835746" y="6644039"/>
                  <a:pt x="1841192" y="6644039"/>
                </a:cubicBezTo>
                <a:cubicBezTo>
                  <a:pt x="1847812" y="6644039"/>
                  <a:pt x="1853001" y="6645574"/>
                  <a:pt x="1856759" y="6648644"/>
                </a:cubicBezTo>
                <a:cubicBezTo>
                  <a:pt x="1860516" y="6651713"/>
                  <a:pt x="1862982" y="6656624"/>
                  <a:pt x="1864154" y="6663378"/>
                </a:cubicBezTo>
                <a:lnTo>
                  <a:pt x="1908318" y="6660820"/>
                </a:lnTo>
                <a:cubicBezTo>
                  <a:pt x="1906387" y="6645267"/>
                  <a:pt x="1900336" y="6633927"/>
                  <a:pt x="1890166" y="6626798"/>
                </a:cubicBezTo>
                <a:cubicBezTo>
                  <a:pt x="1879995" y="6619670"/>
                  <a:pt x="1865223" y="6616106"/>
                  <a:pt x="1845847" y="6616106"/>
                </a:cubicBezTo>
                <a:close/>
                <a:moveTo>
                  <a:pt x="15101" y="6612672"/>
                </a:moveTo>
                <a:lnTo>
                  <a:pt x="15101" y="6762672"/>
                </a:lnTo>
                <a:lnTo>
                  <a:pt x="53474" y="6762672"/>
                </a:lnTo>
                <a:lnTo>
                  <a:pt x="53474" y="6648279"/>
                </a:lnTo>
                <a:lnTo>
                  <a:pt x="82984" y="6762672"/>
                </a:lnTo>
                <a:lnTo>
                  <a:pt x="117718" y="6762672"/>
                </a:lnTo>
                <a:lnTo>
                  <a:pt x="147284" y="6648279"/>
                </a:lnTo>
                <a:lnTo>
                  <a:pt x="147284" y="6762672"/>
                </a:lnTo>
                <a:lnTo>
                  <a:pt x="185655" y="6762672"/>
                </a:lnTo>
                <a:lnTo>
                  <a:pt x="185655" y="6612672"/>
                </a:lnTo>
                <a:lnTo>
                  <a:pt x="124075" y="6612672"/>
                </a:lnTo>
                <a:lnTo>
                  <a:pt x="100482" y="6703941"/>
                </a:lnTo>
                <a:lnTo>
                  <a:pt x="76719" y="6612672"/>
                </a:lnTo>
                <a:close/>
                <a:moveTo>
                  <a:pt x="9556476" y="6439774"/>
                </a:moveTo>
                <a:cubicBezTo>
                  <a:pt x="9566337" y="6439774"/>
                  <a:pt x="9574146" y="6443032"/>
                  <a:pt x="9579902" y="6449546"/>
                </a:cubicBezTo>
                <a:cubicBezTo>
                  <a:pt x="9585660" y="6456060"/>
                  <a:pt x="9588539" y="6466377"/>
                  <a:pt x="9588539" y="6480498"/>
                </a:cubicBezTo>
                <a:cubicBezTo>
                  <a:pt x="9588539" y="6497278"/>
                  <a:pt x="9585781" y="6508908"/>
                  <a:pt x="9580265" y="6515388"/>
                </a:cubicBezTo>
                <a:cubicBezTo>
                  <a:pt x="9574749" y="6521869"/>
                  <a:pt x="9566956" y="6525109"/>
                  <a:pt x="9556889" y="6525109"/>
                </a:cubicBezTo>
                <a:cubicBezTo>
                  <a:pt x="9547098" y="6525109"/>
                  <a:pt x="9539358" y="6521801"/>
                  <a:pt x="9533670" y="6515184"/>
                </a:cubicBezTo>
                <a:cubicBezTo>
                  <a:pt x="9527981" y="6508567"/>
                  <a:pt x="9525137" y="6497687"/>
                  <a:pt x="9525137" y="6482544"/>
                </a:cubicBezTo>
                <a:cubicBezTo>
                  <a:pt x="9525137" y="6467264"/>
                  <a:pt x="9527999" y="6456316"/>
                  <a:pt x="9533722" y="6449699"/>
                </a:cubicBezTo>
                <a:cubicBezTo>
                  <a:pt x="9539445" y="6443083"/>
                  <a:pt x="9547030" y="6439774"/>
                  <a:pt x="9556476" y="6439774"/>
                </a:cubicBezTo>
                <a:close/>
                <a:moveTo>
                  <a:pt x="5887269" y="6412027"/>
                </a:moveTo>
                <a:lnTo>
                  <a:pt x="5887269" y="6562027"/>
                </a:lnTo>
                <a:lnTo>
                  <a:pt x="6015107" y="6562027"/>
                </a:lnTo>
                <a:lnTo>
                  <a:pt x="6015107" y="6528057"/>
                </a:lnTo>
                <a:lnTo>
                  <a:pt x="5934226" y="6528057"/>
                </a:lnTo>
                <a:lnTo>
                  <a:pt x="5934226" y="6498487"/>
                </a:lnTo>
                <a:lnTo>
                  <a:pt x="6007143" y="6498487"/>
                </a:lnTo>
                <a:lnTo>
                  <a:pt x="6007143" y="6467893"/>
                </a:lnTo>
                <a:lnTo>
                  <a:pt x="5934226" y="6467893"/>
                </a:lnTo>
                <a:lnTo>
                  <a:pt x="5934226" y="6444053"/>
                </a:lnTo>
                <a:lnTo>
                  <a:pt x="6012832" y="6444053"/>
                </a:lnTo>
                <a:lnTo>
                  <a:pt x="6012832" y="6412027"/>
                </a:lnTo>
                <a:close/>
                <a:moveTo>
                  <a:pt x="9556579" y="6404679"/>
                </a:moveTo>
                <a:cubicBezTo>
                  <a:pt x="9531963" y="6404679"/>
                  <a:pt x="9512760" y="6411500"/>
                  <a:pt x="9498970" y="6425143"/>
                </a:cubicBezTo>
                <a:cubicBezTo>
                  <a:pt x="9485179" y="6438786"/>
                  <a:pt x="9478284" y="6457851"/>
                  <a:pt x="9478284" y="6482339"/>
                </a:cubicBezTo>
                <a:cubicBezTo>
                  <a:pt x="9478284" y="6499870"/>
                  <a:pt x="9481766" y="6514468"/>
                  <a:pt x="9488730" y="6526132"/>
                </a:cubicBezTo>
                <a:cubicBezTo>
                  <a:pt x="9495694" y="6537796"/>
                  <a:pt x="9504779" y="6546323"/>
                  <a:pt x="9515984" y="6551712"/>
                </a:cubicBezTo>
                <a:cubicBezTo>
                  <a:pt x="9527189" y="6557101"/>
                  <a:pt x="9541341" y="6559795"/>
                  <a:pt x="9558441" y="6559795"/>
                </a:cubicBezTo>
                <a:cubicBezTo>
                  <a:pt x="9575266" y="6559795"/>
                  <a:pt x="9589315" y="6556674"/>
                  <a:pt x="9600588" y="6550433"/>
                </a:cubicBezTo>
                <a:cubicBezTo>
                  <a:pt x="9611862" y="6544191"/>
                  <a:pt x="9620481" y="6535460"/>
                  <a:pt x="9626445" y="6524239"/>
                </a:cubicBezTo>
                <a:cubicBezTo>
                  <a:pt x="9632410" y="6513018"/>
                  <a:pt x="9635392" y="6498642"/>
                  <a:pt x="9635392" y="6481111"/>
                </a:cubicBezTo>
                <a:cubicBezTo>
                  <a:pt x="9635392" y="6456964"/>
                  <a:pt x="9628566" y="6438188"/>
                  <a:pt x="9614914" y="6424785"/>
                </a:cubicBezTo>
                <a:cubicBezTo>
                  <a:pt x="9601260" y="6411381"/>
                  <a:pt x="9581816" y="6404679"/>
                  <a:pt x="9556579" y="6404679"/>
                </a:cubicBezTo>
                <a:close/>
                <a:moveTo>
                  <a:pt x="3748102" y="6404478"/>
                </a:moveTo>
                <a:lnTo>
                  <a:pt x="3748102" y="6554478"/>
                </a:lnTo>
                <a:lnTo>
                  <a:pt x="3795161" y="6554478"/>
                </a:lnTo>
                <a:lnTo>
                  <a:pt x="3795161" y="6493189"/>
                </a:lnTo>
                <a:lnTo>
                  <a:pt x="3853908" y="6493189"/>
                </a:lnTo>
                <a:lnTo>
                  <a:pt x="3853908" y="6462902"/>
                </a:lnTo>
                <a:lnTo>
                  <a:pt x="3795161" y="6462902"/>
                </a:lnTo>
                <a:lnTo>
                  <a:pt x="3795161" y="6436709"/>
                </a:lnTo>
                <a:lnTo>
                  <a:pt x="3863941" y="6436709"/>
                </a:lnTo>
                <a:lnTo>
                  <a:pt x="3863941" y="6404478"/>
                </a:lnTo>
                <a:close/>
                <a:moveTo>
                  <a:pt x="1831574" y="6401301"/>
                </a:moveTo>
                <a:lnTo>
                  <a:pt x="1852156" y="6401301"/>
                </a:lnTo>
                <a:cubicBezTo>
                  <a:pt x="1860706" y="6401301"/>
                  <a:pt x="1866533" y="6402597"/>
                  <a:pt x="1869635" y="6405189"/>
                </a:cubicBezTo>
                <a:cubicBezTo>
                  <a:pt x="1872738" y="6407781"/>
                  <a:pt x="1874290" y="6411498"/>
                  <a:pt x="1874290" y="6416341"/>
                </a:cubicBezTo>
                <a:cubicBezTo>
                  <a:pt x="1874290" y="6419616"/>
                  <a:pt x="1873307" y="6422515"/>
                  <a:pt x="1871342" y="6425039"/>
                </a:cubicBezTo>
                <a:cubicBezTo>
                  <a:pt x="1869376" y="6427563"/>
                  <a:pt x="1866843" y="6429131"/>
                  <a:pt x="1863740" y="6429745"/>
                </a:cubicBezTo>
                <a:cubicBezTo>
                  <a:pt x="1857603" y="6431110"/>
                  <a:pt x="1853467" y="6431792"/>
                  <a:pt x="1851329" y="6431792"/>
                </a:cubicBezTo>
                <a:lnTo>
                  <a:pt x="1831574" y="6431792"/>
                </a:lnTo>
                <a:close/>
                <a:moveTo>
                  <a:pt x="9859989" y="6397488"/>
                </a:moveTo>
                <a:lnTo>
                  <a:pt x="9859989" y="6432686"/>
                </a:lnTo>
                <a:lnTo>
                  <a:pt x="9934871" y="6432686"/>
                </a:lnTo>
                <a:cubicBezTo>
                  <a:pt x="9919495" y="6451581"/>
                  <a:pt x="9908256" y="6469316"/>
                  <a:pt x="9901154" y="6485892"/>
                </a:cubicBezTo>
                <a:cubicBezTo>
                  <a:pt x="9894052" y="6502468"/>
                  <a:pt x="9888846" y="6523000"/>
                  <a:pt x="9885536" y="6547488"/>
                </a:cubicBezTo>
                <a:lnTo>
                  <a:pt x="9927529" y="6547488"/>
                </a:lnTo>
                <a:cubicBezTo>
                  <a:pt x="9928907" y="6529889"/>
                  <a:pt x="9931596" y="6514644"/>
                  <a:pt x="9935595" y="6501751"/>
                </a:cubicBezTo>
                <a:cubicBezTo>
                  <a:pt x="9940629" y="6485176"/>
                  <a:pt x="9947490" y="6470135"/>
                  <a:pt x="9956178" y="6456629"/>
                </a:cubicBezTo>
                <a:cubicBezTo>
                  <a:pt x="9963349" y="6445510"/>
                  <a:pt x="9972279" y="6435176"/>
                  <a:pt x="9982966" y="6425626"/>
                </a:cubicBezTo>
                <a:lnTo>
                  <a:pt x="9982966" y="6397488"/>
                </a:lnTo>
                <a:close/>
                <a:moveTo>
                  <a:pt x="5675688" y="6394933"/>
                </a:moveTo>
                <a:cubicBezTo>
                  <a:pt x="5671206" y="6404346"/>
                  <a:pt x="5665000" y="6412259"/>
                  <a:pt x="5657070" y="6418671"/>
                </a:cubicBezTo>
                <a:cubicBezTo>
                  <a:pt x="5649141" y="6425083"/>
                  <a:pt x="5638006" y="6430574"/>
                  <a:pt x="5623663" y="6435144"/>
                </a:cubicBezTo>
                <a:lnTo>
                  <a:pt x="5623663" y="6469319"/>
                </a:lnTo>
                <a:cubicBezTo>
                  <a:pt x="5633385" y="6466386"/>
                  <a:pt x="5641471" y="6463316"/>
                  <a:pt x="5647917" y="6460110"/>
                </a:cubicBezTo>
                <a:cubicBezTo>
                  <a:pt x="5654365" y="6456904"/>
                  <a:pt x="5661035" y="6452709"/>
                  <a:pt x="5667931" y="6447525"/>
                </a:cubicBezTo>
                <a:lnTo>
                  <a:pt x="5667931" y="6547491"/>
                </a:lnTo>
                <a:lnTo>
                  <a:pt x="5710543" y="6547491"/>
                </a:lnTo>
                <a:lnTo>
                  <a:pt x="5710543" y="6394933"/>
                </a:lnTo>
                <a:close/>
                <a:moveTo>
                  <a:pt x="11626000" y="6393633"/>
                </a:moveTo>
                <a:lnTo>
                  <a:pt x="11626000" y="6543633"/>
                </a:lnTo>
                <a:lnTo>
                  <a:pt x="11673059" y="6543633"/>
                </a:lnTo>
                <a:lnTo>
                  <a:pt x="11673059" y="6482344"/>
                </a:lnTo>
                <a:lnTo>
                  <a:pt x="11731806" y="6482344"/>
                </a:lnTo>
                <a:lnTo>
                  <a:pt x="11731806" y="6452057"/>
                </a:lnTo>
                <a:lnTo>
                  <a:pt x="11673059" y="6452057"/>
                </a:lnTo>
                <a:lnTo>
                  <a:pt x="11673059" y="6425864"/>
                </a:lnTo>
                <a:lnTo>
                  <a:pt x="11741839" y="6425864"/>
                </a:lnTo>
                <a:lnTo>
                  <a:pt x="11741839" y="6393633"/>
                </a:lnTo>
                <a:close/>
                <a:moveTo>
                  <a:pt x="7244434" y="6383949"/>
                </a:moveTo>
                <a:lnTo>
                  <a:pt x="7244434" y="6419147"/>
                </a:lnTo>
                <a:lnTo>
                  <a:pt x="7319316" y="6419147"/>
                </a:lnTo>
                <a:cubicBezTo>
                  <a:pt x="7303940" y="6438042"/>
                  <a:pt x="7292700" y="6455777"/>
                  <a:pt x="7285598" y="6472353"/>
                </a:cubicBezTo>
                <a:cubicBezTo>
                  <a:pt x="7278496" y="6488929"/>
                  <a:pt x="7273290" y="6509461"/>
                  <a:pt x="7269981" y="6533949"/>
                </a:cubicBezTo>
                <a:lnTo>
                  <a:pt x="7311972" y="6533949"/>
                </a:lnTo>
                <a:cubicBezTo>
                  <a:pt x="7313352" y="6516350"/>
                  <a:pt x="7316041" y="6501105"/>
                  <a:pt x="7320040" y="6488212"/>
                </a:cubicBezTo>
                <a:cubicBezTo>
                  <a:pt x="7325074" y="6471637"/>
                  <a:pt x="7331934" y="6456596"/>
                  <a:pt x="7340622" y="6443090"/>
                </a:cubicBezTo>
                <a:cubicBezTo>
                  <a:pt x="7347793" y="6431971"/>
                  <a:pt x="7356723" y="6421637"/>
                  <a:pt x="7367411" y="6412087"/>
                </a:cubicBezTo>
                <a:lnTo>
                  <a:pt x="7367411" y="6383949"/>
                </a:lnTo>
                <a:close/>
                <a:moveTo>
                  <a:pt x="1511722" y="6383949"/>
                </a:moveTo>
                <a:lnTo>
                  <a:pt x="1511722" y="6419147"/>
                </a:lnTo>
                <a:lnTo>
                  <a:pt x="1586606" y="6419147"/>
                </a:lnTo>
                <a:cubicBezTo>
                  <a:pt x="1571229" y="6438042"/>
                  <a:pt x="1559990" y="6455777"/>
                  <a:pt x="1552888" y="6472353"/>
                </a:cubicBezTo>
                <a:cubicBezTo>
                  <a:pt x="1545786" y="6488929"/>
                  <a:pt x="1540580" y="6509461"/>
                  <a:pt x="1537270" y="6533949"/>
                </a:cubicBezTo>
                <a:lnTo>
                  <a:pt x="1579262" y="6533949"/>
                </a:lnTo>
                <a:cubicBezTo>
                  <a:pt x="1580641" y="6516350"/>
                  <a:pt x="1583329" y="6501105"/>
                  <a:pt x="1587329" y="6488212"/>
                </a:cubicBezTo>
                <a:cubicBezTo>
                  <a:pt x="1592362" y="6471637"/>
                  <a:pt x="1599224" y="6456596"/>
                  <a:pt x="1607912" y="6443090"/>
                </a:cubicBezTo>
                <a:cubicBezTo>
                  <a:pt x="1615083" y="6431971"/>
                  <a:pt x="1624012" y="6421637"/>
                  <a:pt x="1634699" y="6412087"/>
                </a:cubicBezTo>
                <a:lnTo>
                  <a:pt x="1634699" y="6383949"/>
                </a:lnTo>
                <a:close/>
                <a:moveTo>
                  <a:pt x="11012593" y="6383948"/>
                </a:moveTo>
                <a:lnTo>
                  <a:pt x="11012593" y="6419146"/>
                </a:lnTo>
                <a:lnTo>
                  <a:pt x="11087475" y="6419146"/>
                </a:lnTo>
                <a:cubicBezTo>
                  <a:pt x="11072099" y="6438041"/>
                  <a:pt x="11060860" y="6455776"/>
                  <a:pt x="11053757" y="6472352"/>
                </a:cubicBezTo>
                <a:cubicBezTo>
                  <a:pt x="11046655" y="6488928"/>
                  <a:pt x="11041449" y="6509460"/>
                  <a:pt x="11038140" y="6533948"/>
                </a:cubicBezTo>
                <a:lnTo>
                  <a:pt x="11080132" y="6533948"/>
                </a:lnTo>
                <a:cubicBezTo>
                  <a:pt x="11081511" y="6516349"/>
                  <a:pt x="11084200" y="6501104"/>
                  <a:pt x="11088199" y="6488211"/>
                </a:cubicBezTo>
                <a:cubicBezTo>
                  <a:pt x="11093233" y="6471636"/>
                  <a:pt x="11100093" y="6456595"/>
                  <a:pt x="11108781" y="6443089"/>
                </a:cubicBezTo>
                <a:cubicBezTo>
                  <a:pt x="11115952" y="6431970"/>
                  <a:pt x="11124882" y="6421636"/>
                  <a:pt x="11135570" y="6412086"/>
                </a:cubicBezTo>
                <a:lnTo>
                  <a:pt x="11135570" y="6383948"/>
                </a:lnTo>
                <a:close/>
                <a:moveTo>
                  <a:pt x="1784514" y="6371014"/>
                </a:moveTo>
                <a:lnTo>
                  <a:pt x="1784514" y="6521014"/>
                </a:lnTo>
                <a:lnTo>
                  <a:pt x="1831574" y="6521014"/>
                </a:lnTo>
                <a:lnTo>
                  <a:pt x="1831574" y="6460134"/>
                </a:lnTo>
                <a:lnTo>
                  <a:pt x="1835711" y="6460134"/>
                </a:lnTo>
                <a:cubicBezTo>
                  <a:pt x="1839986" y="6460134"/>
                  <a:pt x="1843813" y="6461294"/>
                  <a:pt x="1847191" y="6463613"/>
                </a:cubicBezTo>
                <a:cubicBezTo>
                  <a:pt x="1849674" y="6465387"/>
                  <a:pt x="1852501" y="6469241"/>
                  <a:pt x="1855672" y="6475175"/>
                </a:cubicBezTo>
                <a:lnTo>
                  <a:pt x="1880717" y="6521014"/>
                </a:lnTo>
                <a:lnTo>
                  <a:pt x="1933658" y="6521014"/>
                </a:lnTo>
                <a:lnTo>
                  <a:pt x="1910968" y="6477549"/>
                </a:lnTo>
                <a:cubicBezTo>
                  <a:pt x="1909865" y="6475364"/>
                  <a:pt x="1907678" y="6472258"/>
                  <a:pt x="1904405" y="6468230"/>
                </a:cubicBezTo>
                <a:cubicBezTo>
                  <a:pt x="1901132" y="6464201"/>
                  <a:pt x="1898634" y="6461573"/>
                  <a:pt x="1896912" y="6460344"/>
                </a:cubicBezTo>
                <a:cubicBezTo>
                  <a:pt x="1894361" y="6458501"/>
                  <a:pt x="1890296" y="6456658"/>
                  <a:pt x="1884715" y="6454814"/>
                </a:cubicBezTo>
                <a:cubicBezTo>
                  <a:pt x="1891683" y="6453245"/>
                  <a:pt x="1897168" y="6451267"/>
                  <a:pt x="1901170" y="6448879"/>
                </a:cubicBezTo>
                <a:cubicBezTo>
                  <a:pt x="1907448" y="6445127"/>
                  <a:pt x="1912381" y="6440233"/>
                  <a:pt x="1915968" y="6434196"/>
                </a:cubicBezTo>
                <a:cubicBezTo>
                  <a:pt x="1919557" y="6428159"/>
                  <a:pt x="1921350" y="6420980"/>
                  <a:pt x="1921350" y="6412658"/>
                </a:cubicBezTo>
                <a:cubicBezTo>
                  <a:pt x="1921350" y="6403108"/>
                  <a:pt x="1919006" y="6395008"/>
                  <a:pt x="1914317" y="6388357"/>
                </a:cubicBezTo>
                <a:cubicBezTo>
                  <a:pt x="1909628" y="6381706"/>
                  <a:pt x="1903457" y="6377153"/>
                  <a:pt x="1895803" y="6374697"/>
                </a:cubicBezTo>
                <a:cubicBezTo>
                  <a:pt x="1888149" y="6372242"/>
                  <a:pt x="1877082" y="6371014"/>
                  <a:pt x="1862602" y="6371014"/>
                </a:cubicBezTo>
                <a:close/>
                <a:moveTo>
                  <a:pt x="15619" y="6365022"/>
                </a:moveTo>
                <a:lnTo>
                  <a:pt x="15619" y="6515022"/>
                </a:lnTo>
                <a:lnTo>
                  <a:pt x="135595" y="6515022"/>
                </a:lnTo>
                <a:lnTo>
                  <a:pt x="135595" y="6478085"/>
                </a:lnTo>
                <a:lnTo>
                  <a:pt x="62472" y="6478085"/>
                </a:lnTo>
                <a:lnTo>
                  <a:pt x="62472" y="6365022"/>
                </a:lnTo>
                <a:close/>
                <a:moveTo>
                  <a:pt x="9924322" y="6225554"/>
                </a:moveTo>
                <a:cubicBezTo>
                  <a:pt x="9930045" y="6225554"/>
                  <a:pt x="9934837" y="6227771"/>
                  <a:pt x="9938698" y="6232205"/>
                </a:cubicBezTo>
                <a:cubicBezTo>
                  <a:pt x="9942560" y="6236639"/>
                  <a:pt x="9944490" y="6243085"/>
                  <a:pt x="9944490" y="6251543"/>
                </a:cubicBezTo>
                <a:cubicBezTo>
                  <a:pt x="9944490" y="6259797"/>
                  <a:pt x="9942629" y="6266005"/>
                  <a:pt x="9938906" y="6270166"/>
                </a:cubicBezTo>
                <a:cubicBezTo>
                  <a:pt x="9935182" y="6274327"/>
                  <a:pt x="9930562" y="6276407"/>
                  <a:pt x="9925046" y="6276407"/>
                </a:cubicBezTo>
                <a:cubicBezTo>
                  <a:pt x="9919047" y="6276407"/>
                  <a:pt x="9913979" y="6274105"/>
                  <a:pt x="9909842" y="6269501"/>
                </a:cubicBezTo>
                <a:cubicBezTo>
                  <a:pt x="9905705" y="6264896"/>
                  <a:pt x="9903636" y="6258535"/>
                  <a:pt x="9903636" y="6250418"/>
                </a:cubicBezTo>
                <a:cubicBezTo>
                  <a:pt x="9903636" y="6242437"/>
                  <a:pt x="9905619" y="6236298"/>
                  <a:pt x="9909583" y="6232000"/>
                </a:cubicBezTo>
                <a:cubicBezTo>
                  <a:pt x="9913548" y="6227703"/>
                  <a:pt x="9918461" y="6225554"/>
                  <a:pt x="9924322" y="6225554"/>
                </a:cubicBezTo>
                <a:close/>
                <a:moveTo>
                  <a:pt x="7308766" y="6212015"/>
                </a:moveTo>
                <a:cubicBezTo>
                  <a:pt x="7314489" y="6212015"/>
                  <a:pt x="7319281" y="6214232"/>
                  <a:pt x="7323143" y="6218666"/>
                </a:cubicBezTo>
                <a:cubicBezTo>
                  <a:pt x="7327004" y="6223100"/>
                  <a:pt x="7328935" y="6229546"/>
                  <a:pt x="7328935" y="6238004"/>
                </a:cubicBezTo>
                <a:cubicBezTo>
                  <a:pt x="7328935" y="6246258"/>
                  <a:pt x="7327073" y="6252466"/>
                  <a:pt x="7323349" y="6256627"/>
                </a:cubicBezTo>
                <a:cubicBezTo>
                  <a:pt x="7319626" y="6260788"/>
                  <a:pt x="7315007" y="6262868"/>
                  <a:pt x="7309490" y="6262868"/>
                </a:cubicBezTo>
                <a:cubicBezTo>
                  <a:pt x="7303491" y="6262868"/>
                  <a:pt x="7298424" y="6260566"/>
                  <a:pt x="7294286" y="6255962"/>
                </a:cubicBezTo>
                <a:cubicBezTo>
                  <a:pt x="7290149" y="6251357"/>
                  <a:pt x="7288081" y="6244996"/>
                  <a:pt x="7288081" y="6236879"/>
                </a:cubicBezTo>
                <a:cubicBezTo>
                  <a:pt x="7288081" y="6228898"/>
                  <a:pt x="7290063" y="6222759"/>
                  <a:pt x="7294028" y="6218461"/>
                </a:cubicBezTo>
                <a:cubicBezTo>
                  <a:pt x="7297992" y="6214164"/>
                  <a:pt x="7302905" y="6212015"/>
                  <a:pt x="7308766" y="6212015"/>
                </a:cubicBezTo>
                <a:close/>
                <a:moveTo>
                  <a:pt x="1576055" y="6212015"/>
                </a:moveTo>
                <a:cubicBezTo>
                  <a:pt x="1581779" y="6212015"/>
                  <a:pt x="1586571" y="6214232"/>
                  <a:pt x="1590433" y="6218666"/>
                </a:cubicBezTo>
                <a:cubicBezTo>
                  <a:pt x="1594293" y="6223100"/>
                  <a:pt x="1596225" y="6229546"/>
                  <a:pt x="1596225" y="6238004"/>
                </a:cubicBezTo>
                <a:cubicBezTo>
                  <a:pt x="1596225" y="6246258"/>
                  <a:pt x="1594363" y="6252466"/>
                  <a:pt x="1590639" y="6256627"/>
                </a:cubicBezTo>
                <a:cubicBezTo>
                  <a:pt x="1586916" y="6260788"/>
                  <a:pt x="1582295" y="6262868"/>
                  <a:pt x="1576779" y="6262868"/>
                </a:cubicBezTo>
                <a:cubicBezTo>
                  <a:pt x="1570781" y="6262868"/>
                  <a:pt x="1565713" y="6260566"/>
                  <a:pt x="1561575" y="6255962"/>
                </a:cubicBezTo>
                <a:cubicBezTo>
                  <a:pt x="1557439" y="6251357"/>
                  <a:pt x="1555369" y="6244996"/>
                  <a:pt x="1555369" y="6236879"/>
                </a:cubicBezTo>
                <a:cubicBezTo>
                  <a:pt x="1555369" y="6228898"/>
                  <a:pt x="1557352" y="6222759"/>
                  <a:pt x="1561317" y="6218461"/>
                </a:cubicBezTo>
                <a:cubicBezTo>
                  <a:pt x="1565282" y="6214164"/>
                  <a:pt x="1570195" y="6212015"/>
                  <a:pt x="1576055" y="6212015"/>
                </a:cubicBezTo>
                <a:close/>
                <a:moveTo>
                  <a:pt x="11076926" y="6212014"/>
                </a:moveTo>
                <a:cubicBezTo>
                  <a:pt x="11082648" y="6212014"/>
                  <a:pt x="11087441" y="6214231"/>
                  <a:pt x="11091302" y="6218665"/>
                </a:cubicBezTo>
                <a:cubicBezTo>
                  <a:pt x="11095163" y="6223099"/>
                  <a:pt x="11097094" y="6229545"/>
                  <a:pt x="11097094" y="6238003"/>
                </a:cubicBezTo>
                <a:cubicBezTo>
                  <a:pt x="11097094" y="6246257"/>
                  <a:pt x="11095232" y="6252465"/>
                  <a:pt x="11091509" y="6256626"/>
                </a:cubicBezTo>
                <a:cubicBezTo>
                  <a:pt x="11087785" y="6260787"/>
                  <a:pt x="11083166" y="6262867"/>
                  <a:pt x="11077650" y="6262867"/>
                </a:cubicBezTo>
                <a:cubicBezTo>
                  <a:pt x="11071650" y="6262867"/>
                  <a:pt x="11066583" y="6260565"/>
                  <a:pt x="11062446" y="6255961"/>
                </a:cubicBezTo>
                <a:cubicBezTo>
                  <a:pt x="11058308" y="6251356"/>
                  <a:pt x="11056240" y="6244995"/>
                  <a:pt x="11056240" y="6236878"/>
                </a:cubicBezTo>
                <a:cubicBezTo>
                  <a:pt x="11056240" y="6228897"/>
                  <a:pt x="11058222" y="6222758"/>
                  <a:pt x="11062187" y="6218460"/>
                </a:cubicBezTo>
                <a:cubicBezTo>
                  <a:pt x="11066151" y="6214163"/>
                  <a:pt x="11071065" y="6212014"/>
                  <a:pt x="11076926" y="6212014"/>
                </a:cubicBezTo>
                <a:close/>
                <a:moveTo>
                  <a:pt x="5934847" y="6198347"/>
                </a:moveTo>
                <a:lnTo>
                  <a:pt x="5946535" y="6198347"/>
                </a:lnTo>
                <a:cubicBezTo>
                  <a:pt x="5958670" y="6198347"/>
                  <a:pt x="5967359" y="6201280"/>
                  <a:pt x="5972598" y="6207147"/>
                </a:cubicBezTo>
                <a:cubicBezTo>
                  <a:pt x="5977838" y="6213013"/>
                  <a:pt x="5980459" y="6223893"/>
                  <a:pt x="5980459" y="6239786"/>
                </a:cubicBezTo>
                <a:cubicBezTo>
                  <a:pt x="5980459" y="6251792"/>
                  <a:pt x="5979286" y="6260472"/>
                  <a:pt x="5976942" y="6265827"/>
                </a:cubicBezTo>
                <a:cubicBezTo>
                  <a:pt x="5974598" y="6271181"/>
                  <a:pt x="5971357" y="6274933"/>
                  <a:pt x="5967220" y="6277082"/>
                </a:cubicBezTo>
                <a:cubicBezTo>
                  <a:pt x="5963082" y="6279231"/>
                  <a:pt x="5956120" y="6280305"/>
                  <a:pt x="5946328" y="6280305"/>
                </a:cubicBezTo>
                <a:lnTo>
                  <a:pt x="5934847" y="6280305"/>
                </a:lnTo>
                <a:close/>
                <a:moveTo>
                  <a:pt x="5676619" y="6175012"/>
                </a:moveTo>
                <a:cubicBezTo>
                  <a:pt x="5683445" y="6175012"/>
                  <a:pt x="5688564" y="6178439"/>
                  <a:pt x="5691978" y="6185295"/>
                </a:cubicBezTo>
                <a:cubicBezTo>
                  <a:pt x="5695391" y="6192150"/>
                  <a:pt x="5697098" y="6205537"/>
                  <a:pt x="5697098" y="6225455"/>
                </a:cubicBezTo>
                <a:cubicBezTo>
                  <a:pt x="5697098" y="6239029"/>
                  <a:pt x="5696357" y="6249022"/>
                  <a:pt x="5694874" y="6255435"/>
                </a:cubicBezTo>
                <a:cubicBezTo>
                  <a:pt x="5693391" y="6261847"/>
                  <a:pt x="5691081" y="6266536"/>
                  <a:pt x="5687944" y="6269503"/>
                </a:cubicBezTo>
                <a:cubicBezTo>
                  <a:pt x="5684807" y="6272471"/>
                  <a:pt x="5681100" y="6273954"/>
                  <a:pt x="5676825" y="6273954"/>
                </a:cubicBezTo>
                <a:cubicBezTo>
                  <a:pt x="5670344" y="6273954"/>
                  <a:pt x="5665397" y="6270458"/>
                  <a:pt x="5661983" y="6263467"/>
                </a:cubicBezTo>
                <a:cubicBezTo>
                  <a:pt x="5658570" y="6256475"/>
                  <a:pt x="5656864" y="6243429"/>
                  <a:pt x="5656864" y="6224329"/>
                </a:cubicBezTo>
                <a:cubicBezTo>
                  <a:pt x="5656864" y="6205434"/>
                  <a:pt x="5658415" y="6192491"/>
                  <a:pt x="5661518" y="6185499"/>
                </a:cubicBezTo>
                <a:cubicBezTo>
                  <a:pt x="5664622" y="6178507"/>
                  <a:pt x="5669654" y="6175012"/>
                  <a:pt x="5676619" y="6175012"/>
                </a:cubicBezTo>
                <a:close/>
                <a:moveTo>
                  <a:pt x="5887994" y="6164377"/>
                </a:moveTo>
                <a:lnTo>
                  <a:pt x="5887994" y="6314377"/>
                </a:lnTo>
                <a:lnTo>
                  <a:pt x="5957600" y="6314377"/>
                </a:lnTo>
                <a:cubicBezTo>
                  <a:pt x="5965944" y="6314377"/>
                  <a:pt x="5975253" y="6313013"/>
                  <a:pt x="5985527" y="6310284"/>
                </a:cubicBezTo>
                <a:cubicBezTo>
                  <a:pt x="5993043" y="6308306"/>
                  <a:pt x="6000076" y="6304333"/>
                  <a:pt x="6006626" y="6298364"/>
                </a:cubicBezTo>
                <a:cubicBezTo>
                  <a:pt x="6013176" y="6292396"/>
                  <a:pt x="6018296" y="6284995"/>
                  <a:pt x="6021985" y="6276161"/>
                </a:cubicBezTo>
                <a:cubicBezTo>
                  <a:pt x="6025674" y="6267327"/>
                  <a:pt x="6027518" y="6254896"/>
                  <a:pt x="6027518" y="6238866"/>
                </a:cubicBezTo>
                <a:cubicBezTo>
                  <a:pt x="6027518" y="6228634"/>
                  <a:pt x="6026278" y="6218947"/>
                  <a:pt x="6023795" y="6209807"/>
                </a:cubicBezTo>
                <a:cubicBezTo>
                  <a:pt x="6021313" y="6200666"/>
                  <a:pt x="6017314" y="6192651"/>
                  <a:pt x="6011798" y="6185762"/>
                </a:cubicBezTo>
                <a:cubicBezTo>
                  <a:pt x="6006282" y="6178872"/>
                  <a:pt x="5999300" y="6173586"/>
                  <a:pt x="5990853" y="6169902"/>
                </a:cubicBezTo>
                <a:cubicBezTo>
                  <a:pt x="5982406" y="6166219"/>
                  <a:pt x="5971323" y="6164377"/>
                  <a:pt x="5957600" y="6164377"/>
                </a:cubicBezTo>
                <a:close/>
                <a:moveTo>
                  <a:pt x="9484490" y="6159587"/>
                </a:moveTo>
                <a:lnTo>
                  <a:pt x="9484490" y="6309587"/>
                </a:lnTo>
                <a:lnTo>
                  <a:pt x="9528551" y="6309587"/>
                </a:lnTo>
                <a:lnTo>
                  <a:pt x="9528551" y="6227226"/>
                </a:lnTo>
                <a:lnTo>
                  <a:pt x="9585333" y="6309587"/>
                </a:lnTo>
                <a:lnTo>
                  <a:pt x="9629497" y="6309587"/>
                </a:lnTo>
                <a:lnTo>
                  <a:pt x="9629497" y="6159587"/>
                </a:lnTo>
                <a:lnTo>
                  <a:pt x="9585333" y="6159587"/>
                </a:lnTo>
                <a:lnTo>
                  <a:pt x="9585333" y="6242574"/>
                </a:lnTo>
                <a:lnTo>
                  <a:pt x="9528240" y="6159587"/>
                </a:lnTo>
                <a:close/>
                <a:moveTo>
                  <a:pt x="3747791" y="6156828"/>
                </a:moveTo>
                <a:lnTo>
                  <a:pt x="3747791" y="6306828"/>
                </a:lnTo>
                <a:lnTo>
                  <a:pt x="3875628" y="6306828"/>
                </a:lnTo>
                <a:lnTo>
                  <a:pt x="3875628" y="6272858"/>
                </a:lnTo>
                <a:lnTo>
                  <a:pt x="3794748" y="6272858"/>
                </a:lnTo>
                <a:lnTo>
                  <a:pt x="3794748" y="6243288"/>
                </a:lnTo>
                <a:lnTo>
                  <a:pt x="3867665" y="6243288"/>
                </a:lnTo>
                <a:lnTo>
                  <a:pt x="3867665" y="6212694"/>
                </a:lnTo>
                <a:lnTo>
                  <a:pt x="3794748" y="6212694"/>
                </a:lnTo>
                <a:lnTo>
                  <a:pt x="3794748" y="6188854"/>
                </a:lnTo>
                <a:lnTo>
                  <a:pt x="3873353" y="6188854"/>
                </a:lnTo>
                <a:lnTo>
                  <a:pt x="3873353" y="6156828"/>
                </a:lnTo>
                <a:close/>
                <a:moveTo>
                  <a:pt x="1856190" y="6155901"/>
                </a:moveTo>
                <a:cubicBezTo>
                  <a:pt x="1866188" y="6155901"/>
                  <a:pt x="1874031" y="6159142"/>
                  <a:pt x="1879720" y="6165622"/>
                </a:cubicBezTo>
                <a:cubicBezTo>
                  <a:pt x="1885408" y="6172102"/>
                  <a:pt x="1888253" y="6182914"/>
                  <a:pt x="1888253" y="6198057"/>
                </a:cubicBezTo>
                <a:cubicBezTo>
                  <a:pt x="1888253" y="6211222"/>
                  <a:pt x="1886391" y="6221113"/>
                  <a:pt x="1882668" y="6227730"/>
                </a:cubicBezTo>
                <a:cubicBezTo>
                  <a:pt x="1880806" y="6226570"/>
                  <a:pt x="1879081" y="6225445"/>
                  <a:pt x="1877496" y="6224353"/>
                </a:cubicBezTo>
                <a:cubicBezTo>
                  <a:pt x="1870808" y="6219715"/>
                  <a:pt x="1866308" y="6216850"/>
                  <a:pt x="1863999" y="6215758"/>
                </a:cubicBezTo>
                <a:cubicBezTo>
                  <a:pt x="1861689" y="6214667"/>
                  <a:pt x="1858465" y="6213746"/>
                  <a:pt x="1854328" y="6212996"/>
                </a:cubicBezTo>
                <a:lnTo>
                  <a:pt x="1846984" y="6229674"/>
                </a:lnTo>
                <a:cubicBezTo>
                  <a:pt x="1855466" y="6233016"/>
                  <a:pt x="1861672" y="6236563"/>
                  <a:pt x="1865602" y="6240315"/>
                </a:cubicBezTo>
                <a:cubicBezTo>
                  <a:pt x="1862774" y="6240929"/>
                  <a:pt x="1859775" y="6241236"/>
                  <a:pt x="1856603" y="6241236"/>
                </a:cubicBezTo>
                <a:cubicBezTo>
                  <a:pt x="1846743" y="6241236"/>
                  <a:pt x="1838986" y="6237928"/>
                  <a:pt x="1833332" y="6231311"/>
                </a:cubicBezTo>
                <a:cubicBezTo>
                  <a:pt x="1827678" y="6224694"/>
                  <a:pt x="1824851" y="6213200"/>
                  <a:pt x="1824851" y="6196829"/>
                </a:cubicBezTo>
                <a:cubicBezTo>
                  <a:pt x="1824851" y="6182777"/>
                  <a:pt x="1827747" y="6172443"/>
                  <a:pt x="1833539" y="6165826"/>
                </a:cubicBezTo>
                <a:cubicBezTo>
                  <a:pt x="1839331" y="6159210"/>
                  <a:pt x="1846881" y="6155901"/>
                  <a:pt x="1856190" y="6155901"/>
                </a:cubicBezTo>
                <a:close/>
                <a:moveTo>
                  <a:pt x="5678066" y="6147283"/>
                </a:moveTo>
                <a:cubicBezTo>
                  <a:pt x="5656830" y="6147283"/>
                  <a:pt x="5641022" y="6152979"/>
                  <a:pt x="5630645" y="6164370"/>
                </a:cubicBezTo>
                <a:cubicBezTo>
                  <a:pt x="5620268" y="6175762"/>
                  <a:pt x="5615079" y="6195714"/>
                  <a:pt x="5615079" y="6224227"/>
                </a:cubicBezTo>
                <a:cubicBezTo>
                  <a:pt x="5615079" y="6235823"/>
                  <a:pt x="5616096" y="6246413"/>
                  <a:pt x="5618130" y="6255997"/>
                </a:cubicBezTo>
                <a:cubicBezTo>
                  <a:pt x="5620163" y="6265581"/>
                  <a:pt x="5623008" y="6273136"/>
                  <a:pt x="5626662" y="6278661"/>
                </a:cubicBezTo>
                <a:cubicBezTo>
                  <a:pt x="5631697" y="6286437"/>
                  <a:pt x="5638143" y="6292338"/>
                  <a:pt x="5646005" y="6296362"/>
                </a:cubicBezTo>
                <a:cubicBezTo>
                  <a:pt x="5653864" y="6300387"/>
                  <a:pt x="5664172" y="6302399"/>
                  <a:pt x="5676929" y="6302399"/>
                </a:cubicBezTo>
                <a:cubicBezTo>
                  <a:pt x="5699684" y="6302399"/>
                  <a:pt x="5715715" y="6296089"/>
                  <a:pt x="5725023" y="6283470"/>
                </a:cubicBezTo>
                <a:cubicBezTo>
                  <a:pt x="5734332" y="6270851"/>
                  <a:pt x="5738986" y="6250933"/>
                  <a:pt x="5738986" y="6223716"/>
                </a:cubicBezTo>
                <a:cubicBezTo>
                  <a:pt x="5738986" y="6211574"/>
                  <a:pt x="5737573" y="6199909"/>
                  <a:pt x="5734746" y="6188722"/>
                </a:cubicBezTo>
                <a:cubicBezTo>
                  <a:pt x="5733298" y="6182856"/>
                  <a:pt x="5731384" y="6177723"/>
                  <a:pt x="5729006" y="6173323"/>
                </a:cubicBezTo>
                <a:cubicBezTo>
                  <a:pt x="5726626" y="6168924"/>
                  <a:pt x="5723368" y="6164728"/>
                  <a:pt x="5719232" y="6160738"/>
                </a:cubicBezTo>
                <a:cubicBezTo>
                  <a:pt x="5715094" y="6156748"/>
                  <a:pt x="5709750" y="6153507"/>
                  <a:pt x="5703200" y="6151018"/>
                </a:cubicBezTo>
                <a:cubicBezTo>
                  <a:pt x="5696650" y="6148528"/>
                  <a:pt x="5688272" y="6147283"/>
                  <a:pt x="5678066" y="6147283"/>
                </a:cubicBezTo>
                <a:close/>
                <a:moveTo>
                  <a:pt x="9924633" y="6147280"/>
                </a:moveTo>
                <a:cubicBezTo>
                  <a:pt x="9904223" y="6147280"/>
                  <a:pt x="9888259" y="6153573"/>
                  <a:pt x="9876745" y="6166158"/>
                </a:cubicBezTo>
                <a:cubicBezTo>
                  <a:pt x="9865229" y="6178743"/>
                  <a:pt x="9859472" y="6198576"/>
                  <a:pt x="9859472" y="6225657"/>
                </a:cubicBezTo>
                <a:cubicBezTo>
                  <a:pt x="9859472" y="6244142"/>
                  <a:pt x="9862213" y="6258996"/>
                  <a:pt x="9867695" y="6270217"/>
                </a:cubicBezTo>
                <a:cubicBezTo>
                  <a:pt x="9873177" y="6281438"/>
                  <a:pt x="9880502" y="6289606"/>
                  <a:pt x="9889674" y="6294722"/>
                </a:cubicBezTo>
                <a:cubicBezTo>
                  <a:pt x="9898844" y="6299838"/>
                  <a:pt x="9911014" y="6302396"/>
                  <a:pt x="9926183" y="6302396"/>
                </a:cubicBezTo>
                <a:cubicBezTo>
                  <a:pt x="9938801" y="6302396"/>
                  <a:pt x="9949300" y="6300299"/>
                  <a:pt x="9957678" y="6296104"/>
                </a:cubicBezTo>
                <a:cubicBezTo>
                  <a:pt x="9966056" y="6291908"/>
                  <a:pt x="9972606" y="6285718"/>
                  <a:pt x="9977329" y="6277533"/>
                </a:cubicBezTo>
                <a:cubicBezTo>
                  <a:pt x="9982052" y="6269347"/>
                  <a:pt x="9984414" y="6260309"/>
                  <a:pt x="9984414" y="6250418"/>
                </a:cubicBezTo>
                <a:cubicBezTo>
                  <a:pt x="9984414" y="6235752"/>
                  <a:pt x="9979743" y="6223644"/>
                  <a:pt x="9970399" y="6214095"/>
                </a:cubicBezTo>
                <a:cubicBezTo>
                  <a:pt x="9961056" y="6204545"/>
                  <a:pt x="9949628" y="6199770"/>
                  <a:pt x="9936113" y="6199770"/>
                </a:cubicBezTo>
                <a:cubicBezTo>
                  <a:pt x="9929149" y="6199770"/>
                  <a:pt x="9923012" y="6200981"/>
                  <a:pt x="9917702" y="6203402"/>
                </a:cubicBezTo>
                <a:cubicBezTo>
                  <a:pt x="9912393" y="6205824"/>
                  <a:pt x="9907222" y="6209558"/>
                  <a:pt x="9902188" y="6214606"/>
                </a:cubicBezTo>
                <a:cubicBezTo>
                  <a:pt x="9903498" y="6198508"/>
                  <a:pt x="9905533" y="6188003"/>
                  <a:pt x="9908290" y="6183092"/>
                </a:cubicBezTo>
                <a:cubicBezTo>
                  <a:pt x="9912083" y="6176270"/>
                  <a:pt x="9917392" y="6172860"/>
                  <a:pt x="9924218" y="6172860"/>
                </a:cubicBezTo>
                <a:cubicBezTo>
                  <a:pt x="9928011" y="6172860"/>
                  <a:pt x="9931200" y="6174054"/>
                  <a:pt x="9933786" y="6176441"/>
                </a:cubicBezTo>
                <a:cubicBezTo>
                  <a:pt x="9936371" y="6178828"/>
                  <a:pt x="9938216" y="6182921"/>
                  <a:pt x="9939319" y="6188719"/>
                </a:cubicBezTo>
                <a:lnTo>
                  <a:pt x="9981207" y="6183603"/>
                </a:lnTo>
                <a:cubicBezTo>
                  <a:pt x="9978794" y="6175554"/>
                  <a:pt x="9975278" y="6168869"/>
                  <a:pt x="9970658" y="6163549"/>
                </a:cubicBezTo>
                <a:cubicBezTo>
                  <a:pt x="9966038" y="6158228"/>
                  <a:pt x="9960229" y="6154187"/>
                  <a:pt x="9953230" y="6151424"/>
                </a:cubicBezTo>
                <a:cubicBezTo>
                  <a:pt x="9946231" y="6148661"/>
                  <a:pt x="9936699" y="6147280"/>
                  <a:pt x="9924633" y="6147280"/>
                </a:cubicBezTo>
                <a:close/>
                <a:moveTo>
                  <a:pt x="11625689" y="6145983"/>
                </a:moveTo>
                <a:lnTo>
                  <a:pt x="11625689" y="6295983"/>
                </a:lnTo>
                <a:lnTo>
                  <a:pt x="11753526" y="6295983"/>
                </a:lnTo>
                <a:lnTo>
                  <a:pt x="11753526" y="6262013"/>
                </a:lnTo>
                <a:lnTo>
                  <a:pt x="11672646" y="6262013"/>
                </a:lnTo>
                <a:lnTo>
                  <a:pt x="11672646" y="6232443"/>
                </a:lnTo>
                <a:lnTo>
                  <a:pt x="11745563" y="6232443"/>
                </a:lnTo>
                <a:lnTo>
                  <a:pt x="11745563" y="6201849"/>
                </a:lnTo>
                <a:lnTo>
                  <a:pt x="11672646" y="6201849"/>
                </a:lnTo>
                <a:lnTo>
                  <a:pt x="11672646" y="6178009"/>
                </a:lnTo>
                <a:lnTo>
                  <a:pt x="11751251" y="6178009"/>
                </a:lnTo>
                <a:lnTo>
                  <a:pt x="11751251" y="6145983"/>
                </a:lnTo>
                <a:close/>
                <a:moveTo>
                  <a:pt x="7309076" y="6133741"/>
                </a:moveTo>
                <a:cubicBezTo>
                  <a:pt x="7288666" y="6133741"/>
                  <a:pt x="7272704" y="6140034"/>
                  <a:pt x="7261189" y="6152619"/>
                </a:cubicBezTo>
                <a:cubicBezTo>
                  <a:pt x="7249674" y="6165204"/>
                  <a:pt x="7243916" y="6185037"/>
                  <a:pt x="7243916" y="6212118"/>
                </a:cubicBezTo>
                <a:cubicBezTo>
                  <a:pt x="7243916" y="6230603"/>
                  <a:pt x="7246658" y="6245457"/>
                  <a:pt x="7252139" y="6256678"/>
                </a:cubicBezTo>
                <a:cubicBezTo>
                  <a:pt x="7257621" y="6267899"/>
                  <a:pt x="7264947" y="6276067"/>
                  <a:pt x="7274117" y="6281183"/>
                </a:cubicBezTo>
                <a:cubicBezTo>
                  <a:pt x="7283288" y="6286299"/>
                  <a:pt x="7295458" y="6288857"/>
                  <a:pt x="7310628" y="6288857"/>
                </a:cubicBezTo>
                <a:cubicBezTo>
                  <a:pt x="7323246" y="6288857"/>
                  <a:pt x="7333745" y="6286760"/>
                  <a:pt x="7342121" y="6282565"/>
                </a:cubicBezTo>
                <a:cubicBezTo>
                  <a:pt x="7350499" y="6278369"/>
                  <a:pt x="7357050" y="6272179"/>
                  <a:pt x="7361773" y="6263994"/>
                </a:cubicBezTo>
                <a:cubicBezTo>
                  <a:pt x="7366497" y="6255808"/>
                  <a:pt x="7368858" y="6246770"/>
                  <a:pt x="7368858" y="6236879"/>
                </a:cubicBezTo>
                <a:cubicBezTo>
                  <a:pt x="7368858" y="6222213"/>
                  <a:pt x="7364187" y="6210105"/>
                  <a:pt x="7354844" y="6200556"/>
                </a:cubicBezTo>
                <a:cubicBezTo>
                  <a:pt x="7345501" y="6191006"/>
                  <a:pt x="7334072" y="6186231"/>
                  <a:pt x="7320557" y="6186231"/>
                </a:cubicBezTo>
                <a:cubicBezTo>
                  <a:pt x="7313592" y="6186231"/>
                  <a:pt x="7307456" y="6187442"/>
                  <a:pt x="7302147" y="6189863"/>
                </a:cubicBezTo>
                <a:cubicBezTo>
                  <a:pt x="7296838" y="6192285"/>
                  <a:pt x="7291666" y="6196019"/>
                  <a:pt x="7286632" y="6201067"/>
                </a:cubicBezTo>
                <a:cubicBezTo>
                  <a:pt x="7287942" y="6184969"/>
                  <a:pt x="7289976" y="6174464"/>
                  <a:pt x="7292735" y="6169553"/>
                </a:cubicBezTo>
                <a:cubicBezTo>
                  <a:pt x="7296527" y="6162731"/>
                  <a:pt x="7301836" y="6159321"/>
                  <a:pt x="7308663" y="6159321"/>
                </a:cubicBezTo>
                <a:cubicBezTo>
                  <a:pt x="7312455" y="6159321"/>
                  <a:pt x="7315644" y="6160515"/>
                  <a:pt x="7318230" y="6162902"/>
                </a:cubicBezTo>
                <a:cubicBezTo>
                  <a:pt x="7320816" y="6165289"/>
                  <a:pt x="7322660" y="6169382"/>
                  <a:pt x="7323763" y="6175180"/>
                </a:cubicBezTo>
                <a:lnTo>
                  <a:pt x="7365652" y="6170064"/>
                </a:lnTo>
                <a:cubicBezTo>
                  <a:pt x="7363239" y="6162015"/>
                  <a:pt x="7359722" y="6155330"/>
                  <a:pt x="7355103" y="6150010"/>
                </a:cubicBezTo>
                <a:cubicBezTo>
                  <a:pt x="7350482" y="6144689"/>
                  <a:pt x="7344673" y="6140648"/>
                  <a:pt x="7337675" y="6137885"/>
                </a:cubicBezTo>
                <a:cubicBezTo>
                  <a:pt x="7330676" y="6135122"/>
                  <a:pt x="7321143" y="6133741"/>
                  <a:pt x="7309076" y="6133741"/>
                </a:cubicBezTo>
                <a:close/>
                <a:moveTo>
                  <a:pt x="1576366" y="6133741"/>
                </a:moveTo>
                <a:cubicBezTo>
                  <a:pt x="1555956" y="6133741"/>
                  <a:pt x="1539994" y="6140034"/>
                  <a:pt x="1528478" y="6152619"/>
                </a:cubicBezTo>
                <a:cubicBezTo>
                  <a:pt x="1516964" y="6165204"/>
                  <a:pt x="1511206" y="6185037"/>
                  <a:pt x="1511206" y="6212118"/>
                </a:cubicBezTo>
                <a:cubicBezTo>
                  <a:pt x="1511206" y="6230603"/>
                  <a:pt x="1513946" y="6245457"/>
                  <a:pt x="1519428" y="6256678"/>
                </a:cubicBezTo>
                <a:cubicBezTo>
                  <a:pt x="1524910" y="6267899"/>
                  <a:pt x="1532236" y="6276067"/>
                  <a:pt x="1541407" y="6281183"/>
                </a:cubicBezTo>
                <a:cubicBezTo>
                  <a:pt x="1550577" y="6286299"/>
                  <a:pt x="1562748" y="6288857"/>
                  <a:pt x="1577917" y="6288857"/>
                </a:cubicBezTo>
                <a:cubicBezTo>
                  <a:pt x="1590536" y="6288857"/>
                  <a:pt x="1601033" y="6286760"/>
                  <a:pt x="1609411" y="6282565"/>
                </a:cubicBezTo>
                <a:cubicBezTo>
                  <a:pt x="1617789" y="6278369"/>
                  <a:pt x="1624339" y="6272179"/>
                  <a:pt x="1629063" y="6263994"/>
                </a:cubicBezTo>
                <a:cubicBezTo>
                  <a:pt x="1633785" y="6255808"/>
                  <a:pt x="1636148" y="6246770"/>
                  <a:pt x="1636148" y="6236879"/>
                </a:cubicBezTo>
                <a:cubicBezTo>
                  <a:pt x="1636148" y="6222213"/>
                  <a:pt x="1631476" y="6210105"/>
                  <a:pt x="1622134" y="6200556"/>
                </a:cubicBezTo>
                <a:cubicBezTo>
                  <a:pt x="1612790" y="6191006"/>
                  <a:pt x="1601361" y="6186231"/>
                  <a:pt x="1587847" y="6186231"/>
                </a:cubicBezTo>
                <a:cubicBezTo>
                  <a:pt x="1580882" y="6186231"/>
                  <a:pt x="1574745" y="6187442"/>
                  <a:pt x="1569436" y="6189863"/>
                </a:cubicBezTo>
                <a:cubicBezTo>
                  <a:pt x="1564127" y="6192285"/>
                  <a:pt x="1558955" y="6196019"/>
                  <a:pt x="1553922" y="6201067"/>
                </a:cubicBezTo>
                <a:cubicBezTo>
                  <a:pt x="1555232" y="6184969"/>
                  <a:pt x="1557266" y="6174464"/>
                  <a:pt x="1560025" y="6169553"/>
                </a:cubicBezTo>
                <a:cubicBezTo>
                  <a:pt x="1563816" y="6162731"/>
                  <a:pt x="1569126" y="6159321"/>
                  <a:pt x="1575952" y="6159321"/>
                </a:cubicBezTo>
                <a:cubicBezTo>
                  <a:pt x="1579745" y="6159321"/>
                  <a:pt x="1582933" y="6160515"/>
                  <a:pt x="1585519" y="6162902"/>
                </a:cubicBezTo>
                <a:cubicBezTo>
                  <a:pt x="1588105" y="6165289"/>
                  <a:pt x="1589949" y="6169382"/>
                  <a:pt x="1591052" y="6175180"/>
                </a:cubicBezTo>
                <a:lnTo>
                  <a:pt x="1632942" y="6170064"/>
                </a:lnTo>
                <a:cubicBezTo>
                  <a:pt x="1630528" y="6162015"/>
                  <a:pt x="1627012" y="6155330"/>
                  <a:pt x="1622391" y="6150010"/>
                </a:cubicBezTo>
                <a:cubicBezTo>
                  <a:pt x="1617772" y="6144689"/>
                  <a:pt x="1611962" y="6140648"/>
                  <a:pt x="1604963" y="6137885"/>
                </a:cubicBezTo>
                <a:cubicBezTo>
                  <a:pt x="1597965" y="6135122"/>
                  <a:pt x="1588432" y="6133741"/>
                  <a:pt x="1576366" y="6133741"/>
                </a:cubicBezTo>
                <a:close/>
                <a:moveTo>
                  <a:pt x="11077236" y="6133740"/>
                </a:moveTo>
                <a:cubicBezTo>
                  <a:pt x="11056826" y="6133740"/>
                  <a:pt x="11040863" y="6140033"/>
                  <a:pt x="11029349" y="6152618"/>
                </a:cubicBezTo>
                <a:cubicBezTo>
                  <a:pt x="11017833" y="6165203"/>
                  <a:pt x="11012075" y="6185036"/>
                  <a:pt x="11012075" y="6212117"/>
                </a:cubicBezTo>
                <a:cubicBezTo>
                  <a:pt x="11012075" y="6230602"/>
                  <a:pt x="11014817" y="6245456"/>
                  <a:pt x="11020299" y="6256677"/>
                </a:cubicBezTo>
                <a:cubicBezTo>
                  <a:pt x="11025780" y="6267898"/>
                  <a:pt x="11033106" y="6276066"/>
                  <a:pt x="11042277" y="6281182"/>
                </a:cubicBezTo>
                <a:cubicBezTo>
                  <a:pt x="11051448" y="6286298"/>
                  <a:pt x="11063618" y="6288856"/>
                  <a:pt x="11078787" y="6288856"/>
                </a:cubicBezTo>
                <a:cubicBezTo>
                  <a:pt x="11091405" y="6288856"/>
                  <a:pt x="11101904" y="6286759"/>
                  <a:pt x="11110282" y="6282564"/>
                </a:cubicBezTo>
                <a:cubicBezTo>
                  <a:pt x="11118659" y="6278368"/>
                  <a:pt x="11125210" y="6272178"/>
                  <a:pt x="11129932" y="6263993"/>
                </a:cubicBezTo>
                <a:cubicBezTo>
                  <a:pt x="11134656" y="6255807"/>
                  <a:pt x="11137017" y="6246769"/>
                  <a:pt x="11137017" y="6236878"/>
                </a:cubicBezTo>
                <a:cubicBezTo>
                  <a:pt x="11137017" y="6222212"/>
                  <a:pt x="11132346" y="6210104"/>
                  <a:pt x="11123003" y="6200555"/>
                </a:cubicBezTo>
                <a:cubicBezTo>
                  <a:pt x="11113660" y="6191005"/>
                  <a:pt x="11102231" y="6186230"/>
                  <a:pt x="11088716" y="6186230"/>
                </a:cubicBezTo>
                <a:cubicBezTo>
                  <a:pt x="11081753" y="6186230"/>
                  <a:pt x="11075616" y="6187441"/>
                  <a:pt x="11070306" y="6189862"/>
                </a:cubicBezTo>
                <a:cubicBezTo>
                  <a:pt x="11064997" y="6192284"/>
                  <a:pt x="11059825" y="6196018"/>
                  <a:pt x="11054791" y="6201066"/>
                </a:cubicBezTo>
                <a:cubicBezTo>
                  <a:pt x="11056101" y="6184968"/>
                  <a:pt x="11058136" y="6174463"/>
                  <a:pt x="11060894" y="6169552"/>
                </a:cubicBezTo>
                <a:cubicBezTo>
                  <a:pt x="11064687" y="6162730"/>
                  <a:pt x="11069996" y="6159320"/>
                  <a:pt x="11076822" y="6159320"/>
                </a:cubicBezTo>
                <a:cubicBezTo>
                  <a:pt x="11080614" y="6159320"/>
                  <a:pt x="11083804" y="6160514"/>
                  <a:pt x="11086389" y="6162901"/>
                </a:cubicBezTo>
                <a:cubicBezTo>
                  <a:pt x="11088975" y="6165288"/>
                  <a:pt x="11090820" y="6169381"/>
                  <a:pt x="11091923" y="6175179"/>
                </a:cubicBezTo>
                <a:lnTo>
                  <a:pt x="11133811" y="6170063"/>
                </a:lnTo>
                <a:cubicBezTo>
                  <a:pt x="11131398" y="6162014"/>
                  <a:pt x="11127881" y="6155329"/>
                  <a:pt x="11123262" y="6150009"/>
                </a:cubicBezTo>
                <a:cubicBezTo>
                  <a:pt x="11118641" y="6144688"/>
                  <a:pt x="11112833" y="6140647"/>
                  <a:pt x="11105834" y="6137884"/>
                </a:cubicBezTo>
                <a:cubicBezTo>
                  <a:pt x="11098835" y="6135121"/>
                  <a:pt x="11089303" y="6133740"/>
                  <a:pt x="11077236" y="6133740"/>
                </a:cubicBezTo>
                <a:close/>
                <a:moveTo>
                  <a:pt x="1856293" y="6120806"/>
                </a:moveTo>
                <a:cubicBezTo>
                  <a:pt x="1831608" y="6120806"/>
                  <a:pt x="1812387" y="6127644"/>
                  <a:pt x="1798632" y="6141321"/>
                </a:cubicBezTo>
                <a:cubicBezTo>
                  <a:pt x="1784876" y="6154998"/>
                  <a:pt x="1777998" y="6174183"/>
                  <a:pt x="1777998" y="6198876"/>
                </a:cubicBezTo>
                <a:cubicBezTo>
                  <a:pt x="1777998" y="6224319"/>
                  <a:pt x="1785858" y="6244067"/>
                  <a:pt x="1801579" y="6258119"/>
                </a:cubicBezTo>
                <a:cubicBezTo>
                  <a:pt x="1814887" y="6269988"/>
                  <a:pt x="1833056" y="6275922"/>
                  <a:pt x="1856086" y="6275922"/>
                </a:cubicBezTo>
                <a:cubicBezTo>
                  <a:pt x="1871670" y="6275922"/>
                  <a:pt x="1884633" y="6273705"/>
                  <a:pt x="1894976" y="6269271"/>
                </a:cubicBezTo>
                <a:cubicBezTo>
                  <a:pt x="1897527" y="6271454"/>
                  <a:pt x="1902008" y="6274711"/>
                  <a:pt x="1908421" y="6279043"/>
                </a:cubicBezTo>
                <a:cubicBezTo>
                  <a:pt x="1914834" y="6283375"/>
                  <a:pt x="1921315" y="6287109"/>
                  <a:pt x="1927866" y="6290247"/>
                </a:cubicBezTo>
                <a:lnTo>
                  <a:pt x="1940897" y="6264258"/>
                </a:lnTo>
                <a:cubicBezTo>
                  <a:pt x="1936346" y="6262280"/>
                  <a:pt x="1932727" y="6260540"/>
                  <a:pt x="1930038" y="6259039"/>
                </a:cubicBezTo>
                <a:cubicBezTo>
                  <a:pt x="1928245" y="6258016"/>
                  <a:pt x="1924418" y="6255493"/>
                  <a:pt x="1918557" y="6251468"/>
                </a:cubicBezTo>
                <a:cubicBezTo>
                  <a:pt x="1929589" y="6238166"/>
                  <a:pt x="1935106" y="6220431"/>
                  <a:pt x="1935106" y="6198262"/>
                </a:cubicBezTo>
                <a:cubicBezTo>
                  <a:pt x="1935106" y="6173364"/>
                  <a:pt x="1928263" y="6154230"/>
                  <a:pt x="1914575" y="6140860"/>
                </a:cubicBezTo>
                <a:cubicBezTo>
                  <a:pt x="1900888" y="6127491"/>
                  <a:pt x="1881461" y="6120806"/>
                  <a:pt x="1856293" y="6120806"/>
                </a:cubicBezTo>
                <a:close/>
                <a:moveTo>
                  <a:pt x="15826" y="6117372"/>
                </a:moveTo>
                <a:lnTo>
                  <a:pt x="15826" y="6267372"/>
                </a:lnTo>
                <a:lnTo>
                  <a:pt x="62678" y="6267372"/>
                </a:lnTo>
                <a:lnTo>
                  <a:pt x="62678" y="6230769"/>
                </a:lnTo>
                <a:lnTo>
                  <a:pt x="86886" y="6205685"/>
                </a:lnTo>
                <a:lnTo>
                  <a:pt x="118855" y="6267372"/>
                </a:lnTo>
                <a:lnTo>
                  <a:pt x="176554" y="6267372"/>
                </a:lnTo>
                <a:lnTo>
                  <a:pt x="118741" y="6173990"/>
                </a:lnTo>
                <a:lnTo>
                  <a:pt x="174071" y="6117372"/>
                </a:lnTo>
                <a:lnTo>
                  <a:pt x="111757" y="6117372"/>
                </a:lnTo>
                <a:lnTo>
                  <a:pt x="62678" y="6174057"/>
                </a:lnTo>
                <a:lnTo>
                  <a:pt x="62678" y="6117372"/>
                </a:lnTo>
                <a:close/>
                <a:moveTo>
                  <a:pt x="3795368" y="5943148"/>
                </a:moveTo>
                <a:lnTo>
                  <a:pt x="3807055" y="5943148"/>
                </a:lnTo>
                <a:cubicBezTo>
                  <a:pt x="3819191" y="5943148"/>
                  <a:pt x="3827879" y="5946081"/>
                  <a:pt x="3833119" y="5951948"/>
                </a:cubicBezTo>
                <a:cubicBezTo>
                  <a:pt x="3838360" y="5957814"/>
                  <a:pt x="3840980" y="5968694"/>
                  <a:pt x="3840980" y="5984587"/>
                </a:cubicBezTo>
                <a:cubicBezTo>
                  <a:pt x="3840980" y="5996593"/>
                  <a:pt x="3839808" y="6005273"/>
                  <a:pt x="3837464" y="6010628"/>
                </a:cubicBezTo>
                <a:cubicBezTo>
                  <a:pt x="3835119" y="6015982"/>
                  <a:pt x="3831878" y="6019734"/>
                  <a:pt x="3827742" y="6021883"/>
                </a:cubicBezTo>
                <a:cubicBezTo>
                  <a:pt x="3823604" y="6024032"/>
                  <a:pt x="3816640" y="6025106"/>
                  <a:pt x="3806849" y="6025106"/>
                </a:cubicBezTo>
                <a:lnTo>
                  <a:pt x="3795368" y="6025106"/>
                </a:lnTo>
                <a:close/>
                <a:moveTo>
                  <a:pt x="11673266" y="5932303"/>
                </a:moveTo>
                <a:lnTo>
                  <a:pt x="11684954" y="5932303"/>
                </a:lnTo>
                <a:cubicBezTo>
                  <a:pt x="11697089" y="5932303"/>
                  <a:pt x="11705777" y="5935236"/>
                  <a:pt x="11711017" y="5941103"/>
                </a:cubicBezTo>
                <a:cubicBezTo>
                  <a:pt x="11716258" y="5946969"/>
                  <a:pt x="11718878" y="5957849"/>
                  <a:pt x="11718878" y="5973742"/>
                </a:cubicBezTo>
                <a:cubicBezTo>
                  <a:pt x="11718878" y="5985748"/>
                  <a:pt x="11717706" y="5994428"/>
                  <a:pt x="11715361" y="5999783"/>
                </a:cubicBezTo>
                <a:cubicBezTo>
                  <a:pt x="11713017" y="6005137"/>
                  <a:pt x="11709776" y="6008889"/>
                  <a:pt x="11705639" y="6011038"/>
                </a:cubicBezTo>
                <a:cubicBezTo>
                  <a:pt x="11701502" y="6013187"/>
                  <a:pt x="11694538" y="6014261"/>
                  <a:pt x="11684747" y="6014261"/>
                </a:cubicBezTo>
                <a:lnTo>
                  <a:pt x="11673266" y="6014261"/>
                </a:lnTo>
                <a:close/>
                <a:moveTo>
                  <a:pt x="5673205" y="5925622"/>
                </a:moveTo>
                <a:cubicBezTo>
                  <a:pt x="5679136" y="5925622"/>
                  <a:pt x="5684169" y="5927924"/>
                  <a:pt x="5688306" y="5932529"/>
                </a:cubicBezTo>
                <a:cubicBezTo>
                  <a:pt x="5692443" y="5937133"/>
                  <a:pt x="5694512" y="5943494"/>
                  <a:pt x="5694512" y="5951611"/>
                </a:cubicBezTo>
                <a:cubicBezTo>
                  <a:pt x="5694512" y="5959592"/>
                  <a:pt x="5692547" y="5965731"/>
                  <a:pt x="5688617" y="5970029"/>
                </a:cubicBezTo>
                <a:cubicBezTo>
                  <a:pt x="5684686" y="5974326"/>
                  <a:pt x="5679756" y="5976475"/>
                  <a:pt x="5673826" y="5976475"/>
                </a:cubicBezTo>
                <a:cubicBezTo>
                  <a:pt x="5668103" y="5976475"/>
                  <a:pt x="5663328" y="5974258"/>
                  <a:pt x="5659501" y="5969824"/>
                </a:cubicBezTo>
                <a:cubicBezTo>
                  <a:pt x="5655674" y="5965390"/>
                  <a:pt x="5653761" y="5958978"/>
                  <a:pt x="5653761" y="5950588"/>
                </a:cubicBezTo>
                <a:cubicBezTo>
                  <a:pt x="5653761" y="5942266"/>
                  <a:pt x="5655606" y="5936025"/>
                  <a:pt x="5659295" y="5931864"/>
                </a:cubicBezTo>
                <a:cubicBezTo>
                  <a:pt x="5662983" y="5927703"/>
                  <a:pt x="5667620" y="5925622"/>
                  <a:pt x="5673205" y="5925622"/>
                </a:cubicBezTo>
                <a:close/>
                <a:moveTo>
                  <a:pt x="5958531" y="5914169"/>
                </a:moveTo>
                <a:cubicBezTo>
                  <a:pt x="5934123" y="5914169"/>
                  <a:pt x="5915247" y="5920833"/>
                  <a:pt x="5901905" y="5934160"/>
                </a:cubicBezTo>
                <a:cubicBezTo>
                  <a:pt x="5888563" y="5947487"/>
                  <a:pt x="5881891" y="5966557"/>
                  <a:pt x="5881891" y="5991369"/>
                </a:cubicBezTo>
                <a:cubicBezTo>
                  <a:pt x="5881891" y="6009979"/>
                  <a:pt x="5885683" y="6025249"/>
                  <a:pt x="5893268" y="6037179"/>
                </a:cubicBezTo>
                <a:cubicBezTo>
                  <a:pt x="5900853" y="6049108"/>
                  <a:pt x="5909868" y="6057441"/>
                  <a:pt x="5920315" y="6062179"/>
                </a:cubicBezTo>
                <a:cubicBezTo>
                  <a:pt x="5930762" y="6066916"/>
                  <a:pt x="5944224" y="6069285"/>
                  <a:pt x="5960704" y="6069285"/>
                </a:cubicBezTo>
                <a:cubicBezTo>
                  <a:pt x="5974287" y="6069285"/>
                  <a:pt x="5985476" y="6067341"/>
                  <a:pt x="5994267" y="6063453"/>
                </a:cubicBezTo>
                <a:cubicBezTo>
                  <a:pt x="6003058" y="6059565"/>
                  <a:pt x="6010419" y="6053801"/>
                  <a:pt x="6016348" y="6046161"/>
                </a:cubicBezTo>
                <a:cubicBezTo>
                  <a:pt x="6022278" y="6038521"/>
                  <a:pt x="6026623" y="6029005"/>
                  <a:pt x="6029380" y="6017614"/>
                </a:cubicBezTo>
                <a:lnTo>
                  <a:pt x="5988319" y="6005336"/>
                </a:lnTo>
                <a:cubicBezTo>
                  <a:pt x="5986251" y="6014817"/>
                  <a:pt x="5982924" y="6022048"/>
                  <a:pt x="5978339" y="6027027"/>
                </a:cubicBezTo>
                <a:cubicBezTo>
                  <a:pt x="5973753" y="6032007"/>
                  <a:pt x="5966978" y="6034497"/>
                  <a:pt x="5958015" y="6034497"/>
                </a:cubicBezTo>
                <a:cubicBezTo>
                  <a:pt x="5948775" y="6034497"/>
                  <a:pt x="5941604" y="6031414"/>
                  <a:pt x="5936501" y="6025248"/>
                </a:cubicBezTo>
                <a:cubicBezTo>
                  <a:pt x="5931399" y="6019082"/>
                  <a:pt x="5928849" y="6007687"/>
                  <a:pt x="5928849" y="5991062"/>
                </a:cubicBezTo>
                <a:cubicBezTo>
                  <a:pt x="5928849" y="5977641"/>
                  <a:pt x="5930985" y="5967797"/>
                  <a:pt x="5935261" y="5961529"/>
                </a:cubicBezTo>
                <a:cubicBezTo>
                  <a:pt x="5940914" y="5953080"/>
                  <a:pt x="5949051" y="5948855"/>
                  <a:pt x="5959670" y="5948855"/>
                </a:cubicBezTo>
                <a:cubicBezTo>
                  <a:pt x="5964358" y="5948855"/>
                  <a:pt x="5968598" y="5949810"/>
                  <a:pt x="5972391" y="5951720"/>
                </a:cubicBezTo>
                <a:cubicBezTo>
                  <a:pt x="5976184" y="5953630"/>
                  <a:pt x="5979390" y="5956359"/>
                  <a:pt x="5982010" y="5959906"/>
                </a:cubicBezTo>
                <a:cubicBezTo>
                  <a:pt x="5983596" y="5962020"/>
                  <a:pt x="5985112" y="5965363"/>
                  <a:pt x="5986561" y="5969933"/>
                </a:cubicBezTo>
                <a:lnTo>
                  <a:pt x="6027933" y="5960827"/>
                </a:lnTo>
                <a:cubicBezTo>
                  <a:pt x="6022623" y="5945001"/>
                  <a:pt x="6014504" y="5933269"/>
                  <a:pt x="6003575" y="5925629"/>
                </a:cubicBezTo>
                <a:cubicBezTo>
                  <a:pt x="5992646" y="5917989"/>
                  <a:pt x="5977632" y="5914169"/>
                  <a:pt x="5958531" y="5914169"/>
                </a:cubicBezTo>
                <a:close/>
                <a:moveTo>
                  <a:pt x="9483662" y="5911937"/>
                </a:moveTo>
                <a:lnTo>
                  <a:pt x="9483662" y="6061937"/>
                </a:lnTo>
                <a:lnTo>
                  <a:pt x="9522035" y="6061937"/>
                </a:lnTo>
                <a:lnTo>
                  <a:pt x="9522035" y="5947544"/>
                </a:lnTo>
                <a:lnTo>
                  <a:pt x="9551545" y="6061937"/>
                </a:lnTo>
                <a:lnTo>
                  <a:pt x="9586278" y="6061937"/>
                </a:lnTo>
                <a:lnTo>
                  <a:pt x="9615844" y="5947544"/>
                </a:lnTo>
                <a:lnTo>
                  <a:pt x="9615844" y="6061937"/>
                </a:lnTo>
                <a:lnTo>
                  <a:pt x="9654216" y="6061937"/>
                </a:lnTo>
                <a:lnTo>
                  <a:pt x="9654216" y="5911937"/>
                </a:lnTo>
                <a:lnTo>
                  <a:pt x="9592636" y="5911937"/>
                </a:lnTo>
                <a:lnTo>
                  <a:pt x="9569043" y="6003206"/>
                </a:lnTo>
                <a:lnTo>
                  <a:pt x="9545280" y="5911937"/>
                </a:lnTo>
                <a:close/>
                <a:moveTo>
                  <a:pt x="3748515" y="5909178"/>
                </a:moveTo>
                <a:lnTo>
                  <a:pt x="3748515" y="6059178"/>
                </a:lnTo>
                <a:lnTo>
                  <a:pt x="3818123" y="6059178"/>
                </a:lnTo>
                <a:cubicBezTo>
                  <a:pt x="3826465" y="6059178"/>
                  <a:pt x="3835774" y="6057814"/>
                  <a:pt x="3846048" y="6055085"/>
                </a:cubicBezTo>
                <a:cubicBezTo>
                  <a:pt x="3853564" y="6053107"/>
                  <a:pt x="3860597" y="6049134"/>
                  <a:pt x="3867147" y="6043165"/>
                </a:cubicBezTo>
                <a:cubicBezTo>
                  <a:pt x="3873697" y="6037197"/>
                  <a:pt x="3878818" y="6029796"/>
                  <a:pt x="3882506" y="6020962"/>
                </a:cubicBezTo>
                <a:cubicBezTo>
                  <a:pt x="3886195" y="6012128"/>
                  <a:pt x="3888041" y="5999697"/>
                  <a:pt x="3888041" y="5983667"/>
                </a:cubicBezTo>
                <a:cubicBezTo>
                  <a:pt x="3888041" y="5973435"/>
                  <a:pt x="3886799" y="5963748"/>
                  <a:pt x="3884317" y="5954608"/>
                </a:cubicBezTo>
                <a:cubicBezTo>
                  <a:pt x="3881835" y="5945467"/>
                  <a:pt x="3877835" y="5937452"/>
                  <a:pt x="3872319" y="5930563"/>
                </a:cubicBezTo>
                <a:cubicBezTo>
                  <a:pt x="3866803" y="5923673"/>
                  <a:pt x="3859821" y="5918387"/>
                  <a:pt x="3851375" y="5914703"/>
                </a:cubicBezTo>
                <a:cubicBezTo>
                  <a:pt x="3842928" y="5911020"/>
                  <a:pt x="3831844" y="5909178"/>
                  <a:pt x="3818123" y="5909178"/>
                </a:cubicBezTo>
                <a:close/>
                <a:moveTo>
                  <a:pt x="1830746" y="5906205"/>
                </a:moveTo>
                <a:lnTo>
                  <a:pt x="1844088" y="5906205"/>
                </a:lnTo>
                <a:cubicBezTo>
                  <a:pt x="1852845" y="5906205"/>
                  <a:pt x="1858810" y="5907842"/>
                  <a:pt x="1861982" y="5911116"/>
                </a:cubicBezTo>
                <a:cubicBezTo>
                  <a:pt x="1865153" y="5914391"/>
                  <a:pt x="1866739" y="5918381"/>
                  <a:pt x="1866739" y="5923088"/>
                </a:cubicBezTo>
                <a:cubicBezTo>
                  <a:pt x="1866739" y="5927931"/>
                  <a:pt x="1864912" y="5931904"/>
                  <a:pt x="1861258" y="5935008"/>
                </a:cubicBezTo>
                <a:cubicBezTo>
                  <a:pt x="1857603" y="5938112"/>
                  <a:pt x="1851259" y="5939663"/>
                  <a:pt x="1842227" y="5939663"/>
                </a:cubicBezTo>
                <a:lnTo>
                  <a:pt x="1830746" y="5939663"/>
                </a:lnTo>
                <a:close/>
                <a:moveTo>
                  <a:pt x="9876331" y="5902188"/>
                </a:moveTo>
                <a:lnTo>
                  <a:pt x="9862988" y="5982816"/>
                </a:lnTo>
                <a:lnTo>
                  <a:pt x="9898878" y="5987932"/>
                </a:lnTo>
                <a:cubicBezTo>
                  <a:pt x="9902258" y="5984180"/>
                  <a:pt x="9905360" y="5981588"/>
                  <a:pt x="9908187" y="5980155"/>
                </a:cubicBezTo>
                <a:cubicBezTo>
                  <a:pt x="9911980" y="5978177"/>
                  <a:pt x="9915910" y="5977188"/>
                  <a:pt x="9919978" y="5977188"/>
                </a:cubicBezTo>
                <a:cubicBezTo>
                  <a:pt x="9926390" y="5977188"/>
                  <a:pt x="9931527" y="5979269"/>
                  <a:pt x="9935389" y="5983430"/>
                </a:cubicBezTo>
                <a:cubicBezTo>
                  <a:pt x="9939250" y="5987591"/>
                  <a:pt x="9941181" y="5994139"/>
                  <a:pt x="9941181" y="6003075"/>
                </a:cubicBezTo>
                <a:cubicBezTo>
                  <a:pt x="9941181" y="6011806"/>
                  <a:pt x="9939267" y="6018372"/>
                  <a:pt x="9935440" y="6022771"/>
                </a:cubicBezTo>
                <a:cubicBezTo>
                  <a:pt x="9931613" y="6027171"/>
                  <a:pt x="9926769" y="6029371"/>
                  <a:pt x="9920909" y="6029371"/>
                </a:cubicBezTo>
                <a:cubicBezTo>
                  <a:pt x="9915668" y="6029371"/>
                  <a:pt x="9911152" y="6027614"/>
                  <a:pt x="9907359" y="6024102"/>
                </a:cubicBezTo>
                <a:cubicBezTo>
                  <a:pt x="9903568" y="6020589"/>
                  <a:pt x="9901154" y="6015456"/>
                  <a:pt x="9900120" y="6008702"/>
                </a:cubicBezTo>
                <a:lnTo>
                  <a:pt x="9857507" y="6013307"/>
                </a:lnTo>
                <a:cubicBezTo>
                  <a:pt x="9859576" y="6020333"/>
                  <a:pt x="9862162" y="6026199"/>
                  <a:pt x="9865264" y="6030906"/>
                </a:cubicBezTo>
                <a:cubicBezTo>
                  <a:pt x="9868367" y="6035612"/>
                  <a:pt x="9872418" y="6039825"/>
                  <a:pt x="9877417" y="6043542"/>
                </a:cubicBezTo>
                <a:cubicBezTo>
                  <a:pt x="9882416" y="6047260"/>
                  <a:pt x="9888484" y="6050057"/>
                  <a:pt x="9895620" y="6051932"/>
                </a:cubicBezTo>
                <a:cubicBezTo>
                  <a:pt x="9902757" y="6053808"/>
                  <a:pt x="9911325" y="6054746"/>
                  <a:pt x="9921322" y="6054746"/>
                </a:cubicBezTo>
                <a:cubicBezTo>
                  <a:pt x="9935250" y="6054746"/>
                  <a:pt x="9946680" y="6052393"/>
                  <a:pt x="9955609" y="6047686"/>
                </a:cubicBezTo>
                <a:cubicBezTo>
                  <a:pt x="9964539" y="6042979"/>
                  <a:pt x="9971433" y="6036158"/>
                  <a:pt x="9976295" y="6027222"/>
                </a:cubicBezTo>
                <a:cubicBezTo>
                  <a:pt x="9981156" y="6018286"/>
                  <a:pt x="9983587" y="6008975"/>
                  <a:pt x="9983587" y="5999289"/>
                </a:cubicBezTo>
                <a:cubicBezTo>
                  <a:pt x="9983587" y="5985510"/>
                  <a:pt x="9978863" y="5974084"/>
                  <a:pt x="9969417" y="5965012"/>
                </a:cubicBezTo>
                <a:cubicBezTo>
                  <a:pt x="9959971" y="5955940"/>
                  <a:pt x="9947663" y="5951404"/>
                  <a:pt x="9932493" y="5951404"/>
                </a:cubicBezTo>
                <a:cubicBezTo>
                  <a:pt x="9928011" y="5951404"/>
                  <a:pt x="9923477" y="5951949"/>
                  <a:pt x="9918892" y="5953041"/>
                </a:cubicBezTo>
                <a:cubicBezTo>
                  <a:pt x="9914307" y="5954132"/>
                  <a:pt x="9909669" y="5955769"/>
                  <a:pt x="9904981" y="5957952"/>
                </a:cubicBezTo>
                <a:lnTo>
                  <a:pt x="9908601" y="5935442"/>
                </a:lnTo>
                <a:lnTo>
                  <a:pt x="9976346" y="5935442"/>
                </a:lnTo>
                <a:lnTo>
                  <a:pt x="9976346" y="5902188"/>
                </a:lnTo>
                <a:close/>
                <a:moveTo>
                  <a:pt x="5671964" y="5899633"/>
                </a:moveTo>
                <a:cubicBezTo>
                  <a:pt x="5659346" y="5899633"/>
                  <a:pt x="5648865" y="5901731"/>
                  <a:pt x="5640522" y="5905926"/>
                </a:cubicBezTo>
                <a:cubicBezTo>
                  <a:pt x="5632179" y="5910121"/>
                  <a:pt x="5625628" y="5916311"/>
                  <a:pt x="5620870" y="5924497"/>
                </a:cubicBezTo>
                <a:cubicBezTo>
                  <a:pt x="5616113" y="5932682"/>
                  <a:pt x="5613733" y="5941754"/>
                  <a:pt x="5613733" y="5951714"/>
                </a:cubicBezTo>
                <a:cubicBezTo>
                  <a:pt x="5613733" y="5966311"/>
                  <a:pt x="5618406" y="5978385"/>
                  <a:pt x="5627749" y="5987935"/>
                </a:cubicBezTo>
                <a:cubicBezTo>
                  <a:pt x="5637092" y="5997484"/>
                  <a:pt x="5648555" y="6002259"/>
                  <a:pt x="5662139" y="6002259"/>
                </a:cubicBezTo>
                <a:cubicBezTo>
                  <a:pt x="5669102" y="6002259"/>
                  <a:pt x="5675240" y="6001065"/>
                  <a:pt x="5680550" y="5998678"/>
                </a:cubicBezTo>
                <a:cubicBezTo>
                  <a:pt x="5685858" y="5996291"/>
                  <a:pt x="5691029" y="5992539"/>
                  <a:pt x="5696063" y="5987423"/>
                </a:cubicBezTo>
                <a:cubicBezTo>
                  <a:pt x="5694684" y="6003521"/>
                  <a:pt x="5692615" y="6014060"/>
                  <a:pt x="5689857" y="6019040"/>
                </a:cubicBezTo>
                <a:cubicBezTo>
                  <a:pt x="5686065" y="6025793"/>
                  <a:pt x="5680790" y="6029169"/>
                  <a:pt x="5674033" y="6029169"/>
                </a:cubicBezTo>
                <a:cubicBezTo>
                  <a:pt x="5670240" y="6029169"/>
                  <a:pt x="5667034" y="6027975"/>
                  <a:pt x="5664414" y="6025588"/>
                </a:cubicBezTo>
                <a:cubicBezTo>
                  <a:pt x="5661794" y="6023201"/>
                  <a:pt x="5659932" y="6019108"/>
                  <a:pt x="5658829" y="6013310"/>
                </a:cubicBezTo>
                <a:lnTo>
                  <a:pt x="5616940" y="6018528"/>
                </a:lnTo>
                <a:cubicBezTo>
                  <a:pt x="5619422" y="6026509"/>
                  <a:pt x="5622974" y="6033160"/>
                  <a:pt x="5627593" y="6038480"/>
                </a:cubicBezTo>
                <a:cubicBezTo>
                  <a:pt x="5632213" y="6043801"/>
                  <a:pt x="5638006" y="6047843"/>
                  <a:pt x="5644969" y="6050605"/>
                </a:cubicBezTo>
                <a:cubicBezTo>
                  <a:pt x="5651933" y="6053368"/>
                  <a:pt x="5661449" y="6054749"/>
                  <a:pt x="5673516" y="6054749"/>
                </a:cubicBezTo>
                <a:cubicBezTo>
                  <a:pt x="5693926" y="6054749"/>
                  <a:pt x="5709888" y="6048456"/>
                  <a:pt x="5721403" y="6035871"/>
                </a:cubicBezTo>
                <a:cubicBezTo>
                  <a:pt x="5732918" y="6023286"/>
                  <a:pt x="5738676" y="6003453"/>
                  <a:pt x="5738676" y="5976373"/>
                </a:cubicBezTo>
                <a:cubicBezTo>
                  <a:pt x="5738676" y="5957955"/>
                  <a:pt x="5735935" y="5943136"/>
                  <a:pt x="5730453" y="5931915"/>
                </a:cubicBezTo>
                <a:cubicBezTo>
                  <a:pt x="5724971" y="5920694"/>
                  <a:pt x="5717646" y="5912508"/>
                  <a:pt x="5708475" y="5907358"/>
                </a:cubicBezTo>
                <a:cubicBezTo>
                  <a:pt x="5699304" y="5902208"/>
                  <a:pt x="5687135" y="5899633"/>
                  <a:pt x="5671964" y="5899633"/>
                </a:cubicBezTo>
                <a:close/>
                <a:moveTo>
                  <a:pt x="11626413" y="5898333"/>
                </a:moveTo>
                <a:lnTo>
                  <a:pt x="11626413" y="6048333"/>
                </a:lnTo>
                <a:lnTo>
                  <a:pt x="11696021" y="6048333"/>
                </a:lnTo>
                <a:cubicBezTo>
                  <a:pt x="11704363" y="6048333"/>
                  <a:pt x="11713672" y="6046969"/>
                  <a:pt x="11723946" y="6044240"/>
                </a:cubicBezTo>
                <a:cubicBezTo>
                  <a:pt x="11731462" y="6042262"/>
                  <a:pt x="11738495" y="6038289"/>
                  <a:pt x="11745045" y="6032320"/>
                </a:cubicBezTo>
                <a:cubicBezTo>
                  <a:pt x="11751596" y="6026352"/>
                  <a:pt x="11756716" y="6018951"/>
                  <a:pt x="11760405" y="6010117"/>
                </a:cubicBezTo>
                <a:cubicBezTo>
                  <a:pt x="11764094" y="6001283"/>
                  <a:pt x="11765938" y="5988852"/>
                  <a:pt x="11765938" y="5972822"/>
                </a:cubicBezTo>
                <a:cubicBezTo>
                  <a:pt x="11765938" y="5962590"/>
                  <a:pt x="11764697" y="5952903"/>
                  <a:pt x="11762215" y="5943763"/>
                </a:cubicBezTo>
                <a:cubicBezTo>
                  <a:pt x="11759732" y="5934622"/>
                  <a:pt x="11755733" y="5926607"/>
                  <a:pt x="11750217" y="5919718"/>
                </a:cubicBezTo>
                <a:cubicBezTo>
                  <a:pt x="11744701" y="5912828"/>
                  <a:pt x="11737719" y="5907542"/>
                  <a:pt x="11729272" y="5903858"/>
                </a:cubicBezTo>
                <a:cubicBezTo>
                  <a:pt x="11720826" y="5900175"/>
                  <a:pt x="11709742" y="5898333"/>
                  <a:pt x="11696021" y="5898333"/>
                </a:cubicBezTo>
                <a:close/>
                <a:moveTo>
                  <a:pt x="7260775" y="5888649"/>
                </a:moveTo>
                <a:lnTo>
                  <a:pt x="7247433" y="5969277"/>
                </a:lnTo>
                <a:lnTo>
                  <a:pt x="7283323" y="5974393"/>
                </a:lnTo>
                <a:cubicBezTo>
                  <a:pt x="7286701" y="5970641"/>
                  <a:pt x="7289804" y="5968049"/>
                  <a:pt x="7292632" y="5966616"/>
                </a:cubicBezTo>
                <a:cubicBezTo>
                  <a:pt x="7296423" y="5964638"/>
                  <a:pt x="7300353" y="5963649"/>
                  <a:pt x="7304422" y="5963649"/>
                </a:cubicBezTo>
                <a:cubicBezTo>
                  <a:pt x="7310835" y="5963649"/>
                  <a:pt x="7315972" y="5965730"/>
                  <a:pt x="7319833" y="5969891"/>
                </a:cubicBezTo>
                <a:cubicBezTo>
                  <a:pt x="7323695" y="5974052"/>
                  <a:pt x="7325624" y="5980600"/>
                  <a:pt x="7325624" y="5989536"/>
                </a:cubicBezTo>
                <a:cubicBezTo>
                  <a:pt x="7325624" y="5998267"/>
                  <a:pt x="7323712" y="6004833"/>
                  <a:pt x="7319885" y="6009232"/>
                </a:cubicBezTo>
                <a:cubicBezTo>
                  <a:pt x="7316058" y="6013632"/>
                  <a:pt x="7311214" y="6015832"/>
                  <a:pt x="7305353" y="6015832"/>
                </a:cubicBezTo>
                <a:cubicBezTo>
                  <a:pt x="7300113" y="6015832"/>
                  <a:pt x="7295596" y="6014075"/>
                  <a:pt x="7291804" y="6010563"/>
                </a:cubicBezTo>
                <a:cubicBezTo>
                  <a:pt x="7288011" y="6007050"/>
                  <a:pt x="7285598" y="6001917"/>
                  <a:pt x="7284564" y="5995163"/>
                </a:cubicBezTo>
                <a:lnTo>
                  <a:pt x="7241951" y="5999768"/>
                </a:lnTo>
                <a:cubicBezTo>
                  <a:pt x="7244020" y="6006794"/>
                  <a:pt x="7246606" y="6012660"/>
                  <a:pt x="7249708" y="6017367"/>
                </a:cubicBezTo>
                <a:cubicBezTo>
                  <a:pt x="7252812" y="6022073"/>
                  <a:pt x="7256862" y="6026286"/>
                  <a:pt x="7261862" y="6030003"/>
                </a:cubicBezTo>
                <a:cubicBezTo>
                  <a:pt x="7266860" y="6033721"/>
                  <a:pt x="7272928" y="6036518"/>
                  <a:pt x="7280065" y="6038393"/>
                </a:cubicBezTo>
                <a:cubicBezTo>
                  <a:pt x="7287201" y="6040269"/>
                  <a:pt x="7295768" y="6041207"/>
                  <a:pt x="7305766" y="6041207"/>
                </a:cubicBezTo>
                <a:cubicBezTo>
                  <a:pt x="7319695" y="6041207"/>
                  <a:pt x="7331123" y="6038854"/>
                  <a:pt x="7340053" y="6034147"/>
                </a:cubicBezTo>
                <a:cubicBezTo>
                  <a:pt x="7348983" y="6029440"/>
                  <a:pt x="7355878" y="6022619"/>
                  <a:pt x="7360739" y="6013683"/>
                </a:cubicBezTo>
                <a:cubicBezTo>
                  <a:pt x="7365600" y="6004747"/>
                  <a:pt x="7368030" y="5995436"/>
                  <a:pt x="7368030" y="5985750"/>
                </a:cubicBezTo>
                <a:cubicBezTo>
                  <a:pt x="7368030" y="5971971"/>
                  <a:pt x="7363308" y="5960545"/>
                  <a:pt x="7353861" y="5951473"/>
                </a:cubicBezTo>
                <a:cubicBezTo>
                  <a:pt x="7344415" y="5942401"/>
                  <a:pt x="7332107" y="5937865"/>
                  <a:pt x="7316937" y="5937865"/>
                </a:cubicBezTo>
                <a:cubicBezTo>
                  <a:pt x="7312455" y="5937865"/>
                  <a:pt x="7307922" y="5938410"/>
                  <a:pt x="7303336" y="5939502"/>
                </a:cubicBezTo>
                <a:cubicBezTo>
                  <a:pt x="7298751" y="5940593"/>
                  <a:pt x="7294113" y="5942230"/>
                  <a:pt x="7289425" y="5944413"/>
                </a:cubicBezTo>
                <a:lnTo>
                  <a:pt x="7293045" y="5921903"/>
                </a:lnTo>
                <a:lnTo>
                  <a:pt x="7360791" y="5921903"/>
                </a:lnTo>
                <a:lnTo>
                  <a:pt x="7360791" y="5888649"/>
                </a:lnTo>
                <a:close/>
                <a:moveTo>
                  <a:pt x="1528065" y="5888649"/>
                </a:moveTo>
                <a:lnTo>
                  <a:pt x="1514723" y="5969277"/>
                </a:lnTo>
                <a:lnTo>
                  <a:pt x="1550612" y="5974393"/>
                </a:lnTo>
                <a:cubicBezTo>
                  <a:pt x="1553991" y="5970641"/>
                  <a:pt x="1557094" y="5968049"/>
                  <a:pt x="1559920" y="5966616"/>
                </a:cubicBezTo>
                <a:cubicBezTo>
                  <a:pt x="1563713" y="5964638"/>
                  <a:pt x="1567643" y="5963649"/>
                  <a:pt x="1571712" y="5963649"/>
                </a:cubicBezTo>
                <a:cubicBezTo>
                  <a:pt x="1578125" y="5963649"/>
                  <a:pt x="1583262" y="5965730"/>
                  <a:pt x="1587122" y="5969891"/>
                </a:cubicBezTo>
                <a:cubicBezTo>
                  <a:pt x="1590984" y="5974052"/>
                  <a:pt x="1592914" y="5980600"/>
                  <a:pt x="1592914" y="5989536"/>
                </a:cubicBezTo>
                <a:cubicBezTo>
                  <a:pt x="1592914" y="5998267"/>
                  <a:pt x="1591001" y="6004833"/>
                  <a:pt x="1587174" y="6009232"/>
                </a:cubicBezTo>
                <a:cubicBezTo>
                  <a:pt x="1583348" y="6013632"/>
                  <a:pt x="1578504" y="6015832"/>
                  <a:pt x="1572643" y="6015832"/>
                </a:cubicBezTo>
                <a:cubicBezTo>
                  <a:pt x="1567402" y="6015832"/>
                  <a:pt x="1562885" y="6014075"/>
                  <a:pt x="1559093" y="6010563"/>
                </a:cubicBezTo>
                <a:cubicBezTo>
                  <a:pt x="1555301" y="6007050"/>
                  <a:pt x="1552888" y="6001917"/>
                  <a:pt x="1551853" y="5995163"/>
                </a:cubicBezTo>
                <a:lnTo>
                  <a:pt x="1509241" y="5999768"/>
                </a:lnTo>
                <a:cubicBezTo>
                  <a:pt x="1511309" y="6006794"/>
                  <a:pt x="1513895" y="6012660"/>
                  <a:pt x="1516998" y="6017367"/>
                </a:cubicBezTo>
                <a:cubicBezTo>
                  <a:pt x="1520100" y="6022073"/>
                  <a:pt x="1524152" y="6026286"/>
                  <a:pt x="1529150" y="6030003"/>
                </a:cubicBezTo>
                <a:cubicBezTo>
                  <a:pt x="1534150" y="6033721"/>
                  <a:pt x="1540217" y="6036518"/>
                  <a:pt x="1547355" y="6038393"/>
                </a:cubicBezTo>
                <a:cubicBezTo>
                  <a:pt x="1554491" y="6040269"/>
                  <a:pt x="1563058" y="6041207"/>
                  <a:pt x="1573056" y="6041207"/>
                </a:cubicBezTo>
                <a:cubicBezTo>
                  <a:pt x="1586985" y="6041207"/>
                  <a:pt x="1598413" y="6038854"/>
                  <a:pt x="1607343" y="6034147"/>
                </a:cubicBezTo>
                <a:cubicBezTo>
                  <a:pt x="1616272" y="6029440"/>
                  <a:pt x="1623168" y="6022619"/>
                  <a:pt x="1628029" y="6013683"/>
                </a:cubicBezTo>
                <a:cubicBezTo>
                  <a:pt x="1632890" y="6004747"/>
                  <a:pt x="1635320" y="5995436"/>
                  <a:pt x="1635320" y="5985750"/>
                </a:cubicBezTo>
                <a:cubicBezTo>
                  <a:pt x="1635320" y="5971971"/>
                  <a:pt x="1630596" y="5960545"/>
                  <a:pt x="1621151" y="5951473"/>
                </a:cubicBezTo>
                <a:cubicBezTo>
                  <a:pt x="1611704" y="5942401"/>
                  <a:pt x="1599396" y="5937865"/>
                  <a:pt x="1584226" y="5937865"/>
                </a:cubicBezTo>
                <a:cubicBezTo>
                  <a:pt x="1579745" y="5937865"/>
                  <a:pt x="1575211" y="5938410"/>
                  <a:pt x="1570625" y="5939502"/>
                </a:cubicBezTo>
                <a:cubicBezTo>
                  <a:pt x="1566040" y="5940593"/>
                  <a:pt x="1561403" y="5942230"/>
                  <a:pt x="1556715" y="5944413"/>
                </a:cubicBezTo>
                <a:lnTo>
                  <a:pt x="1560335" y="5921903"/>
                </a:lnTo>
                <a:lnTo>
                  <a:pt x="1628080" y="5921903"/>
                </a:lnTo>
                <a:lnTo>
                  <a:pt x="1628080" y="5888649"/>
                </a:lnTo>
                <a:close/>
                <a:moveTo>
                  <a:pt x="11028935" y="5888648"/>
                </a:moveTo>
                <a:lnTo>
                  <a:pt x="11015592" y="5969276"/>
                </a:lnTo>
                <a:lnTo>
                  <a:pt x="11051482" y="5974392"/>
                </a:lnTo>
                <a:cubicBezTo>
                  <a:pt x="11054861" y="5970640"/>
                  <a:pt x="11057963" y="5968048"/>
                  <a:pt x="11060791" y="5966615"/>
                </a:cubicBezTo>
                <a:cubicBezTo>
                  <a:pt x="11064583" y="5964637"/>
                  <a:pt x="11068514" y="5963648"/>
                  <a:pt x="11072581" y="5963648"/>
                </a:cubicBezTo>
                <a:cubicBezTo>
                  <a:pt x="11078994" y="5963648"/>
                  <a:pt x="11084131" y="5965729"/>
                  <a:pt x="11087993" y="5969890"/>
                </a:cubicBezTo>
                <a:cubicBezTo>
                  <a:pt x="11091854" y="5974051"/>
                  <a:pt x="11093785" y="5980599"/>
                  <a:pt x="11093785" y="5989535"/>
                </a:cubicBezTo>
                <a:cubicBezTo>
                  <a:pt x="11093785" y="5998266"/>
                  <a:pt x="11091871" y="6004832"/>
                  <a:pt x="11088044" y="6009231"/>
                </a:cubicBezTo>
                <a:cubicBezTo>
                  <a:pt x="11084217" y="6013631"/>
                  <a:pt x="11079373" y="6015831"/>
                  <a:pt x="11073512" y="6015831"/>
                </a:cubicBezTo>
                <a:cubicBezTo>
                  <a:pt x="11068272" y="6015831"/>
                  <a:pt x="11063756" y="6014074"/>
                  <a:pt x="11059963" y="6010562"/>
                </a:cubicBezTo>
                <a:cubicBezTo>
                  <a:pt x="11056171" y="6007049"/>
                  <a:pt x="11053757" y="6001916"/>
                  <a:pt x="11052723" y="5995162"/>
                </a:cubicBezTo>
                <a:lnTo>
                  <a:pt x="11010110" y="5999767"/>
                </a:lnTo>
                <a:cubicBezTo>
                  <a:pt x="11012179" y="6006793"/>
                  <a:pt x="11014765" y="6012659"/>
                  <a:pt x="11017867" y="6017366"/>
                </a:cubicBezTo>
                <a:cubicBezTo>
                  <a:pt x="11020971" y="6022072"/>
                  <a:pt x="11025021" y="6026285"/>
                  <a:pt x="11030021" y="6030002"/>
                </a:cubicBezTo>
                <a:cubicBezTo>
                  <a:pt x="11035019" y="6033720"/>
                  <a:pt x="11041087" y="6036517"/>
                  <a:pt x="11048224" y="6038392"/>
                </a:cubicBezTo>
                <a:cubicBezTo>
                  <a:pt x="11055361" y="6040268"/>
                  <a:pt x="11063928" y="6041206"/>
                  <a:pt x="11073926" y="6041206"/>
                </a:cubicBezTo>
                <a:cubicBezTo>
                  <a:pt x="11087854" y="6041206"/>
                  <a:pt x="11099284" y="6038853"/>
                  <a:pt x="11108212" y="6034146"/>
                </a:cubicBezTo>
                <a:cubicBezTo>
                  <a:pt x="11117142" y="6029439"/>
                  <a:pt x="11124037" y="6022618"/>
                  <a:pt x="11128898" y="6013682"/>
                </a:cubicBezTo>
                <a:cubicBezTo>
                  <a:pt x="11133759" y="6004746"/>
                  <a:pt x="11136190" y="5995435"/>
                  <a:pt x="11136190" y="5985749"/>
                </a:cubicBezTo>
                <a:cubicBezTo>
                  <a:pt x="11136190" y="5971970"/>
                  <a:pt x="11131467" y="5960544"/>
                  <a:pt x="11122020" y="5951472"/>
                </a:cubicBezTo>
                <a:cubicBezTo>
                  <a:pt x="11112574" y="5942400"/>
                  <a:pt x="11100266" y="5937864"/>
                  <a:pt x="11085096" y="5937864"/>
                </a:cubicBezTo>
                <a:cubicBezTo>
                  <a:pt x="11080614" y="5937864"/>
                  <a:pt x="11076081" y="5938409"/>
                  <a:pt x="11071496" y="5939501"/>
                </a:cubicBezTo>
                <a:cubicBezTo>
                  <a:pt x="11066910" y="5940592"/>
                  <a:pt x="11062273" y="5942229"/>
                  <a:pt x="11057584" y="5944412"/>
                </a:cubicBezTo>
                <a:lnTo>
                  <a:pt x="11061204" y="5921902"/>
                </a:lnTo>
                <a:lnTo>
                  <a:pt x="11128950" y="5921902"/>
                </a:lnTo>
                <a:lnTo>
                  <a:pt x="11128950" y="5888648"/>
                </a:lnTo>
                <a:close/>
                <a:moveTo>
                  <a:pt x="1783686" y="5875714"/>
                </a:moveTo>
                <a:lnTo>
                  <a:pt x="1783686" y="6025714"/>
                </a:lnTo>
                <a:lnTo>
                  <a:pt x="1830746" y="6025714"/>
                </a:lnTo>
                <a:lnTo>
                  <a:pt x="1830746" y="5970052"/>
                </a:lnTo>
                <a:lnTo>
                  <a:pt x="1856396" y="5970052"/>
                </a:lnTo>
                <a:cubicBezTo>
                  <a:pt x="1875290" y="5970052"/>
                  <a:pt x="1889338" y="5965789"/>
                  <a:pt x="1898544" y="5957262"/>
                </a:cubicBezTo>
                <a:cubicBezTo>
                  <a:pt x="1907749" y="5948736"/>
                  <a:pt x="1912351" y="5936901"/>
                  <a:pt x="1912351" y="5921758"/>
                </a:cubicBezTo>
                <a:cubicBezTo>
                  <a:pt x="1912351" y="5907024"/>
                  <a:pt x="1908128" y="5895666"/>
                  <a:pt x="1899681" y="5887685"/>
                </a:cubicBezTo>
                <a:cubicBezTo>
                  <a:pt x="1891235" y="5879704"/>
                  <a:pt x="1878531" y="5875714"/>
                  <a:pt x="1861568" y="5875714"/>
                </a:cubicBezTo>
                <a:close/>
                <a:moveTo>
                  <a:pt x="78710" y="5869722"/>
                </a:moveTo>
                <a:lnTo>
                  <a:pt x="78710" y="5962139"/>
                </a:lnTo>
                <a:cubicBezTo>
                  <a:pt x="78710" y="5971271"/>
                  <a:pt x="77486" y="5977762"/>
                  <a:pt x="75039" y="5981613"/>
                </a:cubicBezTo>
                <a:cubicBezTo>
                  <a:pt x="72591" y="5985464"/>
                  <a:pt x="68747" y="5987389"/>
                  <a:pt x="63506" y="5987389"/>
                </a:cubicBezTo>
                <a:cubicBezTo>
                  <a:pt x="60197" y="5987389"/>
                  <a:pt x="57645" y="5986741"/>
                  <a:pt x="55852" y="5985445"/>
                </a:cubicBezTo>
                <a:cubicBezTo>
                  <a:pt x="53232" y="5983467"/>
                  <a:pt x="51371" y="5980875"/>
                  <a:pt x="50267" y="5977669"/>
                </a:cubicBezTo>
                <a:cubicBezTo>
                  <a:pt x="49165" y="5974463"/>
                  <a:pt x="48578" y="5969552"/>
                  <a:pt x="48509" y="5962935"/>
                </a:cubicBezTo>
                <a:lnTo>
                  <a:pt x="3724" y="5968972"/>
                </a:lnTo>
                <a:cubicBezTo>
                  <a:pt x="4552" y="5980568"/>
                  <a:pt x="7258" y="5990305"/>
                  <a:pt x="11843" y="5998184"/>
                </a:cubicBezTo>
                <a:cubicBezTo>
                  <a:pt x="16429" y="6006062"/>
                  <a:pt x="22928" y="6012048"/>
                  <a:pt x="31340" y="6016141"/>
                </a:cubicBezTo>
                <a:cubicBezTo>
                  <a:pt x="39752" y="6020234"/>
                  <a:pt x="51612" y="6022280"/>
                  <a:pt x="66919" y="6022280"/>
                </a:cubicBezTo>
                <a:cubicBezTo>
                  <a:pt x="81399" y="6022280"/>
                  <a:pt x="93276" y="6019178"/>
                  <a:pt x="102550" y="6012975"/>
                </a:cubicBezTo>
                <a:cubicBezTo>
                  <a:pt x="111824" y="6006772"/>
                  <a:pt x="117996" y="5999206"/>
                  <a:pt x="121065" y="5990276"/>
                </a:cubicBezTo>
                <a:cubicBezTo>
                  <a:pt x="124133" y="5981346"/>
                  <a:pt x="125667" y="5968326"/>
                  <a:pt x="125667" y="5951216"/>
                </a:cubicBezTo>
                <a:lnTo>
                  <a:pt x="125667" y="5869722"/>
                </a:lnTo>
                <a:close/>
                <a:moveTo>
                  <a:pt x="5934744" y="5746933"/>
                </a:moveTo>
                <a:lnTo>
                  <a:pt x="5958531" y="5746933"/>
                </a:lnTo>
                <a:cubicBezTo>
                  <a:pt x="5966737" y="5746933"/>
                  <a:pt x="5972477" y="5748280"/>
                  <a:pt x="5975753" y="5750974"/>
                </a:cubicBezTo>
                <a:cubicBezTo>
                  <a:pt x="5979028" y="5753669"/>
                  <a:pt x="5980666" y="5757233"/>
                  <a:pt x="5980666" y="5761667"/>
                </a:cubicBezTo>
                <a:cubicBezTo>
                  <a:pt x="5980666" y="5766442"/>
                  <a:pt x="5979012" y="5770245"/>
                  <a:pt x="5975702" y="5773075"/>
                </a:cubicBezTo>
                <a:cubicBezTo>
                  <a:pt x="5972391" y="5775906"/>
                  <a:pt x="5966703" y="5777322"/>
                  <a:pt x="5958636" y="5777322"/>
                </a:cubicBezTo>
                <a:lnTo>
                  <a:pt x="5934744" y="5777322"/>
                </a:lnTo>
                <a:close/>
                <a:moveTo>
                  <a:pt x="5676619" y="5736294"/>
                </a:moveTo>
                <a:cubicBezTo>
                  <a:pt x="5681928" y="5736294"/>
                  <a:pt x="5686599" y="5738409"/>
                  <a:pt x="5690633" y="5742638"/>
                </a:cubicBezTo>
                <a:cubicBezTo>
                  <a:pt x="5694667" y="5746867"/>
                  <a:pt x="5696684" y="5752290"/>
                  <a:pt x="5696684" y="5758907"/>
                </a:cubicBezTo>
                <a:cubicBezTo>
                  <a:pt x="5696684" y="5765455"/>
                  <a:pt x="5694684" y="5770861"/>
                  <a:pt x="5690685" y="5775124"/>
                </a:cubicBezTo>
                <a:cubicBezTo>
                  <a:pt x="5686686" y="5779388"/>
                  <a:pt x="5682170" y="5781519"/>
                  <a:pt x="5677135" y="5781519"/>
                </a:cubicBezTo>
                <a:cubicBezTo>
                  <a:pt x="5671895" y="5781519"/>
                  <a:pt x="5667241" y="5779422"/>
                  <a:pt x="5663173" y="5775227"/>
                </a:cubicBezTo>
                <a:cubicBezTo>
                  <a:pt x="5659106" y="5771032"/>
                  <a:pt x="5657070" y="5765626"/>
                  <a:pt x="5657070" y="5759009"/>
                </a:cubicBezTo>
                <a:cubicBezTo>
                  <a:pt x="5657070" y="5752051"/>
                  <a:pt x="5659018" y="5746526"/>
                  <a:pt x="5662914" y="5742433"/>
                </a:cubicBezTo>
                <a:cubicBezTo>
                  <a:pt x="5666811" y="5738341"/>
                  <a:pt x="5671378" y="5736294"/>
                  <a:pt x="5676619" y="5736294"/>
                </a:cubicBezTo>
                <a:close/>
                <a:moveTo>
                  <a:pt x="9931665" y="5696964"/>
                </a:moveTo>
                <a:lnTo>
                  <a:pt x="9931665" y="5744170"/>
                </a:lnTo>
                <a:lnTo>
                  <a:pt x="9891115" y="5744170"/>
                </a:lnTo>
                <a:close/>
                <a:moveTo>
                  <a:pt x="5934744" y="5689941"/>
                </a:moveTo>
                <a:lnTo>
                  <a:pt x="5955429" y="5689941"/>
                </a:lnTo>
                <a:cubicBezTo>
                  <a:pt x="5962531" y="5689941"/>
                  <a:pt x="5967513" y="5691169"/>
                  <a:pt x="5970375" y="5693624"/>
                </a:cubicBezTo>
                <a:cubicBezTo>
                  <a:pt x="5973236" y="5696080"/>
                  <a:pt x="5974667" y="5699491"/>
                  <a:pt x="5974667" y="5703856"/>
                </a:cubicBezTo>
                <a:cubicBezTo>
                  <a:pt x="5974667" y="5708563"/>
                  <a:pt x="5973236" y="5712161"/>
                  <a:pt x="5970375" y="5714651"/>
                </a:cubicBezTo>
                <a:cubicBezTo>
                  <a:pt x="5967513" y="5717141"/>
                  <a:pt x="5962428" y="5718386"/>
                  <a:pt x="5955119" y="5718386"/>
                </a:cubicBezTo>
                <a:lnTo>
                  <a:pt x="5934744" y="5718386"/>
                </a:lnTo>
                <a:close/>
                <a:moveTo>
                  <a:pt x="7316109" y="5683425"/>
                </a:moveTo>
                <a:lnTo>
                  <a:pt x="7316109" y="5730631"/>
                </a:lnTo>
                <a:lnTo>
                  <a:pt x="7275559" y="5730631"/>
                </a:lnTo>
                <a:close/>
                <a:moveTo>
                  <a:pt x="1583399" y="5683425"/>
                </a:moveTo>
                <a:lnTo>
                  <a:pt x="1583399" y="5730631"/>
                </a:lnTo>
                <a:lnTo>
                  <a:pt x="1542848" y="5730631"/>
                </a:lnTo>
                <a:close/>
                <a:moveTo>
                  <a:pt x="11084269" y="5683424"/>
                </a:moveTo>
                <a:lnTo>
                  <a:pt x="11084269" y="5730630"/>
                </a:lnTo>
                <a:lnTo>
                  <a:pt x="11043719" y="5730630"/>
                </a:lnTo>
                <a:close/>
                <a:moveTo>
                  <a:pt x="5676619" y="5677358"/>
                </a:moveTo>
                <a:cubicBezTo>
                  <a:pt x="5681653" y="5677358"/>
                  <a:pt x="5685789" y="5678978"/>
                  <a:pt x="5689030" y="5682218"/>
                </a:cubicBezTo>
                <a:cubicBezTo>
                  <a:pt x="5692271" y="5685459"/>
                  <a:pt x="5693891" y="5689671"/>
                  <a:pt x="5693891" y="5694855"/>
                </a:cubicBezTo>
                <a:cubicBezTo>
                  <a:pt x="5693891" y="5699834"/>
                  <a:pt x="5692339" y="5703893"/>
                  <a:pt x="5689237" y="5707031"/>
                </a:cubicBezTo>
                <a:cubicBezTo>
                  <a:pt x="5686134" y="5710169"/>
                  <a:pt x="5682170" y="5711738"/>
                  <a:pt x="5677343" y="5711738"/>
                </a:cubicBezTo>
                <a:cubicBezTo>
                  <a:pt x="5671895" y="5711738"/>
                  <a:pt x="5667534" y="5710152"/>
                  <a:pt x="5664258" y="5706980"/>
                </a:cubicBezTo>
                <a:cubicBezTo>
                  <a:pt x="5660984" y="5703808"/>
                  <a:pt x="5659346" y="5699630"/>
                  <a:pt x="5659346" y="5694446"/>
                </a:cubicBezTo>
                <a:cubicBezTo>
                  <a:pt x="5659346" y="5689398"/>
                  <a:pt x="5660949" y="5685288"/>
                  <a:pt x="5664155" y="5682116"/>
                </a:cubicBezTo>
                <a:cubicBezTo>
                  <a:pt x="5667362" y="5678944"/>
                  <a:pt x="5671516" y="5677358"/>
                  <a:pt x="5676619" y="5677358"/>
                </a:cubicBezTo>
                <a:close/>
                <a:moveTo>
                  <a:pt x="9484180" y="5664287"/>
                </a:moveTo>
                <a:lnTo>
                  <a:pt x="9484180" y="5814287"/>
                </a:lnTo>
                <a:lnTo>
                  <a:pt x="9604156" y="5814287"/>
                </a:lnTo>
                <a:lnTo>
                  <a:pt x="9604156" y="5777350"/>
                </a:lnTo>
                <a:lnTo>
                  <a:pt x="9531033" y="5777350"/>
                </a:lnTo>
                <a:lnTo>
                  <a:pt x="9531033" y="5664287"/>
                </a:lnTo>
                <a:close/>
                <a:moveTo>
                  <a:pt x="5887476" y="5659552"/>
                </a:moveTo>
                <a:lnTo>
                  <a:pt x="5887476" y="5809552"/>
                </a:lnTo>
                <a:lnTo>
                  <a:pt x="5968358" y="5809552"/>
                </a:lnTo>
                <a:cubicBezTo>
                  <a:pt x="5971805" y="5809552"/>
                  <a:pt x="5978804" y="5808870"/>
                  <a:pt x="5989354" y="5807506"/>
                </a:cubicBezTo>
                <a:cubicBezTo>
                  <a:pt x="5997283" y="5806483"/>
                  <a:pt x="6003213" y="5804846"/>
                  <a:pt x="6007143" y="5802595"/>
                </a:cubicBezTo>
                <a:cubicBezTo>
                  <a:pt x="6013487" y="5798979"/>
                  <a:pt x="6018485" y="5794068"/>
                  <a:pt x="6022141" y="5787861"/>
                </a:cubicBezTo>
                <a:cubicBezTo>
                  <a:pt x="6025795" y="5781653"/>
                  <a:pt x="6027622" y="5774661"/>
                  <a:pt x="6027622" y="5766885"/>
                </a:cubicBezTo>
                <a:cubicBezTo>
                  <a:pt x="6027622" y="5757335"/>
                  <a:pt x="6025054" y="5749406"/>
                  <a:pt x="6019917" y="5743096"/>
                </a:cubicBezTo>
                <a:cubicBezTo>
                  <a:pt x="6014780" y="5736786"/>
                  <a:pt x="6006765" y="5732335"/>
                  <a:pt x="5995870" y="5729743"/>
                </a:cubicBezTo>
                <a:cubicBezTo>
                  <a:pt x="6003041" y="5727287"/>
                  <a:pt x="6008488" y="5723945"/>
                  <a:pt x="6012211" y="5719716"/>
                </a:cubicBezTo>
                <a:cubicBezTo>
                  <a:pt x="6017796" y="5713372"/>
                  <a:pt x="6020589" y="5705766"/>
                  <a:pt x="6020589" y="5696899"/>
                </a:cubicBezTo>
                <a:cubicBezTo>
                  <a:pt x="6020589" y="5686326"/>
                  <a:pt x="6016676" y="5677458"/>
                  <a:pt x="6008850" y="5670296"/>
                </a:cubicBezTo>
                <a:cubicBezTo>
                  <a:pt x="6001024" y="5663133"/>
                  <a:pt x="5989802" y="5659552"/>
                  <a:pt x="5975184" y="5659552"/>
                </a:cubicBezTo>
                <a:close/>
                <a:moveTo>
                  <a:pt x="3819053" y="5658970"/>
                </a:moveTo>
                <a:cubicBezTo>
                  <a:pt x="3794644" y="5658970"/>
                  <a:pt x="3775768" y="5665634"/>
                  <a:pt x="3762426" y="5678961"/>
                </a:cubicBezTo>
                <a:cubicBezTo>
                  <a:pt x="3749083" y="5692288"/>
                  <a:pt x="3742413" y="5711358"/>
                  <a:pt x="3742413" y="5736170"/>
                </a:cubicBezTo>
                <a:cubicBezTo>
                  <a:pt x="3742413" y="5754780"/>
                  <a:pt x="3746205" y="5770050"/>
                  <a:pt x="3753789" y="5781980"/>
                </a:cubicBezTo>
                <a:cubicBezTo>
                  <a:pt x="3761375" y="5793909"/>
                  <a:pt x="3770391" y="5802242"/>
                  <a:pt x="3780837" y="5806980"/>
                </a:cubicBezTo>
                <a:cubicBezTo>
                  <a:pt x="3791282" y="5811717"/>
                  <a:pt x="3804746" y="5814086"/>
                  <a:pt x="3821225" y="5814086"/>
                </a:cubicBezTo>
                <a:cubicBezTo>
                  <a:pt x="3834810" y="5814086"/>
                  <a:pt x="3845997" y="5812142"/>
                  <a:pt x="3854788" y="5808254"/>
                </a:cubicBezTo>
                <a:cubicBezTo>
                  <a:pt x="3863579" y="5804366"/>
                  <a:pt x="3870940" y="5798602"/>
                  <a:pt x="3876870" y="5790962"/>
                </a:cubicBezTo>
                <a:cubicBezTo>
                  <a:pt x="3882800" y="5783322"/>
                  <a:pt x="3887144" y="5773806"/>
                  <a:pt x="3889901" y="5762415"/>
                </a:cubicBezTo>
                <a:lnTo>
                  <a:pt x="3848841" y="5750137"/>
                </a:lnTo>
                <a:cubicBezTo>
                  <a:pt x="3846772" y="5759618"/>
                  <a:pt x="3843445" y="5766849"/>
                  <a:pt x="3838860" y="5771828"/>
                </a:cubicBezTo>
                <a:cubicBezTo>
                  <a:pt x="3834275" y="5776808"/>
                  <a:pt x="3827499" y="5779298"/>
                  <a:pt x="3818536" y="5779298"/>
                </a:cubicBezTo>
                <a:cubicBezTo>
                  <a:pt x="3809297" y="5779298"/>
                  <a:pt x="3802125" y="5776215"/>
                  <a:pt x="3797023" y="5770049"/>
                </a:cubicBezTo>
                <a:cubicBezTo>
                  <a:pt x="3791920" y="5763883"/>
                  <a:pt x="3789369" y="5752488"/>
                  <a:pt x="3789369" y="5735863"/>
                </a:cubicBezTo>
                <a:cubicBezTo>
                  <a:pt x="3789369" y="5722442"/>
                  <a:pt x="3791506" y="5712598"/>
                  <a:pt x="3795782" y="5706330"/>
                </a:cubicBezTo>
                <a:cubicBezTo>
                  <a:pt x="3801436" y="5697881"/>
                  <a:pt x="3809572" y="5693656"/>
                  <a:pt x="3820191" y="5693656"/>
                </a:cubicBezTo>
                <a:cubicBezTo>
                  <a:pt x="3824879" y="5693656"/>
                  <a:pt x="3829121" y="5694611"/>
                  <a:pt x="3832912" y="5696521"/>
                </a:cubicBezTo>
                <a:cubicBezTo>
                  <a:pt x="3836705" y="5698431"/>
                  <a:pt x="3839911" y="5701160"/>
                  <a:pt x="3842531" y="5704707"/>
                </a:cubicBezTo>
                <a:cubicBezTo>
                  <a:pt x="3844117" y="5706821"/>
                  <a:pt x="3845635" y="5710164"/>
                  <a:pt x="3847082" y="5714734"/>
                </a:cubicBezTo>
                <a:lnTo>
                  <a:pt x="3888454" y="5705628"/>
                </a:lnTo>
                <a:cubicBezTo>
                  <a:pt x="3883145" y="5689802"/>
                  <a:pt x="3875025" y="5678070"/>
                  <a:pt x="3864097" y="5670430"/>
                </a:cubicBezTo>
                <a:cubicBezTo>
                  <a:pt x="3853168" y="5662790"/>
                  <a:pt x="3838152" y="5658970"/>
                  <a:pt x="3819053" y="5658970"/>
                </a:cubicBezTo>
                <a:close/>
                <a:moveTo>
                  <a:pt x="5674550" y="5651983"/>
                </a:moveTo>
                <a:cubicBezTo>
                  <a:pt x="5659243" y="5651983"/>
                  <a:pt x="5646935" y="5655053"/>
                  <a:pt x="5637626" y="5661192"/>
                </a:cubicBezTo>
                <a:cubicBezTo>
                  <a:pt x="5625697" y="5669173"/>
                  <a:pt x="5619733" y="5679439"/>
                  <a:pt x="5619733" y="5691990"/>
                </a:cubicBezTo>
                <a:cubicBezTo>
                  <a:pt x="5619733" y="5699630"/>
                  <a:pt x="5621801" y="5706383"/>
                  <a:pt x="5625938" y="5712249"/>
                </a:cubicBezTo>
                <a:cubicBezTo>
                  <a:pt x="5628973" y="5716547"/>
                  <a:pt x="5633799" y="5720435"/>
                  <a:pt x="5640419" y="5723914"/>
                </a:cubicBezTo>
                <a:cubicBezTo>
                  <a:pt x="5631799" y="5727256"/>
                  <a:pt x="5625422" y="5731980"/>
                  <a:pt x="5621284" y="5738085"/>
                </a:cubicBezTo>
                <a:cubicBezTo>
                  <a:pt x="5617147" y="5744190"/>
                  <a:pt x="5615079" y="5751642"/>
                  <a:pt x="5615079" y="5760442"/>
                </a:cubicBezTo>
                <a:cubicBezTo>
                  <a:pt x="5615079" y="5769446"/>
                  <a:pt x="5617285" y="5777597"/>
                  <a:pt x="5621698" y="5784896"/>
                </a:cubicBezTo>
                <a:cubicBezTo>
                  <a:pt x="5626112" y="5792195"/>
                  <a:pt x="5632558" y="5797720"/>
                  <a:pt x="5641039" y="5801472"/>
                </a:cubicBezTo>
                <a:cubicBezTo>
                  <a:pt x="5649521" y="5805223"/>
                  <a:pt x="5661794" y="5807099"/>
                  <a:pt x="5677859" y="5807099"/>
                </a:cubicBezTo>
                <a:cubicBezTo>
                  <a:pt x="5686410" y="5807099"/>
                  <a:pt x="5694460" y="5806263"/>
                  <a:pt x="5702010" y="5804592"/>
                </a:cubicBezTo>
                <a:cubicBezTo>
                  <a:pt x="5709560" y="5802921"/>
                  <a:pt x="5715870" y="5800312"/>
                  <a:pt x="5720938" y="5796765"/>
                </a:cubicBezTo>
                <a:cubicBezTo>
                  <a:pt x="5726007" y="5793218"/>
                  <a:pt x="5730280" y="5788187"/>
                  <a:pt x="5733764" y="5781673"/>
                </a:cubicBezTo>
                <a:cubicBezTo>
                  <a:pt x="5737245" y="5775158"/>
                  <a:pt x="5738986" y="5768150"/>
                  <a:pt x="5738986" y="5760646"/>
                </a:cubicBezTo>
                <a:cubicBezTo>
                  <a:pt x="5738986" y="5752870"/>
                  <a:pt x="5736969" y="5745776"/>
                  <a:pt x="5732935" y="5739364"/>
                </a:cubicBezTo>
                <a:cubicBezTo>
                  <a:pt x="5728902" y="5732952"/>
                  <a:pt x="5722782" y="5727802"/>
                  <a:pt x="5714577" y="5723914"/>
                </a:cubicBezTo>
                <a:cubicBezTo>
                  <a:pt x="5720783" y="5719821"/>
                  <a:pt x="5725333" y="5715592"/>
                  <a:pt x="5728229" y="5711226"/>
                </a:cubicBezTo>
                <a:cubicBezTo>
                  <a:pt x="5732091" y="5705360"/>
                  <a:pt x="5734022" y="5699050"/>
                  <a:pt x="5734022" y="5692297"/>
                </a:cubicBezTo>
                <a:cubicBezTo>
                  <a:pt x="5734022" y="5680701"/>
                  <a:pt x="5729178" y="5671083"/>
                  <a:pt x="5719490" y="5663443"/>
                </a:cubicBezTo>
                <a:cubicBezTo>
                  <a:pt x="5709802" y="5655803"/>
                  <a:pt x="5694822" y="5651983"/>
                  <a:pt x="5674550" y="5651983"/>
                </a:cubicBezTo>
                <a:close/>
                <a:moveTo>
                  <a:pt x="9931665" y="5651980"/>
                </a:moveTo>
                <a:lnTo>
                  <a:pt x="9854921" y="5742226"/>
                </a:lnTo>
                <a:lnTo>
                  <a:pt x="9854921" y="5776503"/>
                </a:lnTo>
                <a:lnTo>
                  <a:pt x="9931665" y="5776503"/>
                </a:lnTo>
                <a:lnTo>
                  <a:pt x="9931665" y="5804538"/>
                </a:lnTo>
                <a:lnTo>
                  <a:pt x="9968383" y="5804538"/>
                </a:lnTo>
                <a:lnTo>
                  <a:pt x="9968383" y="5776503"/>
                </a:lnTo>
                <a:lnTo>
                  <a:pt x="9987413" y="5776503"/>
                </a:lnTo>
                <a:lnTo>
                  <a:pt x="9987413" y="5744170"/>
                </a:lnTo>
                <a:lnTo>
                  <a:pt x="9968383" y="5744170"/>
                </a:lnTo>
                <a:lnTo>
                  <a:pt x="9968383" y="5651980"/>
                </a:lnTo>
                <a:close/>
                <a:moveTo>
                  <a:pt x="1856190" y="5651076"/>
                </a:moveTo>
                <a:cubicBezTo>
                  <a:pt x="1866050" y="5651076"/>
                  <a:pt x="1873858" y="5654334"/>
                  <a:pt x="1879616" y="5660848"/>
                </a:cubicBezTo>
                <a:cubicBezTo>
                  <a:pt x="1885374" y="5667362"/>
                  <a:pt x="1888253" y="5677679"/>
                  <a:pt x="1888253" y="5691800"/>
                </a:cubicBezTo>
                <a:cubicBezTo>
                  <a:pt x="1888253" y="5708580"/>
                  <a:pt x="1885494" y="5720210"/>
                  <a:pt x="1879978" y="5726690"/>
                </a:cubicBezTo>
                <a:cubicBezTo>
                  <a:pt x="1874462" y="5733171"/>
                  <a:pt x="1866670" y="5736411"/>
                  <a:pt x="1856603" y="5736411"/>
                </a:cubicBezTo>
                <a:cubicBezTo>
                  <a:pt x="1846812" y="5736411"/>
                  <a:pt x="1839072" y="5733103"/>
                  <a:pt x="1833384" y="5726486"/>
                </a:cubicBezTo>
                <a:cubicBezTo>
                  <a:pt x="1827695" y="5719869"/>
                  <a:pt x="1824851" y="5708989"/>
                  <a:pt x="1824851" y="5693846"/>
                </a:cubicBezTo>
                <a:cubicBezTo>
                  <a:pt x="1824851" y="5678566"/>
                  <a:pt x="1827712" y="5667618"/>
                  <a:pt x="1833436" y="5661001"/>
                </a:cubicBezTo>
                <a:cubicBezTo>
                  <a:pt x="1839158" y="5654385"/>
                  <a:pt x="1846743" y="5651076"/>
                  <a:pt x="1856190" y="5651076"/>
                </a:cubicBezTo>
                <a:close/>
                <a:moveTo>
                  <a:pt x="11696952" y="5648125"/>
                </a:moveTo>
                <a:cubicBezTo>
                  <a:pt x="11672542" y="5648125"/>
                  <a:pt x="11653666" y="5654789"/>
                  <a:pt x="11640324" y="5668116"/>
                </a:cubicBezTo>
                <a:cubicBezTo>
                  <a:pt x="11626982" y="5681443"/>
                  <a:pt x="11620311" y="5700513"/>
                  <a:pt x="11620311" y="5725325"/>
                </a:cubicBezTo>
                <a:cubicBezTo>
                  <a:pt x="11620311" y="5743935"/>
                  <a:pt x="11624103" y="5759205"/>
                  <a:pt x="11631688" y="5771135"/>
                </a:cubicBezTo>
                <a:cubicBezTo>
                  <a:pt x="11639273" y="5783064"/>
                  <a:pt x="11648288" y="5791397"/>
                  <a:pt x="11658735" y="5796135"/>
                </a:cubicBezTo>
                <a:cubicBezTo>
                  <a:pt x="11669181" y="5800872"/>
                  <a:pt x="11682643" y="5803241"/>
                  <a:pt x="11699123" y="5803241"/>
                </a:cubicBezTo>
                <a:cubicBezTo>
                  <a:pt x="11712707" y="5803241"/>
                  <a:pt x="11723895" y="5801297"/>
                  <a:pt x="11732686" y="5797409"/>
                </a:cubicBezTo>
                <a:cubicBezTo>
                  <a:pt x="11741477" y="5793521"/>
                  <a:pt x="11748838" y="5787757"/>
                  <a:pt x="11754768" y="5780117"/>
                </a:cubicBezTo>
                <a:cubicBezTo>
                  <a:pt x="11760697" y="5772477"/>
                  <a:pt x="11765042" y="5762961"/>
                  <a:pt x="11767799" y="5751570"/>
                </a:cubicBezTo>
                <a:lnTo>
                  <a:pt x="11726739" y="5739292"/>
                </a:lnTo>
                <a:cubicBezTo>
                  <a:pt x="11724670" y="5748773"/>
                  <a:pt x="11721343" y="5756004"/>
                  <a:pt x="11716758" y="5760983"/>
                </a:cubicBezTo>
                <a:cubicBezTo>
                  <a:pt x="11712173" y="5765963"/>
                  <a:pt x="11705398" y="5768453"/>
                  <a:pt x="11696434" y="5768453"/>
                </a:cubicBezTo>
                <a:cubicBezTo>
                  <a:pt x="11687194" y="5768453"/>
                  <a:pt x="11680023" y="5765370"/>
                  <a:pt x="11674921" y="5759204"/>
                </a:cubicBezTo>
                <a:cubicBezTo>
                  <a:pt x="11669819" y="5753038"/>
                  <a:pt x="11667267" y="5741643"/>
                  <a:pt x="11667267" y="5725018"/>
                </a:cubicBezTo>
                <a:cubicBezTo>
                  <a:pt x="11667267" y="5711597"/>
                  <a:pt x="11669405" y="5701753"/>
                  <a:pt x="11673680" y="5695485"/>
                </a:cubicBezTo>
                <a:cubicBezTo>
                  <a:pt x="11679334" y="5687036"/>
                  <a:pt x="11687470" y="5682811"/>
                  <a:pt x="11698089" y="5682811"/>
                </a:cubicBezTo>
                <a:cubicBezTo>
                  <a:pt x="11702778" y="5682811"/>
                  <a:pt x="11707019" y="5683766"/>
                  <a:pt x="11710810" y="5685676"/>
                </a:cubicBezTo>
                <a:cubicBezTo>
                  <a:pt x="11714603" y="5687586"/>
                  <a:pt x="11717809" y="5690315"/>
                  <a:pt x="11720429" y="5693862"/>
                </a:cubicBezTo>
                <a:cubicBezTo>
                  <a:pt x="11722015" y="5695976"/>
                  <a:pt x="11723533" y="5699319"/>
                  <a:pt x="11724980" y="5703889"/>
                </a:cubicBezTo>
                <a:lnTo>
                  <a:pt x="11766352" y="5694783"/>
                </a:lnTo>
                <a:cubicBezTo>
                  <a:pt x="11761042" y="5678957"/>
                  <a:pt x="11752923" y="5667225"/>
                  <a:pt x="11741995" y="5659585"/>
                </a:cubicBezTo>
                <a:cubicBezTo>
                  <a:pt x="11731065" y="5651945"/>
                  <a:pt x="11716051" y="5648125"/>
                  <a:pt x="11696952" y="5648125"/>
                </a:cubicBezTo>
                <a:close/>
                <a:moveTo>
                  <a:pt x="11084269" y="5638441"/>
                </a:moveTo>
                <a:lnTo>
                  <a:pt x="11007525" y="5728686"/>
                </a:lnTo>
                <a:lnTo>
                  <a:pt x="11007525" y="5762963"/>
                </a:lnTo>
                <a:lnTo>
                  <a:pt x="11084269" y="5762963"/>
                </a:lnTo>
                <a:lnTo>
                  <a:pt x="11084269" y="5790998"/>
                </a:lnTo>
                <a:lnTo>
                  <a:pt x="11120986" y="5790998"/>
                </a:lnTo>
                <a:lnTo>
                  <a:pt x="11120986" y="5762963"/>
                </a:lnTo>
                <a:lnTo>
                  <a:pt x="11140016" y="5762963"/>
                </a:lnTo>
                <a:lnTo>
                  <a:pt x="11140016" y="5730630"/>
                </a:lnTo>
                <a:lnTo>
                  <a:pt x="11120986" y="5730630"/>
                </a:lnTo>
                <a:lnTo>
                  <a:pt x="11120986" y="5638441"/>
                </a:lnTo>
                <a:close/>
                <a:moveTo>
                  <a:pt x="7316109" y="5638441"/>
                </a:moveTo>
                <a:lnTo>
                  <a:pt x="7239365" y="5728687"/>
                </a:lnTo>
                <a:lnTo>
                  <a:pt x="7239365" y="5762964"/>
                </a:lnTo>
                <a:lnTo>
                  <a:pt x="7316109" y="5762964"/>
                </a:lnTo>
                <a:lnTo>
                  <a:pt x="7316109" y="5790999"/>
                </a:lnTo>
                <a:lnTo>
                  <a:pt x="7352826" y="5790999"/>
                </a:lnTo>
                <a:lnTo>
                  <a:pt x="7352826" y="5762964"/>
                </a:lnTo>
                <a:lnTo>
                  <a:pt x="7371857" y="5762964"/>
                </a:lnTo>
                <a:lnTo>
                  <a:pt x="7371857" y="5730631"/>
                </a:lnTo>
                <a:lnTo>
                  <a:pt x="7352826" y="5730631"/>
                </a:lnTo>
                <a:lnTo>
                  <a:pt x="7352826" y="5638441"/>
                </a:lnTo>
                <a:close/>
                <a:moveTo>
                  <a:pt x="1583399" y="5638441"/>
                </a:moveTo>
                <a:lnTo>
                  <a:pt x="1506655" y="5728687"/>
                </a:lnTo>
                <a:lnTo>
                  <a:pt x="1506655" y="5762964"/>
                </a:lnTo>
                <a:lnTo>
                  <a:pt x="1583399" y="5762964"/>
                </a:lnTo>
                <a:lnTo>
                  <a:pt x="1583399" y="5790999"/>
                </a:lnTo>
                <a:lnTo>
                  <a:pt x="1620116" y="5790999"/>
                </a:lnTo>
                <a:lnTo>
                  <a:pt x="1620116" y="5762964"/>
                </a:lnTo>
                <a:lnTo>
                  <a:pt x="1639147" y="5762964"/>
                </a:lnTo>
                <a:lnTo>
                  <a:pt x="1639147" y="5730631"/>
                </a:lnTo>
                <a:lnTo>
                  <a:pt x="1620116" y="5730631"/>
                </a:lnTo>
                <a:lnTo>
                  <a:pt x="1620116" y="5638441"/>
                </a:lnTo>
                <a:close/>
                <a:moveTo>
                  <a:pt x="17481" y="5622072"/>
                </a:moveTo>
                <a:lnTo>
                  <a:pt x="17481" y="5772072"/>
                </a:lnTo>
                <a:lnTo>
                  <a:pt x="64437" y="5772072"/>
                </a:lnTo>
                <a:lnTo>
                  <a:pt x="64437" y="5622072"/>
                </a:lnTo>
                <a:close/>
                <a:moveTo>
                  <a:pt x="1856293" y="5615981"/>
                </a:moveTo>
                <a:cubicBezTo>
                  <a:pt x="1831677" y="5615981"/>
                  <a:pt x="1812474" y="5622802"/>
                  <a:pt x="1798683" y="5636445"/>
                </a:cubicBezTo>
                <a:cubicBezTo>
                  <a:pt x="1784893" y="5650088"/>
                  <a:pt x="1777998" y="5669153"/>
                  <a:pt x="1777998" y="5693641"/>
                </a:cubicBezTo>
                <a:cubicBezTo>
                  <a:pt x="1777998" y="5711172"/>
                  <a:pt x="1781480" y="5725770"/>
                  <a:pt x="1788444" y="5737434"/>
                </a:cubicBezTo>
                <a:cubicBezTo>
                  <a:pt x="1795408" y="5749098"/>
                  <a:pt x="1804492" y="5757625"/>
                  <a:pt x="1815698" y="5763014"/>
                </a:cubicBezTo>
                <a:cubicBezTo>
                  <a:pt x="1826902" y="5768403"/>
                  <a:pt x="1841054" y="5771097"/>
                  <a:pt x="1858155" y="5771097"/>
                </a:cubicBezTo>
                <a:cubicBezTo>
                  <a:pt x="1874979" y="5771097"/>
                  <a:pt x="1889028" y="5767976"/>
                  <a:pt x="1900302" y="5761735"/>
                </a:cubicBezTo>
                <a:cubicBezTo>
                  <a:pt x="1911576" y="5755493"/>
                  <a:pt x="1920194" y="5746762"/>
                  <a:pt x="1926159" y="5735541"/>
                </a:cubicBezTo>
                <a:cubicBezTo>
                  <a:pt x="1932123" y="5724320"/>
                  <a:pt x="1935106" y="5709944"/>
                  <a:pt x="1935106" y="5692413"/>
                </a:cubicBezTo>
                <a:cubicBezTo>
                  <a:pt x="1935106" y="5668266"/>
                  <a:pt x="1928280" y="5649490"/>
                  <a:pt x="1914627" y="5636087"/>
                </a:cubicBezTo>
                <a:cubicBezTo>
                  <a:pt x="1900974" y="5622683"/>
                  <a:pt x="1881530" y="5615981"/>
                  <a:pt x="1856293" y="5615981"/>
                </a:cubicBezTo>
                <a:close/>
                <a:moveTo>
                  <a:pt x="3795265" y="5491734"/>
                </a:moveTo>
                <a:lnTo>
                  <a:pt x="3819053" y="5491734"/>
                </a:lnTo>
                <a:cubicBezTo>
                  <a:pt x="3827258" y="5491734"/>
                  <a:pt x="3832999" y="5493081"/>
                  <a:pt x="3836274" y="5495775"/>
                </a:cubicBezTo>
                <a:cubicBezTo>
                  <a:pt x="3839549" y="5498470"/>
                  <a:pt x="3841187" y="5502034"/>
                  <a:pt x="3841187" y="5506468"/>
                </a:cubicBezTo>
                <a:cubicBezTo>
                  <a:pt x="3841187" y="5511243"/>
                  <a:pt x="3839532" y="5515046"/>
                  <a:pt x="3836222" y="5517876"/>
                </a:cubicBezTo>
                <a:cubicBezTo>
                  <a:pt x="3832912" y="5520707"/>
                  <a:pt x="3827223" y="5522123"/>
                  <a:pt x="3819157" y="5522123"/>
                </a:cubicBezTo>
                <a:lnTo>
                  <a:pt x="3795265" y="5522123"/>
                </a:lnTo>
                <a:close/>
                <a:moveTo>
                  <a:pt x="11673162" y="5480889"/>
                </a:moveTo>
                <a:lnTo>
                  <a:pt x="11696952" y="5480889"/>
                </a:lnTo>
                <a:cubicBezTo>
                  <a:pt x="11705157" y="5480889"/>
                  <a:pt x="11710897" y="5482236"/>
                  <a:pt x="11714172" y="5484930"/>
                </a:cubicBezTo>
                <a:cubicBezTo>
                  <a:pt x="11717447" y="5487625"/>
                  <a:pt x="11719085" y="5491189"/>
                  <a:pt x="11719085" y="5495623"/>
                </a:cubicBezTo>
                <a:cubicBezTo>
                  <a:pt x="11719085" y="5500398"/>
                  <a:pt x="11717430" y="5504201"/>
                  <a:pt x="11714121" y="5507032"/>
                </a:cubicBezTo>
                <a:cubicBezTo>
                  <a:pt x="11710810" y="5509862"/>
                  <a:pt x="11705122" y="5511278"/>
                  <a:pt x="11697055" y="5511278"/>
                </a:cubicBezTo>
                <a:lnTo>
                  <a:pt x="11673162" y="5511278"/>
                </a:lnTo>
                <a:close/>
                <a:moveTo>
                  <a:pt x="5954136" y="5450783"/>
                </a:moveTo>
                <a:lnTo>
                  <a:pt x="5970872" y="5504706"/>
                </a:lnTo>
                <a:lnTo>
                  <a:pt x="5937575" y="5504706"/>
                </a:lnTo>
                <a:close/>
                <a:moveTo>
                  <a:pt x="3795265" y="5434742"/>
                </a:moveTo>
                <a:lnTo>
                  <a:pt x="3815950" y="5434742"/>
                </a:lnTo>
                <a:cubicBezTo>
                  <a:pt x="3823053" y="5434742"/>
                  <a:pt x="3828034" y="5435970"/>
                  <a:pt x="3830896" y="5438425"/>
                </a:cubicBezTo>
                <a:cubicBezTo>
                  <a:pt x="3833757" y="5440881"/>
                  <a:pt x="3835187" y="5444292"/>
                  <a:pt x="3835187" y="5448657"/>
                </a:cubicBezTo>
                <a:cubicBezTo>
                  <a:pt x="3835187" y="5453364"/>
                  <a:pt x="3833757" y="5456962"/>
                  <a:pt x="3830896" y="5459452"/>
                </a:cubicBezTo>
                <a:cubicBezTo>
                  <a:pt x="3828034" y="5461942"/>
                  <a:pt x="3822949" y="5463187"/>
                  <a:pt x="3815640" y="5463187"/>
                </a:cubicBezTo>
                <a:lnTo>
                  <a:pt x="3795265" y="5463187"/>
                </a:lnTo>
                <a:close/>
                <a:moveTo>
                  <a:pt x="11673162" y="5423897"/>
                </a:moveTo>
                <a:lnTo>
                  <a:pt x="11693848" y="5423897"/>
                </a:lnTo>
                <a:cubicBezTo>
                  <a:pt x="11700950" y="5423897"/>
                  <a:pt x="11705932" y="5425125"/>
                  <a:pt x="11708794" y="5427580"/>
                </a:cubicBezTo>
                <a:cubicBezTo>
                  <a:pt x="11711655" y="5430036"/>
                  <a:pt x="11713086" y="5433447"/>
                  <a:pt x="11713086" y="5437812"/>
                </a:cubicBezTo>
                <a:cubicBezTo>
                  <a:pt x="11713086" y="5442519"/>
                  <a:pt x="11711655" y="5446118"/>
                  <a:pt x="11708794" y="5448607"/>
                </a:cubicBezTo>
                <a:cubicBezTo>
                  <a:pt x="11705932" y="5451097"/>
                  <a:pt x="11700847" y="5452342"/>
                  <a:pt x="11693538" y="5452342"/>
                </a:cubicBezTo>
                <a:lnTo>
                  <a:pt x="11673162" y="5452342"/>
                </a:lnTo>
                <a:close/>
                <a:moveTo>
                  <a:pt x="9484387" y="5416637"/>
                </a:moveTo>
                <a:lnTo>
                  <a:pt x="9484387" y="5566637"/>
                </a:lnTo>
                <a:lnTo>
                  <a:pt x="9531239" y="5566637"/>
                </a:lnTo>
                <a:lnTo>
                  <a:pt x="9531239" y="5530034"/>
                </a:lnTo>
                <a:lnTo>
                  <a:pt x="9555447" y="5504950"/>
                </a:lnTo>
                <a:lnTo>
                  <a:pt x="9587416" y="5566637"/>
                </a:lnTo>
                <a:lnTo>
                  <a:pt x="9645115" y="5566637"/>
                </a:lnTo>
                <a:lnTo>
                  <a:pt x="9587301" y="5473255"/>
                </a:lnTo>
                <a:lnTo>
                  <a:pt x="9642632" y="5416637"/>
                </a:lnTo>
                <a:lnTo>
                  <a:pt x="9580318" y="5416637"/>
                </a:lnTo>
                <a:lnTo>
                  <a:pt x="9531239" y="5473322"/>
                </a:lnTo>
                <a:lnTo>
                  <a:pt x="9531239" y="5416637"/>
                </a:lnTo>
                <a:close/>
                <a:moveTo>
                  <a:pt x="5929158" y="5411902"/>
                </a:moveTo>
                <a:lnTo>
                  <a:pt x="5872169" y="5561902"/>
                </a:lnTo>
                <a:lnTo>
                  <a:pt x="5920008" y="5561902"/>
                </a:lnTo>
                <a:lnTo>
                  <a:pt x="5927398" y="5537141"/>
                </a:lnTo>
                <a:lnTo>
                  <a:pt x="5980591" y="5537141"/>
                </a:lnTo>
                <a:lnTo>
                  <a:pt x="5988177" y="5561902"/>
                </a:lnTo>
                <a:lnTo>
                  <a:pt x="6037241" y="5561902"/>
                </a:lnTo>
                <a:lnTo>
                  <a:pt x="5980264" y="5411902"/>
                </a:lnTo>
                <a:close/>
                <a:moveTo>
                  <a:pt x="5615803" y="5406891"/>
                </a:moveTo>
                <a:lnTo>
                  <a:pt x="5615803" y="5442089"/>
                </a:lnTo>
                <a:lnTo>
                  <a:pt x="5690685" y="5442089"/>
                </a:lnTo>
                <a:cubicBezTo>
                  <a:pt x="5675309" y="5460984"/>
                  <a:pt x="5664069" y="5478719"/>
                  <a:pt x="5656967" y="5495295"/>
                </a:cubicBezTo>
                <a:cubicBezTo>
                  <a:pt x="5649865" y="5511871"/>
                  <a:pt x="5644659" y="5532403"/>
                  <a:pt x="5641350" y="5556891"/>
                </a:cubicBezTo>
                <a:lnTo>
                  <a:pt x="5683341" y="5556891"/>
                </a:lnTo>
                <a:cubicBezTo>
                  <a:pt x="5684721" y="5539292"/>
                  <a:pt x="5687410" y="5524047"/>
                  <a:pt x="5691408" y="5511154"/>
                </a:cubicBezTo>
                <a:cubicBezTo>
                  <a:pt x="5696442" y="5494579"/>
                  <a:pt x="5703303" y="5479538"/>
                  <a:pt x="5711991" y="5466032"/>
                </a:cubicBezTo>
                <a:cubicBezTo>
                  <a:pt x="5719162" y="5454913"/>
                  <a:pt x="5728092" y="5444579"/>
                  <a:pt x="5738780" y="5435029"/>
                </a:cubicBezTo>
                <a:lnTo>
                  <a:pt x="5738780" y="5406891"/>
                </a:lnTo>
                <a:close/>
                <a:moveTo>
                  <a:pt x="3747999" y="5404353"/>
                </a:moveTo>
                <a:lnTo>
                  <a:pt x="3747999" y="5554353"/>
                </a:lnTo>
                <a:lnTo>
                  <a:pt x="3828879" y="5554353"/>
                </a:lnTo>
                <a:cubicBezTo>
                  <a:pt x="3832327" y="5554353"/>
                  <a:pt x="3839325" y="5553671"/>
                  <a:pt x="3849874" y="5552307"/>
                </a:cubicBezTo>
                <a:cubicBezTo>
                  <a:pt x="3857804" y="5551284"/>
                  <a:pt x="3863734" y="5549647"/>
                  <a:pt x="3867665" y="5547396"/>
                </a:cubicBezTo>
                <a:cubicBezTo>
                  <a:pt x="3874008" y="5543780"/>
                  <a:pt x="3879007" y="5538869"/>
                  <a:pt x="3882662" y="5532662"/>
                </a:cubicBezTo>
                <a:cubicBezTo>
                  <a:pt x="3886316" y="5526454"/>
                  <a:pt x="3888144" y="5519462"/>
                  <a:pt x="3888144" y="5511686"/>
                </a:cubicBezTo>
                <a:cubicBezTo>
                  <a:pt x="3888144" y="5502136"/>
                  <a:pt x="3885575" y="5494207"/>
                  <a:pt x="3880439" y="5487897"/>
                </a:cubicBezTo>
                <a:cubicBezTo>
                  <a:pt x="3875302" y="5481587"/>
                  <a:pt x="3867285" y="5477136"/>
                  <a:pt x="3856391" y="5474544"/>
                </a:cubicBezTo>
                <a:cubicBezTo>
                  <a:pt x="3863562" y="5472088"/>
                  <a:pt x="3869009" y="5468746"/>
                  <a:pt x="3872732" y="5464517"/>
                </a:cubicBezTo>
                <a:cubicBezTo>
                  <a:pt x="3878318" y="5458173"/>
                  <a:pt x="3881110" y="5450567"/>
                  <a:pt x="3881110" y="5441700"/>
                </a:cubicBezTo>
                <a:cubicBezTo>
                  <a:pt x="3881110" y="5431127"/>
                  <a:pt x="3877197" y="5422259"/>
                  <a:pt x="3869371" y="5415097"/>
                </a:cubicBezTo>
                <a:cubicBezTo>
                  <a:pt x="3861544" y="5407934"/>
                  <a:pt x="3850323" y="5404353"/>
                  <a:pt x="3835705" y="5404353"/>
                </a:cubicBezTo>
                <a:close/>
                <a:moveTo>
                  <a:pt x="9919357" y="5404330"/>
                </a:moveTo>
                <a:cubicBezTo>
                  <a:pt x="9902119" y="5404330"/>
                  <a:pt x="9888794" y="5407673"/>
                  <a:pt x="9879382" y="5414357"/>
                </a:cubicBezTo>
                <a:cubicBezTo>
                  <a:pt x="9869970" y="5421042"/>
                  <a:pt x="9863609" y="5430660"/>
                  <a:pt x="9860300" y="5443211"/>
                </a:cubicBezTo>
                <a:lnTo>
                  <a:pt x="9900120" y="5450271"/>
                </a:lnTo>
                <a:cubicBezTo>
                  <a:pt x="9901222" y="5442836"/>
                  <a:pt x="9903326" y="5437635"/>
                  <a:pt x="9906428" y="5434668"/>
                </a:cubicBezTo>
                <a:cubicBezTo>
                  <a:pt x="9909532" y="5431701"/>
                  <a:pt x="9913565" y="5430217"/>
                  <a:pt x="9918530" y="5430217"/>
                </a:cubicBezTo>
                <a:cubicBezTo>
                  <a:pt x="9923357" y="5430217"/>
                  <a:pt x="9927148" y="5431581"/>
                  <a:pt x="9929907" y="5434310"/>
                </a:cubicBezTo>
                <a:cubicBezTo>
                  <a:pt x="9932665" y="5437038"/>
                  <a:pt x="9934044" y="5440688"/>
                  <a:pt x="9934044" y="5445258"/>
                </a:cubicBezTo>
                <a:cubicBezTo>
                  <a:pt x="9934044" y="5450033"/>
                  <a:pt x="9932200" y="5454160"/>
                  <a:pt x="9928511" y="5457638"/>
                </a:cubicBezTo>
                <a:cubicBezTo>
                  <a:pt x="9924822" y="5461117"/>
                  <a:pt x="9920219" y="5462857"/>
                  <a:pt x="9914703" y="5462857"/>
                </a:cubicBezTo>
                <a:cubicBezTo>
                  <a:pt x="9913393" y="5462857"/>
                  <a:pt x="9911565" y="5462686"/>
                  <a:pt x="9909221" y="5462345"/>
                </a:cubicBezTo>
                <a:lnTo>
                  <a:pt x="9907049" y="5492120"/>
                </a:lnTo>
                <a:cubicBezTo>
                  <a:pt x="9912841" y="5490483"/>
                  <a:pt x="9917392" y="5489664"/>
                  <a:pt x="9920702" y="5489664"/>
                </a:cubicBezTo>
                <a:cubicBezTo>
                  <a:pt x="9926908" y="5489664"/>
                  <a:pt x="9931821" y="5491574"/>
                  <a:pt x="9935440" y="5495394"/>
                </a:cubicBezTo>
                <a:cubicBezTo>
                  <a:pt x="9939060" y="5499214"/>
                  <a:pt x="9940871" y="5504603"/>
                  <a:pt x="9940871" y="5511561"/>
                </a:cubicBezTo>
                <a:cubicBezTo>
                  <a:pt x="9940871" y="5518382"/>
                  <a:pt x="9938992" y="5523839"/>
                  <a:pt x="9935233" y="5527932"/>
                </a:cubicBezTo>
                <a:cubicBezTo>
                  <a:pt x="9931476" y="5532025"/>
                  <a:pt x="9926769" y="5534071"/>
                  <a:pt x="9921116" y="5534071"/>
                </a:cubicBezTo>
                <a:cubicBezTo>
                  <a:pt x="9915737" y="5534071"/>
                  <a:pt x="9911307" y="5532451"/>
                  <a:pt x="9907825" y="5529211"/>
                </a:cubicBezTo>
                <a:cubicBezTo>
                  <a:pt x="9904343" y="5525971"/>
                  <a:pt x="9901774" y="5520156"/>
                  <a:pt x="9900120" y="5511765"/>
                </a:cubicBezTo>
                <a:lnTo>
                  <a:pt x="9858024" y="5517291"/>
                </a:lnTo>
                <a:cubicBezTo>
                  <a:pt x="9860783" y="5526636"/>
                  <a:pt x="9864730" y="5534395"/>
                  <a:pt x="9869867" y="5540568"/>
                </a:cubicBezTo>
                <a:cubicBezTo>
                  <a:pt x="9875003" y="5546742"/>
                  <a:pt x="9881554" y="5551431"/>
                  <a:pt x="9889518" y="5554637"/>
                </a:cubicBezTo>
                <a:cubicBezTo>
                  <a:pt x="9897482" y="5557843"/>
                  <a:pt x="9908359" y="5559446"/>
                  <a:pt x="9922150" y="5559446"/>
                </a:cubicBezTo>
                <a:cubicBezTo>
                  <a:pt x="9936285" y="5559446"/>
                  <a:pt x="9947697" y="5557280"/>
                  <a:pt x="9956385" y="5552949"/>
                </a:cubicBezTo>
                <a:cubicBezTo>
                  <a:pt x="9965073" y="5548617"/>
                  <a:pt x="9971727" y="5542444"/>
                  <a:pt x="9976346" y="5534429"/>
                </a:cubicBezTo>
                <a:cubicBezTo>
                  <a:pt x="9980967" y="5526414"/>
                  <a:pt x="9983276" y="5518041"/>
                  <a:pt x="9983276" y="5509310"/>
                </a:cubicBezTo>
                <a:cubicBezTo>
                  <a:pt x="9983276" y="5502352"/>
                  <a:pt x="9981879" y="5496366"/>
                  <a:pt x="9979088" y="5491353"/>
                </a:cubicBezTo>
                <a:cubicBezTo>
                  <a:pt x="9976295" y="5486339"/>
                  <a:pt x="9972382" y="5482297"/>
                  <a:pt x="9967349" y="5479228"/>
                </a:cubicBezTo>
                <a:cubicBezTo>
                  <a:pt x="9964245" y="5477318"/>
                  <a:pt x="9959763" y="5475647"/>
                  <a:pt x="9953902" y="5474214"/>
                </a:cubicBezTo>
                <a:cubicBezTo>
                  <a:pt x="9961142" y="5470258"/>
                  <a:pt x="9966555" y="5465653"/>
                  <a:pt x="9970141" y="5460401"/>
                </a:cubicBezTo>
                <a:cubicBezTo>
                  <a:pt x="9973726" y="5455149"/>
                  <a:pt x="9975519" y="5449282"/>
                  <a:pt x="9975519" y="5442802"/>
                </a:cubicBezTo>
                <a:cubicBezTo>
                  <a:pt x="9975519" y="5431752"/>
                  <a:pt x="9971106" y="5422577"/>
                  <a:pt x="9962280" y="5415278"/>
                </a:cubicBezTo>
                <a:cubicBezTo>
                  <a:pt x="9953455" y="5407979"/>
                  <a:pt x="9939146" y="5404330"/>
                  <a:pt x="9919357" y="5404330"/>
                </a:cubicBezTo>
                <a:close/>
                <a:moveTo>
                  <a:pt x="11625896" y="5393508"/>
                </a:moveTo>
                <a:lnTo>
                  <a:pt x="11625896" y="5543508"/>
                </a:lnTo>
                <a:lnTo>
                  <a:pt x="11706777" y="5543508"/>
                </a:lnTo>
                <a:cubicBezTo>
                  <a:pt x="11710225" y="5543508"/>
                  <a:pt x="11717223" y="5542826"/>
                  <a:pt x="11727773" y="5541462"/>
                </a:cubicBezTo>
                <a:cubicBezTo>
                  <a:pt x="11735702" y="5540439"/>
                  <a:pt x="11741633" y="5538802"/>
                  <a:pt x="11745563" y="5536551"/>
                </a:cubicBezTo>
                <a:cubicBezTo>
                  <a:pt x="11751906" y="5532935"/>
                  <a:pt x="11756906" y="5528024"/>
                  <a:pt x="11760560" y="5521817"/>
                </a:cubicBezTo>
                <a:cubicBezTo>
                  <a:pt x="11764214" y="5515610"/>
                  <a:pt x="11766042" y="5508617"/>
                  <a:pt x="11766042" y="5500841"/>
                </a:cubicBezTo>
                <a:cubicBezTo>
                  <a:pt x="11766042" y="5491291"/>
                  <a:pt x="11763473" y="5483362"/>
                  <a:pt x="11758336" y="5477052"/>
                </a:cubicBezTo>
                <a:cubicBezTo>
                  <a:pt x="11753199" y="5470742"/>
                  <a:pt x="11745184" y="5466291"/>
                  <a:pt x="11734289" y="5463699"/>
                </a:cubicBezTo>
                <a:cubicBezTo>
                  <a:pt x="11741460" y="5461243"/>
                  <a:pt x="11746907" y="5457901"/>
                  <a:pt x="11750630" y="5453672"/>
                </a:cubicBezTo>
                <a:cubicBezTo>
                  <a:pt x="11756216" y="5447328"/>
                  <a:pt x="11759008" y="5439722"/>
                  <a:pt x="11759008" y="5430855"/>
                </a:cubicBezTo>
                <a:cubicBezTo>
                  <a:pt x="11759008" y="5420282"/>
                  <a:pt x="11755095" y="5411414"/>
                  <a:pt x="11747269" y="5404252"/>
                </a:cubicBezTo>
                <a:cubicBezTo>
                  <a:pt x="11739443" y="5397090"/>
                  <a:pt x="11728221" y="5393508"/>
                  <a:pt x="11713603" y="5393508"/>
                </a:cubicBezTo>
                <a:close/>
                <a:moveTo>
                  <a:pt x="7303801" y="5390791"/>
                </a:moveTo>
                <a:cubicBezTo>
                  <a:pt x="7286564" y="5390791"/>
                  <a:pt x="7273239" y="5394134"/>
                  <a:pt x="7263827" y="5400818"/>
                </a:cubicBezTo>
                <a:cubicBezTo>
                  <a:pt x="7254415" y="5407503"/>
                  <a:pt x="7248053" y="5417121"/>
                  <a:pt x="7244744" y="5429672"/>
                </a:cubicBezTo>
                <a:lnTo>
                  <a:pt x="7284564" y="5436732"/>
                </a:lnTo>
                <a:cubicBezTo>
                  <a:pt x="7285667" y="5429297"/>
                  <a:pt x="7287770" y="5424096"/>
                  <a:pt x="7290873" y="5421129"/>
                </a:cubicBezTo>
                <a:cubicBezTo>
                  <a:pt x="7293976" y="5418162"/>
                  <a:pt x="7298009" y="5416678"/>
                  <a:pt x="7302975" y="5416678"/>
                </a:cubicBezTo>
                <a:cubicBezTo>
                  <a:pt x="7307800" y="5416678"/>
                  <a:pt x="7311593" y="5418042"/>
                  <a:pt x="7314352" y="5420771"/>
                </a:cubicBezTo>
                <a:cubicBezTo>
                  <a:pt x="7317109" y="5423499"/>
                  <a:pt x="7318488" y="5427149"/>
                  <a:pt x="7318488" y="5431719"/>
                </a:cubicBezTo>
                <a:cubicBezTo>
                  <a:pt x="7318488" y="5436494"/>
                  <a:pt x="7316644" y="5440621"/>
                  <a:pt x="7312955" y="5444099"/>
                </a:cubicBezTo>
                <a:cubicBezTo>
                  <a:pt x="7309266" y="5447578"/>
                  <a:pt x="7304664" y="5449318"/>
                  <a:pt x="7299147" y="5449318"/>
                </a:cubicBezTo>
                <a:cubicBezTo>
                  <a:pt x="7297837" y="5449318"/>
                  <a:pt x="7296010" y="5449147"/>
                  <a:pt x="7293666" y="5448806"/>
                </a:cubicBezTo>
                <a:lnTo>
                  <a:pt x="7291493" y="5478581"/>
                </a:lnTo>
                <a:cubicBezTo>
                  <a:pt x="7297286" y="5476944"/>
                  <a:pt x="7301836" y="5476125"/>
                  <a:pt x="7305146" y="5476125"/>
                </a:cubicBezTo>
                <a:cubicBezTo>
                  <a:pt x="7311351" y="5476125"/>
                  <a:pt x="7316265" y="5478035"/>
                  <a:pt x="7319885" y="5481855"/>
                </a:cubicBezTo>
                <a:cubicBezTo>
                  <a:pt x="7323505" y="5485675"/>
                  <a:pt x="7325315" y="5491064"/>
                  <a:pt x="7325315" y="5498022"/>
                </a:cubicBezTo>
                <a:cubicBezTo>
                  <a:pt x="7325315" y="5504843"/>
                  <a:pt x="7323436" y="5510300"/>
                  <a:pt x="7319678" y="5514393"/>
                </a:cubicBezTo>
                <a:cubicBezTo>
                  <a:pt x="7315920" y="5518486"/>
                  <a:pt x="7311214" y="5520532"/>
                  <a:pt x="7305560" y="5520532"/>
                </a:cubicBezTo>
                <a:cubicBezTo>
                  <a:pt x="7300182" y="5520532"/>
                  <a:pt x="7295751" y="5518912"/>
                  <a:pt x="7292270" y="5515672"/>
                </a:cubicBezTo>
                <a:cubicBezTo>
                  <a:pt x="7288787" y="5512432"/>
                  <a:pt x="7286219" y="5506617"/>
                  <a:pt x="7284564" y="5498226"/>
                </a:cubicBezTo>
                <a:lnTo>
                  <a:pt x="7242469" y="5503752"/>
                </a:lnTo>
                <a:cubicBezTo>
                  <a:pt x="7245226" y="5513097"/>
                  <a:pt x="7249174" y="5520856"/>
                  <a:pt x="7254311" y="5527029"/>
                </a:cubicBezTo>
                <a:cubicBezTo>
                  <a:pt x="7259448" y="5533203"/>
                  <a:pt x="7265998" y="5537892"/>
                  <a:pt x="7273962" y="5541098"/>
                </a:cubicBezTo>
                <a:cubicBezTo>
                  <a:pt x="7281927" y="5544304"/>
                  <a:pt x="7292803" y="5545907"/>
                  <a:pt x="7306594" y="5545907"/>
                </a:cubicBezTo>
                <a:cubicBezTo>
                  <a:pt x="7320729" y="5545907"/>
                  <a:pt x="7332141" y="5543741"/>
                  <a:pt x="7340829" y="5539410"/>
                </a:cubicBezTo>
                <a:cubicBezTo>
                  <a:pt x="7349517" y="5535078"/>
                  <a:pt x="7356171" y="5528905"/>
                  <a:pt x="7360791" y="5520890"/>
                </a:cubicBezTo>
                <a:cubicBezTo>
                  <a:pt x="7365410" y="5512875"/>
                  <a:pt x="7367720" y="5504502"/>
                  <a:pt x="7367720" y="5495771"/>
                </a:cubicBezTo>
                <a:cubicBezTo>
                  <a:pt x="7367720" y="5488813"/>
                  <a:pt x="7366324" y="5482827"/>
                  <a:pt x="7363532" y="5477814"/>
                </a:cubicBezTo>
                <a:cubicBezTo>
                  <a:pt x="7360739" y="5472800"/>
                  <a:pt x="7356826" y="5468758"/>
                  <a:pt x="7351792" y="5465689"/>
                </a:cubicBezTo>
                <a:cubicBezTo>
                  <a:pt x="7348690" y="5463779"/>
                  <a:pt x="7344208" y="5462108"/>
                  <a:pt x="7338347" y="5460675"/>
                </a:cubicBezTo>
                <a:cubicBezTo>
                  <a:pt x="7345587" y="5456719"/>
                  <a:pt x="7351000" y="5452114"/>
                  <a:pt x="7354585" y="5446862"/>
                </a:cubicBezTo>
                <a:cubicBezTo>
                  <a:pt x="7358170" y="5441610"/>
                  <a:pt x="7359964" y="5435743"/>
                  <a:pt x="7359964" y="5429263"/>
                </a:cubicBezTo>
                <a:cubicBezTo>
                  <a:pt x="7359964" y="5418213"/>
                  <a:pt x="7355550" y="5409038"/>
                  <a:pt x="7346725" y="5401739"/>
                </a:cubicBezTo>
                <a:cubicBezTo>
                  <a:pt x="7337898" y="5394440"/>
                  <a:pt x="7323591" y="5390791"/>
                  <a:pt x="7303801" y="5390791"/>
                </a:cubicBezTo>
                <a:close/>
                <a:moveTo>
                  <a:pt x="1571091" y="5390791"/>
                </a:moveTo>
                <a:cubicBezTo>
                  <a:pt x="1553852" y="5390791"/>
                  <a:pt x="1540527" y="5394134"/>
                  <a:pt x="1531116" y="5400818"/>
                </a:cubicBezTo>
                <a:cubicBezTo>
                  <a:pt x="1521703" y="5407503"/>
                  <a:pt x="1515343" y="5417121"/>
                  <a:pt x="1512033" y="5429672"/>
                </a:cubicBezTo>
                <a:lnTo>
                  <a:pt x="1551853" y="5436732"/>
                </a:lnTo>
                <a:cubicBezTo>
                  <a:pt x="1552957" y="5429297"/>
                  <a:pt x="1555059" y="5424096"/>
                  <a:pt x="1558163" y="5421129"/>
                </a:cubicBezTo>
                <a:cubicBezTo>
                  <a:pt x="1561265" y="5418162"/>
                  <a:pt x="1565299" y="5416678"/>
                  <a:pt x="1570263" y="5416678"/>
                </a:cubicBezTo>
                <a:cubicBezTo>
                  <a:pt x="1575090" y="5416678"/>
                  <a:pt x="1578883" y="5418042"/>
                  <a:pt x="1581641" y="5420771"/>
                </a:cubicBezTo>
                <a:cubicBezTo>
                  <a:pt x="1584399" y="5423499"/>
                  <a:pt x="1585778" y="5427149"/>
                  <a:pt x="1585778" y="5431719"/>
                </a:cubicBezTo>
                <a:cubicBezTo>
                  <a:pt x="1585778" y="5436494"/>
                  <a:pt x="1583934" y="5440621"/>
                  <a:pt x="1580244" y="5444099"/>
                </a:cubicBezTo>
                <a:cubicBezTo>
                  <a:pt x="1576556" y="5447578"/>
                  <a:pt x="1571952" y="5449318"/>
                  <a:pt x="1566436" y="5449318"/>
                </a:cubicBezTo>
                <a:cubicBezTo>
                  <a:pt x="1565127" y="5449318"/>
                  <a:pt x="1563300" y="5449147"/>
                  <a:pt x="1560955" y="5448806"/>
                </a:cubicBezTo>
                <a:lnTo>
                  <a:pt x="1558783" y="5478581"/>
                </a:lnTo>
                <a:cubicBezTo>
                  <a:pt x="1564575" y="5476944"/>
                  <a:pt x="1569126" y="5476125"/>
                  <a:pt x="1572436" y="5476125"/>
                </a:cubicBezTo>
                <a:cubicBezTo>
                  <a:pt x="1578641" y="5476125"/>
                  <a:pt x="1583554" y="5478035"/>
                  <a:pt x="1587174" y="5481855"/>
                </a:cubicBezTo>
                <a:cubicBezTo>
                  <a:pt x="1590794" y="5485675"/>
                  <a:pt x="1592604" y="5491064"/>
                  <a:pt x="1592604" y="5498022"/>
                </a:cubicBezTo>
                <a:cubicBezTo>
                  <a:pt x="1592604" y="5504843"/>
                  <a:pt x="1590725" y="5510300"/>
                  <a:pt x="1586967" y="5514393"/>
                </a:cubicBezTo>
                <a:cubicBezTo>
                  <a:pt x="1583209" y="5518486"/>
                  <a:pt x="1578504" y="5520532"/>
                  <a:pt x="1572849" y="5520532"/>
                </a:cubicBezTo>
                <a:cubicBezTo>
                  <a:pt x="1567471" y="5520532"/>
                  <a:pt x="1563041" y="5518912"/>
                  <a:pt x="1559559" y="5515672"/>
                </a:cubicBezTo>
                <a:cubicBezTo>
                  <a:pt x="1556076" y="5512432"/>
                  <a:pt x="1553509" y="5506617"/>
                  <a:pt x="1551853" y="5498226"/>
                </a:cubicBezTo>
                <a:lnTo>
                  <a:pt x="1509758" y="5503752"/>
                </a:lnTo>
                <a:cubicBezTo>
                  <a:pt x="1512516" y="5513097"/>
                  <a:pt x="1516463" y="5520856"/>
                  <a:pt x="1521600" y="5527029"/>
                </a:cubicBezTo>
                <a:cubicBezTo>
                  <a:pt x="1526737" y="5533203"/>
                  <a:pt x="1533288" y="5537892"/>
                  <a:pt x="1541252" y="5541098"/>
                </a:cubicBezTo>
                <a:cubicBezTo>
                  <a:pt x="1549216" y="5544304"/>
                  <a:pt x="1560093" y="5545907"/>
                  <a:pt x="1573884" y="5545907"/>
                </a:cubicBezTo>
                <a:cubicBezTo>
                  <a:pt x="1588019" y="5545907"/>
                  <a:pt x="1599430" y="5543741"/>
                  <a:pt x="1608118" y="5539410"/>
                </a:cubicBezTo>
                <a:cubicBezTo>
                  <a:pt x="1616806" y="5535078"/>
                  <a:pt x="1623461" y="5528905"/>
                  <a:pt x="1628080" y="5520890"/>
                </a:cubicBezTo>
                <a:cubicBezTo>
                  <a:pt x="1632700" y="5512875"/>
                  <a:pt x="1635010" y="5504502"/>
                  <a:pt x="1635010" y="5495771"/>
                </a:cubicBezTo>
                <a:cubicBezTo>
                  <a:pt x="1635010" y="5488813"/>
                  <a:pt x="1633614" y="5482827"/>
                  <a:pt x="1630821" y="5477814"/>
                </a:cubicBezTo>
                <a:cubicBezTo>
                  <a:pt x="1628029" y="5472800"/>
                  <a:pt x="1624116" y="5468758"/>
                  <a:pt x="1619082" y="5465689"/>
                </a:cubicBezTo>
                <a:cubicBezTo>
                  <a:pt x="1615979" y="5463779"/>
                  <a:pt x="1611498" y="5462108"/>
                  <a:pt x="1605636" y="5460675"/>
                </a:cubicBezTo>
                <a:cubicBezTo>
                  <a:pt x="1612876" y="5456719"/>
                  <a:pt x="1618289" y="5452114"/>
                  <a:pt x="1621875" y="5446862"/>
                </a:cubicBezTo>
                <a:cubicBezTo>
                  <a:pt x="1625460" y="5441610"/>
                  <a:pt x="1627252" y="5435743"/>
                  <a:pt x="1627252" y="5429263"/>
                </a:cubicBezTo>
                <a:cubicBezTo>
                  <a:pt x="1627252" y="5418213"/>
                  <a:pt x="1622840" y="5409038"/>
                  <a:pt x="1614013" y="5401739"/>
                </a:cubicBezTo>
                <a:cubicBezTo>
                  <a:pt x="1605188" y="5394440"/>
                  <a:pt x="1590880" y="5390791"/>
                  <a:pt x="1571091" y="5390791"/>
                </a:cubicBezTo>
                <a:close/>
                <a:moveTo>
                  <a:pt x="11071961" y="5390790"/>
                </a:moveTo>
                <a:cubicBezTo>
                  <a:pt x="11054723" y="5390790"/>
                  <a:pt x="11041398" y="5394133"/>
                  <a:pt x="11031986" y="5400817"/>
                </a:cubicBezTo>
                <a:cubicBezTo>
                  <a:pt x="11022574" y="5407502"/>
                  <a:pt x="11016213" y="5417120"/>
                  <a:pt x="11012903" y="5429671"/>
                </a:cubicBezTo>
                <a:lnTo>
                  <a:pt x="11052723" y="5436731"/>
                </a:lnTo>
                <a:cubicBezTo>
                  <a:pt x="11053826" y="5429296"/>
                  <a:pt x="11055930" y="5424095"/>
                  <a:pt x="11059032" y="5421128"/>
                </a:cubicBezTo>
                <a:cubicBezTo>
                  <a:pt x="11062135" y="5418161"/>
                  <a:pt x="11066168" y="5416677"/>
                  <a:pt x="11071134" y="5416677"/>
                </a:cubicBezTo>
                <a:cubicBezTo>
                  <a:pt x="11075960" y="5416677"/>
                  <a:pt x="11079752" y="5418041"/>
                  <a:pt x="11082511" y="5420770"/>
                </a:cubicBezTo>
                <a:cubicBezTo>
                  <a:pt x="11085268" y="5423498"/>
                  <a:pt x="11086648" y="5427148"/>
                  <a:pt x="11086648" y="5431718"/>
                </a:cubicBezTo>
                <a:cubicBezTo>
                  <a:pt x="11086648" y="5436493"/>
                  <a:pt x="11084803" y="5440620"/>
                  <a:pt x="11081115" y="5444098"/>
                </a:cubicBezTo>
                <a:cubicBezTo>
                  <a:pt x="11077425" y="5447578"/>
                  <a:pt x="11072823" y="5449317"/>
                  <a:pt x="11067307" y="5449317"/>
                </a:cubicBezTo>
                <a:cubicBezTo>
                  <a:pt x="11065997" y="5449317"/>
                  <a:pt x="11064169" y="5449146"/>
                  <a:pt x="11061825" y="5448805"/>
                </a:cubicBezTo>
                <a:lnTo>
                  <a:pt x="11059653" y="5478580"/>
                </a:lnTo>
                <a:cubicBezTo>
                  <a:pt x="11065445" y="5476943"/>
                  <a:pt x="11069996" y="5476124"/>
                  <a:pt x="11073306" y="5476124"/>
                </a:cubicBezTo>
                <a:cubicBezTo>
                  <a:pt x="11079512" y="5476124"/>
                  <a:pt x="11084424" y="5478034"/>
                  <a:pt x="11088044" y="5481854"/>
                </a:cubicBezTo>
                <a:cubicBezTo>
                  <a:pt x="11091664" y="5485674"/>
                  <a:pt x="11093474" y="5491063"/>
                  <a:pt x="11093474" y="5498021"/>
                </a:cubicBezTo>
                <a:cubicBezTo>
                  <a:pt x="11093474" y="5504842"/>
                  <a:pt x="11091595" y="5510299"/>
                  <a:pt x="11087837" y="5514392"/>
                </a:cubicBezTo>
                <a:cubicBezTo>
                  <a:pt x="11084080" y="5518485"/>
                  <a:pt x="11079373" y="5520531"/>
                  <a:pt x="11073719" y="5520531"/>
                </a:cubicBezTo>
                <a:cubicBezTo>
                  <a:pt x="11068341" y="5520531"/>
                  <a:pt x="11063910" y="5518911"/>
                  <a:pt x="11060429" y="5515671"/>
                </a:cubicBezTo>
                <a:cubicBezTo>
                  <a:pt x="11056947" y="5512431"/>
                  <a:pt x="11054378" y="5506616"/>
                  <a:pt x="11052723" y="5498225"/>
                </a:cubicBezTo>
                <a:lnTo>
                  <a:pt x="11010628" y="5503751"/>
                </a:lnTo>
                <a:cubicBezTo>
                  <a:pt x="11013386" y="5513096"/>
                  <a:pt x="11017334" y="5520855"/>
                  <a:pt x="11022471" y="5527028"/>
                </a:cubicBezTo>
                <a:cubicBezTo>
                  <a:pt x="11027607" y="5533202"/>
                  <a:pt x="11034158" y="5537891"/>
                  <a:pt x="11042122" y="5541097"/>
                </a:cubicBezTo>
                <a:cubicBezTo>
                  <a:pt x="11050086" y="5544303"/>
                  <a:pt x="11060963" y="5545906"/>
                  <a:pt x="11074754" y="5545906"/>
                </a:cubicBezTo>
                <a:cubicBezTo>
                  <a:pt x="11088889" y="5545906"/>
                  <a:pt x="11100301" y="5543740"/>
                  <a:pt x="11108989" y="5539409"/>
                </a:cubicBezTo>
                <a:cubicBezTo>
                  <a:pt x="11117677" y="5535077"/>
                  <a:pt x="11124330" y="5528904"/>
                  <a:pt x="11128950" y="5520889"/>
                </a:cubicBezTo>
                <a:cubicBezTo>
                  <a:pt x="11133570" y="5512874"/>
                  <a:pt x="11135880" y="5504501"/>
                  <a:pt x="11135880" y="5495770"/>
                </a:cubicBezTo>
                <a:cubicBezTo>
                  <a:pt x="11135880" y="5488812"/>
                  <a:pt x="11134483" y="5482826"/>
                  <a:pt x="11131691" y="5477813"/>
                </a:cubicBezTo>
                <a:cubicBezTo>
                  <a:pt x="11128898" y="5472799"/>
                  <a:pt x="11124985" y="5468758"/>
                  <a:pt x="11119952" y="5465688"/>
                </a:cubicBezTo>
                <a:cubicBezTo>
                  <a:pt x="11116849" y="5463778"/>
                  <a:pt x="11112367" y="5462107"/>
                  <a:pt x="11106506" y="5460674"/>
                </a:cubicBezTo>
                <a:cubicBezTo>
                  <a:pt x="11113746" y="5456718"/>
                  <a:pt x="11119159" y="5452113"/>
                  <a:pt x="11122744" y="5446861"/>
                </a:cubicBezTo>
                <a:cubicBezTo>
                  <a:pt x="11126330" y="5441609"/>
                  <a:pt x="11128123" y="5435743"/>
                  <a:pt x="11128123" y="5429262"/>
                </a:cubicBezTo>
                <a:cubicBezTo>
                  <a:pt x="11128123" y="5418212"/>
                  <a:pt x="11123710" y="5409037"/>
                  <a:pt x="11114884" y="5401738"/>
                </a:cubicBezTo>
                <a:cubicBezTo>
                  <a:pt x="11106058" y="5394439"/>
                  <a:pt x="11091750" y="5390790"/>
                  <a:pt x="11071961" y="5390790"/>
                </a:cubicBezTo>
                <a:close/>
                <a:moveTo>
                  <a:pt x="15826" y="5374422"/>
                </a:moveTo>
                <a:lnTo>
                  <a:pt x="15826" y="5524422"/>
                </a:lnTo>
                <a:lnTo>
                  <a:pt x="62678" y="5524422"/>
                </a:lnTo>
                <a:lnTo>
                  <a:pt x="62678" y="5463747"/>
                </a:lnTo>
                <a:lnTo>
                  <a:pt x="113876" y="5463747"/>
                </a:lnTo>
                <a:lnTo>
                  <a:pt x="113876" y="5524422"/>
                </a:lnTo>
                <a:lnTo>
                  <a:pt x="160936" y="5524422"/>
                </a:lnTo>
                <a:lnTo>
                  <a:pt x="160936" y="5374422"/>
                </a:lnTo>
                <a:lnTo>
                  <a:pt x="113876" y="5374422"/>
                </a:lnTo>
                <a:lnTo>
                  <a:pt x="113876" y="5426912"/>
                </a:lnTo>
                <a:lnTo>
                  <a:pt x="62678" y="5426912"/>
                </a:lnTo>
                <a:lnTo>
                  <a:pt x="62678" y="5374422"/>
                </a:lnTo>
                <a:close/>
                <a:moveTo>
                  <a:pt x="1784204" y="5370889"/>
                </a:moveTo>
                <a:lnTo>
                  <a:pt x="1784204" y="5520889"/>
                </a:lnTo>
                <a:lnTo>
                  <a:pt x="1828264" y="5520889"/>
                </a:lnTo>
                <a:lnTo>
                  <a:pt x="1828264" y="5438528"/>
                </a:lnTo>
                <a:lnTo>
                  <a:pt x="1885046" y="5520889"/>
                </a:lnTo>
                <a:lnTo>
                  <a:pt x="1929210" y="5520889"/>
                </a:lnTo>
                <a:lnTo>
                  <a:pt x="1929210" y="5370889"/>
                </a:lnTo>
                <a:lnTo>
                  <a:pt x="1885046" y="5370889"/>
                </a:lnTo>
                <a:lnTo>
                  <a:pt x="1885046" y="5453876"/>
                </a:lnTo>
                <a:lnTo>
                  <a:pt x="1827954" y="5370889"/>
                </a:lnTo>
                <a:close/>
                <a:moveTo>
                  <a:pt x="5680135" y="5234957"/>
                </a:moveTo>
                <a:cubicBezTo>
                  <a:pt x="5685858" y="5234957"/>
                  <a:pt x="5690650" y="5237174"/>
                  <a:pt x="5694512" y="5241608"/>
                </a:cubicBezTo>
                <a:cubicBezTo>
                  <a:pt x="5698373" y="5246042"/>
                  <a:pt x="5700304" y="5252488"/>
                  <a:pt x="5700304" y="5260946"/>
                </a:cubicBezTo>
                <a:cubicBezTo>
                  <a:pt x="5700304" y="5269200"/>
                  <a:pt x="5698442" y="5275408"/>
                  <a:pt x="5694719" y="5279569"/>
                </a:cubicBezTo>
                <a:cubicBezTo>
                  <a:pt x="5690995" y="5283730"/>
                  <a:pt x="5686376" y="5285810"/>
                  <a:pt x="5680859" y="5285810"/>
                </a:cubicBezTo>
                <a:cubicBezTo>
                  <a:pt x="5674860" y="5285810"/>
                  <a:pt x="5669793" y="5283508"/>
                  <a:pt x="5665655" y="5278904"/>
                </a:cubicBezTo>
                <a:cubicBezTo>
                  <a:pt x="5661518" y="5274299"/>
                  <a:pt x="5659450" y="5267938"/>
                  <a:pt x="5659450" y="5259821"/>
                </a:cubicBezTo>
                <a:cubicBezTo>
                  <a:pt x="5659450" y="5251840"/>
                  <a:pt x="5661432" y="5245701"/>
                  <a:pt x="5665397" y="5241403"/>
                </a:cubicBezTo>
                <a:cubicBezTo>
                  <a:pt x="5669361" y="5237106"/>
                  <a:pt x="5674274" y="5234957"/>
                  <a:pt x="5680135" y="5234957"/>
                </a:cubicBezTo>
                <a:close/>
                <a:moveTo>
                  <a:pt x="3814657" y="5195584"/>
                </a:moveTo>
                <a:lnTo>
                  <a:pt x="3831393" y="5249507"/>
                </a:lnTo>
                <a:lnTo>
                  <a:pt x="3798096" y="5249507"/>
                </a:lnTo>
                <a:close/>
                <a:moveTo>
                  <a:pt x="11692555" y="5184739"/>
                </a:moveTo>
                <a:lnTo>
                  <a:pt x="11709292" y="5238662"/>
                </a:lnTo>
                <a:lnTo>
                  <a:pt x="11675994" y="5238662"/>
                </a:lnTo>
                <a:close/>
                <a:moveTo>
                  <a:pt x="9547271" y="5168987"/>
                </a:moveTo>
                <a:lnTo>
                  <a:pt x="9547271" y="5261404"/>
                </a:lnTo>
                <a:cubicBezTo>
                  <a:pt x="9547271" y="5270536"/>
                  <a:pt x="9546047" y="5277027"/>
                  <a:pt x="9543599" y="5280878"/>
                </a:cubicBezTo>
                <a:cubicBezTo>
                  <a:pt x="9541152" y="5284729"/>
                  <a:pt x="9537307" y="5286654"/>
                  <a:pt x="9532067" y="5286654"/>
                </a:cubicBezTo>
                <a:cubicBezTo>
                  <a:pt x="9528758" y="5286654"/>
                  <a:pt x="9526206" y="5286006"/>
                  <a:pt x="9524413" y="5284710"/>
                </a:cubicBezTo>
                <a:cubicBezTo>
                  <a:pt x="9521793" y="5282732"/>
                  <a:pt x="9519931" y="5280140"/>
                  <a:pt x="9518828" y="5276934"/>
                </a:cubicBezTo>
                <a:cubicBezTo>
                  <a:pt x="9517724" y="5273728"/>
                  <a:pt x="9517139" y="5268817"/>
                  <a:pt x="9517069" y="5262200"/>
                </a:cubicBezTo>
                <a:lnTo>
                  <a:pt x="9472285" y="5268237"/>
                </a:lnTo>
                <a:cubicBezTo>
                  <a:pt x="9473113" y="5279833"/>
                  <a:pt x="9475819" y="5289570"/>
                  <a:pt x="9480404" y="5297449"/>
                </a:cubicBezTo>
                <a:cubicBezTo>
                  <a:pt x="9484989" y="5305327"/>
                  <a:pt x="9491488" y="5311313"/>
                  <a:pt x="9499900" y="5315406"/>
                </a:cubicBezTo>
                <a:cubicBezTo>
                  <a:pt x="9508312" y="5319499"/>
                  <a:pt x="9520173" y="5321545"/>
                  <a:pt x="9535480" y="5321545"/>
                </a:cubicBezTo>
                <a:cubicBezTo>
                  <a:pt x="9549960" y="5321545"/>
                  <a:pt x="9561838" y="5318443"/>
                  <a:pt x="9571111" y="5312240"/>
                </a:cubicBezTo>
                <a:cubicBezTo>
                  <a:pt x="9580385" y="5306037"/>
                  <a:pt x="9586557" y="5298471"/>
                  <a:pt x="9589625" y="5289541"/>
                </a:cubicBezTo>
                <a:cubicBezTo>
                  <a:pt x="9592693" y="5280611"/>
                  <a:pt x="9594228" y="5267591"/>
                  <a:pt x="9594228" y="5250481"/>
                </a:cubicBezTo>
                <a:lnTo>
                  <a:pt x="9594228" y="5168987"/>
                </a:lnTo>
                <a:close/>
                <a:moveTo>
                  <a:pt x="3789680" y="5156703"/>
                </a:moveTo>
                <a:lnTo>
                  <a:pt x="3732690" y="5306703"/>
                </a:lnTo>
                <a:lnTo>
                  <a:pt x="3780529" y="5306703"/>
                </a:lnTo>
                <a:lnTo>
                  <a:pt x="3787919" y="5281942"/>
                </a:lnTo>
                <a:lnTo>
                  <a:pt x="3841113" y="5281942"/>
                </a:lnTo>
                <a:lnTo>
                  <a:pt x="3848698" y="5306703"/>
                </a:lnTo>
                <a:lnTo>
                  <a:pt x="3897762" y="5306703"/>
                </a:lnTo>
                <a:lnTo>
                  <a:pt x="3840786" y="5156703"/>
                </a:lnTo>
                <a:close/>
                <a:moveTo>
                  <a:pt x="5680445" y="5156683"/>
                </a:moveTo>
                <a:cubicBezTo>
                  <a:pt x="5660036" y="5156683"/>
                  <a:pt x="5644073" y="5162976"/>
                  <a:pt x="5632558" y="5175561"/>
                </a:cubicBezTo>
                <a:cubicBezTo>
                  <a:pt x="5621043" y="5188146"/>
                  <a:pt x="5615286" y="5207979"/>
                  <a:pt x="5615286" y="5235060"/>
                </a:cubicBezTo>
                <a:cubicBezTo>
                  <a:pt x="5615286" y="5253545"/>
                  <a:pt x="5618026" y="5268399"/>
                  <a:pt x="5623508" y="5279620"/>
                </a:cubicBezTo>
                <a:cubicBezTo>
                  <a:pt x="5628991" y="5290841"/>
                  <a:pt x="5636316" y="5299009"/>
                  <a:pt x="5645486" y="5304125"/>
                </a:cubicBezTo>
                <a:cubicBezTo>
                  <a:pt x="5654657" y="5309241"/>
                  <a:pt x="5666827" y="5311799"/>
                  <a:pt x="5681997" y="5311799"/>
                </a:cubicBezTo>
                <a:cubicBezTo>
                  <a:pt x="5694615" y="5311799"/>
                  <a:pt x="5705113" y="5309702"/>
                  <a:pt x="5713491" y="5305507"/>
                </a:cubicBezTo>
                <a:cubicBezTo>
                  <a:pt x="5721868" y="5301311"/>
                  <a:pt x="5728419" y="5295121"/>
                  <a:pt x="5733142" y="5286936"/>
                </a:cubicBezTo>
                <a:cubicBezTo>
                  <a:pt x="5737866" y="5278750"/>
                  <a:pt x="5740228" y="5269712"/>
                  <a:pt x="5740228" y="5259821"/>
                </a:cubicBezTo>
                <a:cubicBezTo>
                  <a:pt x="5740228" y="5245155"/>
                  <a:pt x="5735556" y="5233047"/>
                  <a:pt x="5726213" y="5223498"/>
                </a:cubicBezTo>
                <a:cubicBezTo>
                  <a:pt x="5716870" y="5213948"/>
                  <a:pt x="5705441" y="5209173"/>
                  <a:pt x="5691926" y="5209173"/>
                </a:cubicBezTo>
                <a:cubicBezTo>
                  <a:pt x="5684961" y="5209173"/>
                  <a:pt x="5678825" y="5210384"/>
                  <a:pt x="5673516" y="5212805"/>
                </a:cubicBezTo>
                <a:cubicBezTo>
                  <a:pt x="5668207" y="5215227"/>
                  <a:pt x="5663036" y="5218961"/>
                  <a:pt x="5658001" y="5224009"/>
                </a:cubicBezTo>
                <a:cubicBezTo>
                  <a:pt x="5659311" y="5207911"/>
                  <a:pt x="5661346" y="5197406"/>
                  <a:pt x="5664104" y="5192495"/>
                </a:cubicBezTo>
                <a:cubicBezTo>
                  <a:pt x="5667896" y="5185673"/>
                  <a:pt x="5673205" y="5182263"/>
                  <a:pt x="5680031" y="5182263"/>
                </a:cubicBezTo>
                <a:cubicBezTo>
                  <a:pt x="5683824" y="5182263"/>
                  <a:pt x="5687014" y="5183457"/>
                  <a:pt x="5689599" y="5185844"/>
                </a:cubicBezTo>
                <a:cubicBezTo>
                  <a:pt x="5692185" y="5188231"/>
                  <a:pt x="5694029" y="5192324"/>
                  <a:pt x="5695132" y="5198122"/>
                </a:cubicBezTo>
                <a:lnTo>
                  <a:pt x="5737022" y="5193006"/>
                </a:lnTo>
                <a:cubicBezTo>
                  <a:pt x="5734608" y="5184957"/>
                  <a:pt x="5731091" y="5178272"/>
                  <a:pt x="5726472" y="5172952"/>
                </a:cubicBezTo>
                <a:cubicBezTo>
                  <a:pt x="5721851" y="5167631"/>
                  <a:pt x="5716042" y="5163590"/>
                  <a:pt x="5709044" y="5160827"/>
                </a:cubicBezTo>
                <a:cubicBezTo>
                  <a:pt x="5702045" y="5158064"/>
                  <a:pt x="5692512" y="5156683"/>
                  <a:pt x="5680445" y="5156683"/>
                </a:cubicBezTo>
                <a:close/>
                <a:moveTo>
                  <a:pt x="9920392" y="5147155"/>
                </a:moveTo>
                <a:cubicBezTo>
                  <a:pt x="9906188" y="5147155"/>
                  <a:pt x="9895068" y="5148912"/>
                  <a:pt x="9887036" y="5152425"/>
                </a:cubicBezTo>
                <a:cubicBezTo>
                  <a:pt x="9879003" y="5155938"/>
                  <a:pt x="9872780" y="5160986"/>
                  <a:pt x="9868367" y="5167568"/>
                </a:cubicBezTo>
                <a:cubicBezTo>
                  <a:pt x="9863954" y="5174150"/>
                  <a:pt x="9860920" y="5183308"/>
                  <a:pt x="9859265" y="5195041"/>
                </a:cubicBezTo>
                <a:lnTo>
                  <a:pt x="9901464" y="5198417"/>
                </a:lnTo>
                <a:cubicBezTo>
                  <a:pt x="9902637" y="5189959"/>
                  <a:pt x="9904929" y="5184058"/>
                  <a:pt x="9908342" y="5180716"/>
                </a:cubicBezTo>
                <a:cubicBezTo>
                  <a:pt x="9911755" y="5177373"/>
                  <a:pt x="9916151" y="5175702"/>
                  <a:pt x="9921529" y="5175702"/>
                </a:cubicBezTo>
                <a:cubicBezTo>
                  <a:pt x="9926701" y="5175702"/>
                  <a:pt x="9930993" y="5177322"/>
                  <a:pt x="9934406" y="5180562"/>
                </a:cubicBezTo>
                <a:cubicBezTo>
                  <a:pt x="9937819" y="5183802"/>
                  <a:pt x="9939526" y="5187708"/>
                  <a:pt x="9939526" y="5192278"/>
                </a:cubicBezTo>
                <a:cubicBezTo>
                  <a:pt x="9939526" y="5196507"/>
                  <a:pt x="9937802" y="5200975"/>
                  <a:pt x="9934355" y="5205682"/>
                </a:cubicBezTo>
                <a:cubicBezTo>
                  <a:pt x="9930907" y="5210388"/>
                  <a:pt x="9923012" y="5217278"/>
                  <a:pt x="9910670" y="5226350"/>
                </a:cubicBezTo>
                <a:cubicBezTo>
                  <a:pt x="9890466" y="5241152"/>
                  <a:pt x="9876693" y="5253994"/>
                  <a:pt x="9869350" y="5264873"/>
                </a:cubicBezTo>
                <a:cubicBezTo>
                  <a:pt x="9862006" y="5275753"/>
                  <a:pt x="9857611" y="5287367"/>
                  <a:pt x="9856162" y="5299713"/>
                </a:cubicBezTo>
                <a:lnTo>
                  <a:pt x="9982552" y="5299713"/>
                </a:lnTo>
                <a:lnTo>
                  <a:pt x="9982552" y="5265743"/>
                </a:lnTo>
                <a:lnTo>
                  <a:pt x="9916771" y="5265743"/>
                </a:lnTo>
                <a:cubicBezTo>
                  <a:pt x="9920633" y="5261992"/>
                  <a:pt x="9923995" y="5258956"/>
                  <a:pt x="9926856" y="5256637"/>
                </a:cubicBezTo>
                <a:cubicBezTo>
                  <a:pt x="9929717" y="5254318"/>
                  <a:pt x="9935389" y="5250259"/>
                  <a:pt x="9943870" y="5244461"/>
                </a:cubicBezTo>
                <a:cubicBezTo>
                  <a:pt x="9958143" y="5234502"/>
                  <a:pt x="9967985" y="5225361"/>
                  <a:pt x="9973399" y="5217039"/>
                </a:cubicBezTo>
                <a:cubicBezTo>
                  <a:pt x="9978812" y="5208717"/>
                  <a:pt x="9981518" y="5199986"/>
                  <a:pt x="9981518" y="5190845"/>
                </a:cubicBezTo>
                <a:cubicBezTo>
                  <a:pt x="9981518" y="5182251"/>
                  <a:pt x="9979156" y="5174491"/>
                  <a:pt x="9974433" y="5167568"/>
                </a:cubicBezTo>
                <a:cubicBezTo>
                  <a:pt x="9969710" y="5160645"/>
                  <a:pt x="9963228" y="5155512"/>
                  <a:pt x="9954988" y="5152169"/>
                </a:cubicBezTo>
                <a:cubicBezTo>
                  <a:pt x="9946749" y="5148826"/>
                  <a:pt x="9935216" y="5147155"/>
                  <a:pt x="9920392" y="5147155"/>
                </a:cubicBezTo>
                <a:close/>
                <a:moveTo>
                  <a:pt x="11667578" y="5145859"/>
                </a:moveTo>
                <a:lnTo>
                  <a:pt x="11610588" y="5295858"/>
                </a:lnTo>
                <a:lnTo>
                  <a:pt x="11658427" y="5295858"/>
                </a:lnTo>
                <a:lnTo>
                  <a:pt x="11665818" y="5271097"/>
                </a:lnTo>
                <a:lnTo>
                  <a:pt x="11719010" y="5271097"/>
                </a:lnTo>
                <a:lnTo>
                  <a:pt x="11726597" y="5295858"/>
                </a:lnTo>
                <a:lnTo>
                  <a:pt x="11775661" y="5295858"/>
                </a:lnTo>
                <a:lnTo>
                  <a:pt x="11718684" y="5145859"/>
                </a:lnTo>
                <a:close/>
                <a:moveTo>
                  <a:pt x="11072996" y="5133616"/>
                </a:moveTo>
                <a:cubicBezTo>
                  <a:pt x="11058791" y="5133616"/>
                  <a:pt x="11047672" y="5135372"/>
                  <a:pt x="11039640" y="5138885"/>
                </a:cubicBezTo>
                <a:cubicBezTo>
                  <a:pt x="11031607" y="5142398"/>
                  <a:pt x="11025384" y="5147446"/>
                  <a:pt x="11020971" y="5154028"/>
                </a:cubicBezTo>
                <a:cubicBezTo>
                  <a:pt x="11016557" y="5160611"/>
                  <a:pt x="11013524" y="5169769"/>
                  <a:pt x="11011869" y="5181501"/>
                </a:cubicBezTo>
                <a:lnTo>
                  <a:pt x="11054068" y="5184878"/>
                </a:lnTo>
                <a:cubicBezTo>
                  <a:pt x="11055240" y="5176419"/>
                  <a:pt x="11057533" y="5170518"/>
                  <a:pt x="11060945" y="5167176"/>
                </a:cubicBezTo>
                <a:cubicBezTo>
                  <a:pt x="11064359" y="5163834"/>
                  <a:pt x="11068754" y="5162162"/>
                  <a:pt x="11074133" y="5162162"/>
                </a:cubicBezTo>
                <a:cubicBezTo>
                  <a:pt x="11079304" y="5162162"/>
                  <a:pt x="11083596" y="5163783"/>
                  <a:pt x="11087010" y="5167023"/>
                </a:cubicBezTo>
                <a:cubicBezTo>
                  <a:pt x="11090423" y="5170263"/>
                  <a:pt x="11092130" y="5174168"/>
                  <a:pt x="11092130" y="5178738"/>
                </a:cubicBezTo>
                <a:cubicBezTo>
                  <a:pt x="11092130" y="5182967"/>
                  <a:pt x="11090405" y="5187435"/>
                  <a:pt x="11086958" y="5192142"/>
                </a:cubicBezTo>
                <a:cubicBezTo>
                  <a:pt x="11083510" y="5196849"/>
                  <a:pt x="11075616" y="5203738"/>
                  <a:pt x="11063273" y="5212810"/>
                </a:cubicBezTo>
                <a:cubicBezTo>
                  <a:pt x="11043070" y="5227612"/>
                  <a:pt x="11029297" y="5240454"/>
                  <a:pt x="11021953" y="5251333"/>
                </a:cubicBezTo>
                <a:cubicBezTo>
                  <a:pt x="11014609" y="5262213"/>
                  <a:pt x="11010214" y="5273827"/>
                  <a:pt x="11008766" y="5286173"/>
                </a:cubicBezTo>
                <a:lnTo>
                  <a:pt x="11135155" y="5286173"/>
                </a:lnTo>
                <a:lnTo>
                  <a:pt x="11135155" y="5252203"/>
                </a:lnTo>
                <a:lnTo>
                  <a:pt x="11069375" y="5252203"/>
                </a:lnTo>
                <a:cubicBezTo>
                  <a:pt x="11073236" y="5248452"/>
                  <a:pt x="11076598" y="5245417"/>
                  <a:pt x="11079460" y="5243097"/>
                </a:cubicBezTo>
                <a:cubicBezTo>
                  <a:pt x="11082321" y="5240778"/>
                  <a:pt x="11087993" y="5236719"/>
                  <a:pt x="11096473" y="5230921"/>
                </a:cubicBezTo>
                <a:cubicBezTo>
                  <a:pt x="11110747" y="5220962"/>
                  <a:pt x="11120589" y="5211821"/>
                  <a:pt x="11126002" y="5203499"/>
                </a:cubicBezTo>
                <a:cubicBezTo>
                  <a:pt x="11131415" y="5195177"/>
                  <a:pt x="11134121" y="5186446"/>
                  <a:pt x="11134121" y="5177305"/>
                </a:cubicBezTo>
                <a:cubicBezTo>
                  <a:pt x="11134121" y="5168712"/>
                  <a:pt x="11131760" y="5160952"/>
                  <a:pt x="11127036" y="5154028"/>
                </a:cubicBezTo>
                <a:cubicBezTo>
                  <a:pt x="11122314" y="5147104"/>
                  <a:pt x="11115832" y="5141971"/>
                  <a:pt x="11107592" y="5138629"/>
                </a:cubicBezTo>
                <a:cubicBezTo>
                  <a:pt x="11099352" y="5135287"/>
                  <a:pt x="11087820" y="5133616"/>
                  <a:pt x="11072996" y="5133616"/>
                </a:cubicBezTo>
                <a:close/>
                <a:moveTo>
                  <a:pt x="7304835" y="5133616"/>
                </a:moveTo>
                <a:cubicBezTo>
                  <a:pt x="7290631" y="5133616"/>
                  <a:pt x="7279513" y="5135373"/>
                  <a:pt x="7271480" y="5138886"/>
                </a:cubicBezTo>
                <a:cubicBezTo>
                  <a:pt x="7263448" y="5142399"/>
                  <a:pt x="7257224" y="5147446"/>
                  <a:pt x="7252812" y="5154029"/>
                </a:cubicBezTo>
                <a:cubicBezTo>
                  <a:pt x="7248398" y="5160611"/>
                  <a:pt x="7245365" y="5169769"/>
                  <a:pt x="7243710" y="5181502"/>
                </a:cubicBezTo>
                <a:lnTo>
                  <a:pt x="7285908" y="5184878"/>
                </a:lnTo>
                <a:cubicBezTo>
                  <a:pt x="7287080" y="5176420"/>
                  <a:pt x="7289374" y="5170519"/>
                  <a:pt x="7292786" y="5167177"/>
                </a:cubicBezTo>
                <a:cubicBezTo>
                  <a:pt x="7296200" y="5163834"/>
                  <a:pt x="7300595" y="5162163"/>
                  <a:pt x="7305974" y="5162163"/>
                </a:cubicBezTo>
                <a:cubicBezTo>
                  <a:pt x="7311145" y="5162163"/>
                  <a:pt x="7315437" y="5163783"/>
                  <a:pt x="7318851" y="5167023"/>
                </a:cubicBezTo>
                <a:cubicBezTo>
                  <a:pt x="7322263" y="5170263"/>
                  <a:pt x="7323970" y="5174169"/>
                  <a:pt x="7323970" y="5178739"/>
                </a:cubicBezTo>
                <a:cubicBezTo>
                  <a:pt x="7323970" y="5182968"/>
                  <a:pt x="7322246" y="5187436"/>
                  <a:pt x="7318798" y="5192143"/>
                </a:cubicBezTo>
                <a:cubicBezTo>
                  <a:pt x="7315351" y="5196849"/>
                  <a:pt x="7307456" y="5203739"/>
                  <a:pt x="7295113" y="5212811"/>
                </a:cubicBezTo>
                <a:cubicBezTo>
                  <a:pt x="7274911" y="5227613"/>
                  <a:pt x="7261137" y="5240455"/>
                  <a:pt x="7253794" y="5251334"/>
                </a:cubicBezTo>
                <a:cubicBezTo>
                  <a:pt x="7246450" y="5262214"/>
                  <a:pt x="7242054" y="5273828"/>
                  <a:pt x="7240607" y="5286174"/>
                </a:cubicBezTo>
                <a:lnTo>
                  <a:pt x="7366996" y="5286174"/>
                </a:lnTo>
                <a:lnTo>
                  <a:pt x="7366996" y="5252204"/>
                </a:lnTo>
                <a:lnTo>
                  <a:pt x="7301216" y="5252204"/>
                </a:lnTo>
                <a:cubicBezTo>
                  <a:pt x="7305077" y="5248453"/>
                  <a:pt x="7308438" y="5245417"/>
                  <a:pt x="7311300" y="5243098"/>
                </a:cubicBezTo>
                <a:cubicBezTo>
                  <a:pt x="7314161" y="5240779"/>
                  <a:pt x="7319833" y="5236720"/>
                  <a:pt x="7328314" y="5230922"/>
                </a:cubicBezTo>
                <a:cubicBezTo>
                  <a:pt x="7342587" y="5220963"/>
                  <a:pt x="7352430" y="5211822"/>
                  <a:pt x="7357843" y="5203500"/>
                </a:cubicBezTo>
                <a:cubicBezTo>
                  <a:pt x="7363256" y="5195178"/>
                  <a:pt x="7365962" y="5186447"/>
                  <a:pt x="7365962" y="5177306"/>
                </a:cubicBezTo>
                <a:cubicBezTo>
                  <a:pt x="7365962" y="5168712"/>
                  <a:pt x="7363601" y="5160952"/>
                  <a:pt x="7358877" y="5154029"/>
                </a:cubicBezTo>
                <a:cubicBezTo>
                  <a:pt x="7354154" y="5147105"/>
                  <a:pt x="7347673" y="5141972"/>
                  <a:pt x="7339433" y="5138630"/>
                </a:cubicBezTo>
                <a:cubicBezTo>
                  <a:pt x="7331193" y="5135287"/>
                  <a:pt x="7319660" y="5133616"/>
                  <a:pt x="7304835" y="5133616"/>
                </a:cubicBezTo>
                <a:close/>
                <a:moveTo>
                  <a:pt x="1572125" y="5133616"/>
                </a:moveTo>
                <a:cubicBezTo>
                  <a:pt x="1557921" y="5133616"/>
                  <a:pt x="1546803" y="5135373"/>
                  <a:pt x="1538769" y="5138886"/>
                </a:cubicBezTo>
                <a:cubicBezTo>
                  <a:pt x="1530736" y="5142399"/>
                  <a:pt x="1524514" y="5147446"/>
                  <a:pt x="1520100" y="5154029"/>
                </a:cubicBezTo>
                <a:cubicBezTo>
                  <a:pt x="1515688" y="5160611"/>
                  <a:pt x="1512653" y="5169769"/>
                  <a:pt x="1510999" y="5181502"/>
                </a:cubicBezTo>
                <a:lnTo>
                  <a:pt x="1553198" y="5184878"/>
                </a:lnTo>
                <a:cubicBezTo>
                  <a:pt x="1554370" y="5176420"/>
                  <a:pt x="1556662" y="5170519"/>
                  <a:pt x="1560076" y="5167177"/>
                </a:cubicBezTo>
                <a:cubicBezTo>
                  <a:pt x="1563489" y="5163834"/>
                  <a:pt x="1567885" y="5162163"/>
                  <a:pt x="1573262" y="5162163"/>
                </a:cubicBezTo>
                <a:cubicBezTo>
                  <a:pt x="1578434" y="5162163"/>
                  <a:pt x="1582727" y="5163783"/>
                  <a:pt x="1586140" y="5167023"/>
                </a:cubicBezTo>
                <a:cubicBezTo>
                  <a:pt x="1589553" y="5170263"/>
                  <a:pt x="1591260" y="5174169"/>
                  <a:pt x="1591260" y="5178739"/>
                </a:cubicBezTo>
                <a:cubicBezTo>
                  <a:pt x="1591260" y="5182968"/>
                  <a:pt x="1589536" y="5187436"/>
                  <a:pt x="1586088" y="5192143"/>
                </a:cubicBezTo>
                <a:cubicBezTo>
                  <a:pt x="1582641" y="5196849"/>
                  <a:pt x="1574745" y="5203739"/>
                  <a:pt x="1562403" y="5212811"/>
                </a:cubicBezTo>
                <a:cubicBezTo>
                  <a:pt x="1542199" y="5227613"/>
                  <a:pt x="1528427" y="5240455"/>
                  <a:pt x="1521083" y="5251334"/>
                </a:cubicBezTo>
                <a:cubicBezTo>
                  <a:pt x="1513740" y="5262214"/>
                  <a:pt x="1509344" y="5273828"/>
                  <a:pt x="1507896" y="5286174"/>
                </a:cubicBezTo>
                <a:lnTo>
                  <a:pt x="1634286" y="5286174"/>
                </a:lnTo>
                <a:lnTo>
                  <a:pt x="1634286" y="5252204"/>
                </a:lnTo>
                <a:lnTo>
                  <a:pt x="1568505" y="5252204"/>
                </a:lnTo>
                <a:cubicBezTo>
                  <a:pt x="1572367" y="5248453"/>
                  <a:pt x="1575728" y="5245417"/>
                  <a:pt x="1578590" y="5243098"/>
                </a:cubicBezTo>
                <a:cubicBezTo>
                  <a:pt x="1581451" y="5240779"/>
                  <a:pt x="1587122" y="5236720"/>
                  <a:pt x="1595604" y="5230922"/>
                </a:cubicBezTo>
                <a:cubicBezTo>
                  <a:pt x="1609877" y="5220963"/>
                  <a:pt x="1619720" y="5211822"/>
                  <a:pt x="1625133" y="5203500"/>
                </a:cubicBezTo>
                <a:cubicBezTo>
                  <a:pt x="1630545" y="5195178"/>
                  <a:pt x="1633252" y="5186447"/>
                  <a:pt x="1633252" y="5177306"/>
                </a:cubicBezTo>
                <a:cubicBezTo>
                  <a:pt x="1633252" y="5168712"/>
                  <a:pt x="1630890" y="5160952"/>
                  <a:pt x="1626167" y="5154029"/>
                </a:cubicBezTo>
                <a:cubicBezTo>
                  <a:pt x="1621443" y="5147105"/>
                  <a:pt x="1614962" y="5141972"/>
                  <a:pt x="1606722" y="5138630"/>
                </a:cubicBezTo>
                <a:cubicBezTo>
                  <a:pt x="1598482" y="5135287"/>
                  <a:pt x="1586950" y="5133616"/>
                  <a:pt x="1572125" y="5133616"/>
                </a:cubicBezTo>
                <a:close/>
                <a:moveTo>
                  <a:pt x="91535" y="5124214"/>
                </a:moveTo>
                <a:cubicBezTo>
                  <a:pt x="74160" y="5124214"/>
                  <a:pt x="60334" y="5126636"/>
                  <a:pt x="50061" y="5131479"/>
                </a:cubicBezTo>
                <a:cubicBezTo>
                  <a:pt x="36891" y="5137754"/>
                  <a:pt x="26893" y="5146946"/>
                  <a:pt x="20066" y="5159054"/>
                </a:cubicBezTo>
                <a:cubicBezTo>
                  <a:pt x="13240" y="5171162"/>
                  <a:pt x="9827" y="5185401"/>
                  <a:pt x="9827" y="5201772"/>
                </a:cubicBezTo>
                <a:cubicBezTo>
                  <a:pt x="9827" y="5217325"/>
                  <a:pt x="12947" y="5231104"/>
                  <a:pt x="19187" y="5243109"/>
                </a:cubicBezTo>
                <a:cubicBezTo>
                  <a:pt x="25427" y="5255115"/>
                  <a:pt x="34219" y="5264153"/>
                  <a:pt x="45562" y="5270224"/>
                </a:cubicBezTo>
                <a:cubicBezTo>
                  <a:pt x="56904" y="5276295"/>
                  <a:pt x="71574" y="5279330"/>
                  <a:pt x="89570" y="5279330"/>
                </a:cubicBezTo>
                <a:cubicBezTo>
                  <a:pt x="104189" y="5279330"/>
                  <a:pt x="116823" y="5277642"/>
                  <a:pt x="127476" y="5274265"/>
                </a:cubicBezTo>
                <a:cubicBezTo>
                  <a:pt x="138130" y="5270889"/>
                  <a:pt x="150386" y="5264528"/>
                  <a:pt x="164246" y="5255183"/>
                </a:cubicBezTo>
                <a:lnTo>
                  <a:pt x="164246" y="5191233"/>
                </a:lnTo>
                <a:lnTo>
                  <a:pt x="91845" y="5191233"/>
                </a:lnTo>
                <a:lnTo>
                  <a:pt x="91845" y="5222441"/>
                </a:lnTo>
                <a:lnTo>
                  <a:pt x="123184" y="5222441"/>
                </a:lnTo>
                <a:lnTo>
                  <a:pt x="123184" y="5236561"/>
                </a:lnTo>
                <a:cubicBezTo>
                  <a:pt x="117048" y="5240176"/>
                  <a:pt x="111600" y="5242734"/>
                  <a:pt x="106843" y="5244235"/>
                </a:cubicBezTo>
                <a:cubicBezTo>
                  <a:pt x="102085" y="5245735"/>
                  <a:pt x="97086" y="5246486"/>
                  <a:pt x="91845" y="5246486"/>
                </a:cubicBezTo>
                <a:cubicBezTo>
                  <a:pt x="80813" y="5246486"/>
                  <a:pt x="72212" y="5243007"/>
                  <a:pt x="66040" y="5236049"/>
                </a:cubicBezTo>
                <a:cubicBezTo>
                  <a:pt x="59869" y="5229091"/>
                  <a:pt x="56783" y="5217495"/>
                  <a:pt x="56783" y="5201261"/>
                </a:cubicBezTo>
                <a:cubicBezTo>
                  <a:pt x="56783" y="5185981"/>
                  <a:pt x="59835" y="5174811"/>
                  <a:pt x="65936" y="5167751"/>
                </a:cubicBezTo>
                <a:cubicBezTo>
                  <a:pt x="72039" y="5160691"/>
                  <a:pt x="80228" y="5157161"/>
                  <a:pt x="90501" y="5157161"/>
                </a:cubicBezTo>
                <a:cubicBezTo>
                  <a:pt x="97397" y="5157161"/>
                  <a:pt x="103067" y="5158662"/>
                  <a:pt x="107515" y="5161663"/>
                </a:cubicBezTo>
                <a:cubicBezTo>
                  <a:pt x="111963" y="5164664"/>
                  <a:pt x="115117" y="5168996"/>
                  <a:pt x="116979" y="5174658"/>
                </a:cubicBezTo>
                <a:lnTo>
                  <a:pt x="162178" y="5166677"/>
                </a:lnTo>
                <a:cubicBezTo>
                  <a:pt x="159419" y="5156990"/>
                  <a:pt x="155299" y="5148992"/>
                  <a:pt x="149817" y="5142683"/>
                </a:cubicBezTo>
                <a:cubicBezTo>
                  <a:pt x="144336" y="5136373"/>
                  <a:pt x="137440" y="5131717"/>
                  <a:pt x="129132" y="5128716"/>
                </a:cubicBezTo>
                <a:cubicBezTo>
                  <a:pt x="120823" y="5125715"/>
                  <a:pt x="108291" y="5124214"/>
                  <a:pt x="91535" y="5124214"/>
                </a:cubicBezTo>
                <a:close/>
                <a:moveTo>
                  <a:pt x="1783376" y="5123239"/>
                </a:moveTo>
                <a:lnTo>
                  <a:pt x="1783376" y="5273239"/>
                </a:lnTo>
                <a:lnTo>
                  <a:pt x="1821749" y="5273239"/>
                </a:lnTo>
                <a:lnTo>
                  <a:pt x="1821749" y="5158846"/>
                </a:lnTo>
                <a:lnTo>
                  <a:pt x="1851259" y="5273239"/>
                </a:lnTo>
                <a:lnTo>
                  <a:pt x="1885992" y="5273239"/>
                </a:lnTo>
                <a:lnTo>
                  <a:pt x="1915558" y="5158846"/>
                </a:lnTo>
                <a:lnTo>
                  <a:pt x="1915558" y="5273239"/>
                </a:lnTo>
                <a:lnTo>
                  <a:pt x="1953930" y="5273239"/>
                </a:lnTo>
                <a:lnTo>
                  <a:pt x="1953930" y="5123239"/>
                </a:lnTo>
                <a:lnTo>
                  <a:pt x="1892350" y="5123239"/>
                </a:lnTo>
                <a:lnTo>
                  <a:pt x="1868757" y="5214508"/>
                </a:lnTo>
                <a:lnTo>
                  <a:pt x="1844994" y="5123239"/>
                </a:lnTo>
                <a:close/>
                <a:moveTo>
                  <a:pt x="10705203" y="5045155"/>
                </a:moveTo>
                <a:lnTo>
                  <a:pt x="10705203" y="5077181"/>
                </a:lnTo>
                <a:lnTo>
                  <a:pt x="10781257" y="5077181"/>
                </a:lnTo>
                <a:lnTo>
                  <a:pt x="10697032" y="5164050"/>
                </a:lnTo>
                <a:lnTo>
                  <a:pt x="10697032" y="5195155"/>
                </a:lnTo>
                <a:lnTo>
                  <a:pt x="10840901" y="5195155"/>
                </a:lnTo>
                <a:lnTo>
                  <a:pt x="10840901" y="5162925"/>
                </a:lnTo>
                <a:lnTo>
                  <a:pt x="10752683" y="5162925"/>
                </a:lnTo>
                <a:lnTo>
                  <a:pt x="10837798" y="5075135"/>
                </a:lnTo>
                <a:lnTo>
                  <a:pt x="10837798" y="5045155"/>
                </a:lnTo>
                <a:close/>
                <a:moveTo>
                  <a:pt x="9486042" y="4921338"/>
                </a:moveTo>
                <a:lnTo>
                  <a:pt x="9486042" y="5071337"/>
                </a:lnTo>
                <a:lnTo>
                  <a:pt x="9532998" y="5071337"/>
                </a:lnTo>
                <a:lnTo>
                  <a:pt x="9532998" y="4921338"/>
                </a:lnTo>
                <a:close/>
                <a:moveTo>
                  <a:pt x="5632144" y="4911591"/>
                </a:moveTo>
                <a:lnTo>
                  <a:pt x="5618802" y="4992219"/>
                </a:lnTo>
                <a:lnTo>
                  <a:pt x="5654692" y="4997335"/>
                </a:lnTo>
                <a:cubicBezTo>
                  <a:pt x="5658070" y="4993583"/>
                  <a:pt x="5661174" y="4990991"/>
                  <a:pt x="5664001" y="4989558"/>
                </a:cubicBezTo>
                <a:cubicBezTo>
                  <a:pt x="5667792" y="4987580"/>
                  <a:pt x="5671722" y="4986591"/>
                  <a:pt x="5675791" y="4986591"/>
                </a:cubicBezTo>
                <a:cubicBezTo>
                  <a:pt x="5682204" y="4986591"/>
                  <a:pt x="5687341" y="4988672"/>
                  <a:pt x="5691202" y="4992833"/>
                </a:cubicBezTo>
                <a:cubicBezTo>
                  <a:pt x="5695064" y="4996994"/>
                  <a:pt x="5696993" y="5003542"/>
                  <a:pt x="5696993" y="5012478"/>
                </a:cubicBezTo>
                <a:cubicBezTo>
                  <a:pt x="5696993" y="5021209"/>
                  <a:pt x="5695081" y="5027775"/>
                  <a:pt x="5691254" y="5032174"/>
                </a:cubicBezTo>
                <a:cubicBezTo>
                  <a:pt x="5687427" y="5036574"/>
                  <a:pt x="5682583" y="5038774"/>
                  <a:pt x="5676722" y="5038774"/>
                </a:cubicBezTo>
                <a:cubicBezTo>
                  <a:pt x="5671482" y="5038774"/>
                  <a:pt x="5666965" y="5037017"/>
                  <a:pt x="5663173" y="5033505"/>
                </a:cubicBezTo>
                <a:cubicBezTo>
                  <a:pt x="5659381" y="5029992"/>
                  <a:pt x="5656967" y="5024859"/>
                  <a:pt x="5655933" y="5018105"/>
                </a:cubicBezTo>
                <a:lnTo>
                  <a:pt x="5613321" y="5022710"/>
                </a:lnTo>
                <a:cubicBezTo>
                  <a:pt x="5615389" y="5029736"/>
                  <a:pt x="5617975" y="5035602"/>
                  <a:pt x="5621077" y="5040309"/>
                </a:cubicBezTo>
                <a:cubicBezTo>
                  <a:pt x="5624180" y="5045015"/>
                  <a:pt x="5628231" y="5049228"/>
                  <a:pt x="5633231" y="5052945"/>
                </a:cubicBezTo>
                <a:cubicBezTo>
                  <a:pt x="5638229" y="5056663"/>
                  <a:pt x="5644297" y="5059460"/>
                  <a:pt x="5651434" y="5061335"/>
                </a:cubicBezTo>
                <a:cubicBezTo>
                  <a:pt x="5658570" y="5063211"/>
                  <a:pt x="5667137" y="5064149"/>
                  <a:pt x="5677135" y="5064149"/>
                </a:cubicBezTo>
                <a:cubicBezTo>
                  <a:pt x="5691064" y="5064149"/>
                  <a:pt x="5702492" y="5061796"/>
                  <a:pt x="5711423" y="5057089"/>
                </a:cubicBezTo>
                <a:cubicBezTo>
                  <a:pt x="5720352" y="5052382"/>
                  <a:pt x="5727247" y="5045561"/>
                  <a:pt x="5732109" y="5036625"/>
                </a:cubicBezTo>
                <a:cubicBezTo>
                  <a:pt x="5736969" y="5027689"/>
                  <a:pt x="5739399" y="5018378"/>
                  <a:pt x="5739399" y="5008692"/>
                </a:cubicBezTo>
                <a:cubicBezTo>
                  <a:pt x="5739399" y="4994913"/>
                  <a:pt x="5734677" y="4983487"/>
                  <a:pt x="5725230" y="4974415"/>
                </a:cubicBezTo>
                <a:cubicBezTo>
                  <a:pt x="5715784" y="4965343"/>
                  <a:pt x="5703476" y="4960807"/>
                  <a:pt x="5688306" y="4960807"/>
                </a:cubicBezTo>
                <a:cubicBezTo>
                  <a:pt x="5683824" y="4960807"/>
                  <a:pt x="5679291" y="4961352"/>
                  <a:pt x="5674705" y="4962444"/>
                </a:cubicBezTo>
                <a:cubicBezTo>
                  <a:pt x="5670120" y="4963535"/>
                  <a:pt x="5665482" y="4965172"/>
                  <a:pt x="5660794" y="4967355"/>
                </a:cubicBezTo>
                <a:lnTo>
                  <a:pt x="5664414" y="4944845"/>
                </a:lnTo>
                <a:lnTo>
                  <a:pt x="5732160" y="4944845"/>
                </a:lnTo>
                <a:lnTo>
                  <a:pt x="5732160" y="4911591"/>
                </a:lnTo>
                <a:close/>
                <a:moveTo>
                  <a:pt x="9919874" y="4899505"/>
                </a:moveTo>
                <a:cubicBezTo>
                  <a:pt x="9915392" y="4908918"/>
                  <a:pt x="9909187" y="4916831"/>
                  <a:pt x="9901257" y="4923243"/>
                </a:cubicBezTo>
                <a:cubicBezTo>
                  <a:pt x="9893328" y="4929656"/>
                  <a:pt x="9882192" y="4935147"/>
                  <a:pt x="9867850" y="4939717"/>
                </a:cubicBezTo>
                <a:lnTo>
                  <a:pt x="9867850" y="4973891"/>
                </a:lnTo>
                <a:cubicBezTo>
                  <a:pt x="9877572" y="4970959"/>
                  <a:pt x="9885656" y="4967889"/>
                  <a:pt x="9892104" y="4964683"/>
                </a:cubicBezTo>
                <a:cubicBezTo>
                  <a:pt x="9898551" y="4961477"/>
                  <a:pt x="9905222" y="4957281"/>
                  <a:pt x="9912117" y="4952098"/>
                </a:cubicBezTo>
                <a:lnTo>
                  <a:pt x="9912117" y="5052064"/>
                </a:lnTo>
                <a:lnTo>
                  <a:pt x="9954730" y="5052064"/>
                </a:lnTo>
                <a:lnTo>
                  <a:pt x="9954730" y="4899505"/>
                </a:lnTo>
                <a:close/>
                <a:moveTo>
                  <a:pt x="11072478" y="4885966"/>
                </a:moveTo>
                <a:cubicBezTo>
                  <a:pt x="11067996" y="4895379"/>
                  <a:pt x="11061791" y="4903292"/>
                  <a:pt x="11053860" y="4909704"/>
                </a:cubicBezTo>
                <a:cubicBezTo>
                  <a:pt x="11045931" y="4916115"/>
                  <a:pt x="11034796" y="4921606"/>
                  <a:pt x="11020453" y="4926177"/>
                </a:cubicBezTo>
                <a:lnTo>
                  <a:pt x="11020453" y="4960352"/>
                </a:lnTo>
                <a:cubicBezTo>
                  <a:pt x="11030175" y="4957418"/>
                  <a:pt x="11038260" y="4954349"/>
                  <a:pt x="11044707" y="4951143"/>
                </a:cubicBezTo>
                <a:cubicBezTo>
                  <a:pt x="11051154" y="4947937"/>
                  <a:pt x="11057826" y="4943741"/>
                  <a:pt x="11064721" y="4938557"/>
                </a:cubicBezTo>
                <a:lnTo>
                  <a:pt x="11064721" y="5038524"/>
                </a:lnTo>
                <a:lnTo>
                  <a:pt x="11107334" y="5038524"/>
                </a:lnTo>
                <a:lnTo>
                  <a:pt x="11107334" y="4885966"/>
                </a:lnTo>
                <a:close/>
                <a:moveTo>
                  <a:pt x="7304319" y="4885966"/>
                </a:moveTo>
                <a:cubicBezTo>
                  <a:pt x="7299837" y="4895379"/>
                  <a:pt x="7293631" y="4903292"/>
                  <a:pt x="7285701" y="4909704"/>
                </a:cubicBezTo>
                <a:cubicBezTo>
                  <a:pt x="7277772" y="4916116"/>
                  <a:pt x="7266636" y="4921607"/>
                  <a:pt x="7252294" y="4926178"/>
                </a:cubicBezTo>
                <a:lnTo>
                  <a:pt x="7252294" y="4960352"/>
                </a:lnTo>
                <a:cubicBezTo>
                  <a:pt x="7262016" y="4957419"/>
                  <a:pt x="7270101" y="4954350"/>
                  <a:pt x="7276548" y="4951144"/>
                </a:cubicBezTo>
                <a:cubicBezTo>
                  <a:pt x="7282995" y="4947938"/>
                  <a:pt x="7289666" y="4943742"/>
                  <a:pt x="7296562" y="4938558"/>
                </a:cubicBezTo>
                <a:lnTo>
                  <a:pt x="7296562" y="5038524"/>
                </a:lnTo>
                <a:lnTo>
                  <a:pt x="7339174" y="5038524"/>
                </a:lnTo>
                <a:lnTo>
                  <a:pt x="7339174" y="4885966"/>
                </a:lnTo>
                <a:close/>
                <a:moveTo>
                  <a:pt x="1571609" y="4885966"/>
                </a:moveTo>
                <a:cubicBezTo>
                  <a:pt x="1567127" y="4895379"/>
                  <a:pt x="1560921" y="4903292"/>
                  <a:pt x="1552991" y="4909704"/>
                </a:cubicBezTo>
                <a:cubicBezTo>
                  <a:pt x="1545062" y="4916116"/>
                  <a:pt x="1533926" y="4921607"/>
                  <a:pt x="1519584" y="4926178"/>
                </a:cubicBezTo>
                <a:lnTo>
                  <a:pt x="1519584" y="4960352"/>
                </a:lnTo>
                <a:cubicBezTo>
                  <a:pt x="1529306" y="4957419"/>
                  <a:pt x="1537391" y="4954350"/>
                  <a:pt x="1543838" y="4951144"/>
                </a:cubicBezTo>
                <a:cubicBezTo>
                  <a:pt x="1550284" y="4947938"/>
                  <a:pt x="1556955" y="4943742"/>
                  <a:pt x="1563852" y="4938558"/>
                </a:cubicBezTo>
                <a:lnTo>
                  <a:pt x="1563852" y="5038524"/>
                </a:lnTo>
                <a:lnTo>
                  <a:pt x="1606464" y="5038524"/>
                </a:lnTo>
                <a:lnTo>
                  <a:pt x="1606464" y="4885966"/>
                </a:lnTo>
                <a:close/>
                <a:moveTo>
                  <a:pt x="15826" y="4879122"/>
                </a:moveTo>
                <a:lnTo>
                  <a:pt x="15826" y="5029122"/>
                </a:lnTo>
                <a:lnTo>
                  <a:pt x="62886" y="5029122"/>
                </a:lnTo>
                <a:lnTo>
                  <a:pt x="62886" y="4967833"/>
                </a:lnTo>
                <a:lnTo>
                  <a:pt x="121633" y="4967833"/>
                </a:lnTo>
                <a:lnTo>
                  <a:pt x="121633" y="4937546"/>
                </a:lnTo>
                <a:lnTo>
                  <a:pt x="62886" y="4937546"/>
                </a:lnTo>
                <a:lnTo>
                  <a:pt x="62886" y="4911353"/>
                </a:lnTo>
                <a:lnTo>
                  <a:pt x="131665" y="4911353"/>
                </a:lnTo>
                <a:lnTo>
                  <a:pt x="131665" y="4879122"/>
                </a:lnTo>
                <a:close/>
                <a:moveTo>
                  <a:pt x="1783894" y="4875589"/>
                </a:moveTo>
                <a:lnTo>
                  <a:pt x="1783894" y="5025589"/>
                </a:lnTo>
                <a:lnTo>
                  <a:pt x="1903870" y="5025589"/>
                </a:lnTo>
                <a:lnTo>
                  <a:pt x="1903870" y="4988652"/>
                </a:lnTo>
                <a:lnTo>
                  <a:pt x="1830746" y="4988652"/>
                </a:lnTo>
                <a:lnTo>
                  <a:pt x="1830746" y="4875589"/>
                </a:lnTo>
                <a:close/>
                <a:moveTo>
                  <a:pt x="10693723" y="4797505"/>
                </a:moveTo>
                <a:lnTo>
                  <a:pt x="10752780" y="4884682"/>
                </a:lnTo>
                <a:lnTo>
                  <a:pt x="10752780" y="4947505"/>
                </a:lnTo>
                <a:lnTo>
                  <a:pt x="10799737" y="4947505"/>
                </a:lnTo>
                <a:lnTo>
                  <a:pt x="10799737" y="4884682"/>
                </a:lnTo>
                <a:lnTo>
                  <a:pt x="10858691" y="4797505"/>
                </a:lnTo>
                <a:lnTo>
                  <a:pt x="10806927" y="4797505"/>
                </a:lnTo>
                <a:lnTo>
                  <a:pt x="10776315" y="4848109"/>
                </a:lnTo>
                <a:lnTo>
                  <a:pt x="10745766" y="4797505"/>
                </a:lnTo>
                <a:close/>
                <a:moveTo>
                  <a:pt x="5687478" y="4706367"/>
                </a:moveTo>
                <a:lnTo>
                  <a:pt x="5687478" y="4753573"/>
                </a:lnTo>
                <a:lnTo>
                  <a:pt x="5646928" y="4753573"/>
                </a:lnTo>
                <a:close/>
                <a:moveTo>
                  <a:pt x="9484387" y="4673687"/>
                </a:moveTo>
                <a:lnTo>
                  <a:pt x="9484387" y="4823687"/>
                </a:lnTo>
                <a:lnTo>
                  <a:pt x="9531239" y="4823687"/>
                </a:lnTo>
                <a:lnTo>
                  <a:pt x="9531239" y="4763012"/>
                </a:lnTo>
                <a:lnTo>
                  <a:pt x="9582436" y="4763012"/>
                </a:lnTo>
                <a:lnTo>
                  <a:pt x="9582436" y="4823687"/>
                </a:lnTo>
                <a:lnTo>
                  <a:pt x="9629497" y="4823687"/>
                </a:lnTo>
                <a:lnTo>
                  <a:pt x="9629497" y="4673687"/>
                </a:lnTo>
                <a:lnTo>
                  <a:pt x="9582436" y="4673687"/>
                </a:lnTo>
                <a:lnTo>
                  <a:pt x="9582436" y="4726177"/>
                </a:lnTo>
                <a:lnTo>
                  <a:pt x="9531239" y="4726177"/>
                </a:lnTo>
                <a:lnTo>
                  <a:pt x="9531239" y="4673687"/>
                </a:lnTo>
                <a:close/>
                <a:moveTo>
                  <a:pt x="5687478" y="4661383"/>
                </a:moveTo>
                <a:lnTo>
                  <a:pt x="5610734" y="4751629"/>
                </a:lnTo>
                <a:lnTo>
                  <a:pt x="5610734" y="4785906"/>
                </a:lnTo>
                <a:lnTo>
                  <a:pt x="5687478" y="4785906"/>
                </a:lnTo>
                <a:lnTo>
                  <a:pt x="5687478" y="4813941"/>
                </a:lnTo>
                <a:lnTo>
                  <a:pt x="5724195" y="4813941"/>
                </a:lnTo>
                <a:lnTo>
                  <a:pt x="5724195" y="4785906"/>
                </a:lnTo>
                <a:lnTo>
                  <a:pt x="5743226" y="4785906"/>
                </a:lnTo>
                <a:lnTo>
                  <a:pt x="5743226" y="4753573"/>
                </a:lnTo>
                <a:lnTo>
                  <a:pt x="5724195" y="4753573"/>
                </a:lnTo>
                <a:lnTo>
                  <a:pt x="5724195" y="4661383"/>
                </a:lnTo>
                <a:close/>
                <a:moveTo>
                  <a:pt x="15516" y="4631472"/>
                </a:moveTo>
                <a:lnTo>
                  <a:pt x="15516" y="4781472"/>
                </a:lnTo>
                <a:lnTo>
                  <a:pt x="143353" y="4781472"/>
                </a:lnTo>
                <a:lnTo>
                  <a:pt x="143353" y="4747502"/>
                </a:lnTo>
                <a:lnTo>
                  <a:pt x="62472" y="4747502"/>
                </a:lnTo>
                <a:lnTo>
                  <a:pt x="62472" y="4717932"/>
                </a:lnTo>
                <a:lnTo>
                  <a:pt x="135389" y="4717932"/>
                </a:lnTo>
                <a:lnTo>
                  <a:pt x="135389" y="4687338"/>
                </a:lnTo>
                <a:lnTo>
                  <a:pt x="62472" y="4687338"/>
                </a:lnTo>
                <a:lnTo>
                  <a:pt x="62472" y="4663498"/>
                </a:lnTo>
                <a:lnTo>
                  <a:pt x="141078" y="4663498"/>
                </a:lnTo>
                <a:lnTo>
                  <a:pt x="141078" y="4631472"/>
                </a:lnTo>
                <a:close/>
                <a:moveTo>
                  <a:pt x="1784100" y="4627939"/>
                </a:moveTo>
                <a:lnTo>
                  <a:pt x="1784100" y="4777939"/>
                </a:lnTo>
                <a:lnTo>
                  <a:pt x="1830953" y="4777939"/>
                </a:lnTo>
                <a:lnTo>
                  <a:pt x="1830953" y="4741336"/>
                </a:lnTo>
                <a:lnTo>
                  <a:pt x="1855161" y="4716252"/>
                </a:lnTo>
                <a:lnTo>
                  <a:pt x="1887130" y="4777939"/>
                </a:lnTo>
                <a:lnTo>
                  <a:pt x="1944828" y="4777939"/>
                </a:lnTo>
                <a:lnTo>
                  <a:pt x="1887014" y="4684557"/>
                </a:lnTo>
                <a:lnTo>
                  <a:pt x="1942346" y="4627939"/>
                </a:lnTo>
                <a:lnTo>
                  <a:pt x="1880032" y="4627939"/>
                </a:lnTo>
                <a:lnTo>
                  <a:pt x="1830953" y="4684624"/>
                </a:lnTo>
                <a:lnTo>
                  <a:pt x="1830953" y="4627939"/>
                </a:lnTo>
                <a:close/>
                <a:moveTo>
                  <a:pt x="10698687" y="4549855"/>
                </a:moveTo>
                <a:lnTo>
                  <a:pt x="10746232" y="4621683"/>
                </a:lnTo>
                <a:lnTo>
                  <a:pt x="10693929" y="4699855"/>
                </a:lnTo>
                <a:lnTo>
                  <a:pt x="10746264" y="4699855"/>
                </a:lnTo>
                <a:lnTo>
                  <a:pt x="10776207" y="4651663"/>
                </a:lnTo>
                <a:lnTo>
                  <a:pt x="10806150" y="4699855"/>
                </a:lnTo>
                <a:lnTo>
                  <a:pt x="10858794" y="4699855"/>
                </a:lnTo>
                <a:lnTo>
                  <a:pt x="10807154" y="4622503"/>
                </a:lnTo>
                <a:lnTo>
                  <a:pt x="10854348" y="4549855"/>
                </a:lnTo>
                <a:lnTo>
                  <a:pt x="10803254" y="4549855"/>
                </a:lnTo>
                <a:lnTo>
                  <a:pt x="10777138" y="4596002"/>
                </a:lnTo>
                <a:lnTo>
                  <a:pt x="10750298" y="4549855"/>
                </a:lnTo>
                <a:close/>
                <a:moveTo>
                  <a:pt x="12125394" y="4542543"/>
                </a:moveTo>
                <a:cubicBezTo>
                  <a:pt x="12132220" y="4542543"/>
                  <a:pt x="12137340" y="4545970"/>
                  <a:pt x="12140752" y="4552826"/>
                </a:cubicBezTo>
                <a:cubicBezTo>
                  <a:pt x="12144166" y="4559682"/>
                  <a:pt x="12145872" y="4573069"/>
                  <a:pt x="12145872" y="4592986"/>
                </a:cubicBezTo>
                <a:cubicBezTo>
                  <a:pt x="12145872" y="4606561"/>
                  <a:pt x="12145131" y="4616554"/>
                  <a:pt x="12143648" y="4622966"/>
                </a:cubicBezTo>
                <a:cubicBezTo>
                  <a:pt x="12142167" y="4629378"/>
                  <a:pt x="12139856" y="4634068"/>
                  <a:pt x="12136719" y="4637035"/>
                </a:cubicBezTo>
                <a:cubicBezTo>
                  <a:pt x="12133581" y="4640002"/>
                  <a:pt x="12129876" y="4641485"/>
                  <a:pt x="12125600" y="4641485"/>
                </a:cubicBezTo>
                <a:cubicBezTo>
                  <a:pt x="12119118" y="4641485"/>
                  <a:pt x="12114171" y="4637990"/>
                  <a:pt x="12110759" y="4630998"/>
                </a:cubicBezTo>
                <a:cubicBezTo>
                  <a:pt x="12107345" y="4624006"/>
                  <a:pt x="12105639" y="4610961"/>
                  <a:pt x="12105639" y="4591861"/>
                </a:cubicBezTo>
                <a:cubicBezTo>
                  <a:pt x="12105639" y="4572966"/>
                  <a:pt x="12107190" y="4560023"/>
                  <a:pt x="12110293" y="4553031"/>
                </a:cubicBezTo>
                <a:cubicBezTo>
                  <a:pt x="12113396" y="4546040"/>
                  <a:pt x="12118429" y="4542543"/>
                  <a:pt x="12125394" y="4542543"/>
                </a:cubicBezTo>
                <a:close/>
                <a:moveTo>
                  <a:pt x="12126841" y="4514815"/>
                </a:moveTo>
                <a:cubicBezTo>
                  <a:pt x="12105604" y="4514815"/>
                  <a:pt x="12089797" y="4520510"/>
                  <a:pt x="12079420" y="4531902"/>
                </a:cubicBezTo>
                <a:cubicBezTo>
                  <a:pt x="12069042" y="4543294"/>
                  <a:pt x="12063854" y="4563246"/>
                  <a:pt x="12063854" y="4591759"/>
                </a:cubicBezTo>
                <a:cubicBezTo>
                  <a:pt x="12063854" y="4603356"/>
                  <a:pt x="12064871" y="4613946"/>
                  <a:pt x="12066904" y="4623529"/>
                </a:cubicBezTo>
                <a:cubicBezTo>
                  <a:pt x="12068939" y="4633113"/>
                  <a:pt x="12071783" y="4640667"/>
                  <a:pt x="12075438" y="4646193"/>
                </a:cubicBezTo>
                <a:cubicBezTo>
                  <a:pt x="12080471" y="4653969"/>
                  <a:pt x="12086918" y="4659869"/>
                  <a:pt x="12094778" y="4663894"/>
                </a:cubicBezTo>
                <a:cubicBezTo>
                  <a:pt x="12102640" y="4667919"/>
                  <a:pt x="12112947" y="4669931"/>
                  <a:pt x="12125704" y="4669931"/>
                </a:cubicBezTo>
                <a:cubicBezTo>
                  <a:pt x="12148458" y="4669931"/>
                  <a:pt x="12164490" y="4663621"/>
                  <a:pt x="12173798" y="4651001"/>
                </a:cubicBezTo>
                <a:cubicBezTo>
                  <a:pt x="12183107" y="4638382"/>
                  <a:pt x="12187761" y="4618464"/>
                  <a:pt x="12187761" y="4591247"/>
                </a:cubicBezTo>
                <a:cubicBezTo>
                  <a:pt x="12187761" y="4579105"/>
                  <a:pt x="12186347" y="4567440"/>
                  <a:pt x="12183520" y="4556255"/>
                </a:cubicBezTo>
                <a:cubicBezTo>
                  <a:pt x="12182073" y="4550387"/>
                  <a:pt x="12180159" y="4545254"/>
                  <a:pt x="12177780" y="4540855"/>
                </a:cubicBezTo>
                <a:cubicBezTo>
                  <a:pt x="12175401" y="4536455"/>
                  <a:pt x="12172143" y="4532260"/>
                  <a:pt x="12168006" y="4528269"/>
                </a:cubicBezTo>
                <a:cubicBezTo>
                  <a:pt x="12163869" y="4524280"/>
                  <a:pt x="12158525" y="4521039"/>
                  <a:pt x="12151975" y="4518549"/>
                </a:cubicBezTo>
                <a:cubicBezTo>
                  <a:pt x="12145424" y="4516059"/>
                  <a:pt x="12137047" y="4514815"/>
                  <a:pt x="12126841" y="4514815"/>
                </a:cubicBezTo>
                <a:close/>
                <a:moveTo>
                  <a:pt x="9560096" y="4423479"/>
                </a:moveTo>
                <a:cubicBezTo>
                  <a:pt x="9542721" y="4423479"/>
                  <a:pt x="9528895" y="4425901"/>
                  <a:pt x="9518621" y="4430744"/>
                </a:cubicBezTo>
                <a:cubicBezTo>
                  <a:pt x="9505452" y="4437019"/>
                  <a:pt x="9495454" y="4446211"/>
                  <a:pt x="9488627" y="4458319"/>
                </a:cubicBezTo>
                <a:cubicBezTo>
                  <a:pt x="9481801" y="4470427"/>
                  <a:pt x="9478388" y="4484666"/>
                  <a:pt x="9478388" y="4501037"/>
                </a:cubicBezTo>
                <a:cubicBezTo>
                  <a:pt x="9478388" y="4516590"/>
                  <a:pt x="9481508" y="4530369"/>
                  <a:pt x="9487748" y="4542374"/>
                </a:cubicBezTo>
                <a:cubicBezTo>
                  <a:pt x="9493988" y="4554380"/>
                  <a:pt x="9502779" y="4563418"/>
                  <a:pt x="9514122" y="4569489"/>
                </a:cubicBezTo>
                <a:cubicBezTo>
                  <a:pt x="9525464" y="4575560"/>
                  <a:pt x="9540135" y="4578595"/>
                  <a:pt x="9558131" y="4578595"/>
                </a:cubicBezTo>
                <a:cubicBezTo>
                  <a:pt x="9572749" y="4578595"/>
                  <a:pt x="9585384" y="4576907"/>
                  <a:pt x="9596037" y="4573530"/>
                </a:cubicBezTo>
                <a:cubicBezTo>
                  <a:pt x="9606691" y="4570154"/>
                  <a:pt x="9618947" y="4563793"/>
                  <a:pt x="9632807" y="4554448"/>
                </a:cubicBezTo>
                <a:lnTo>
                  <a:pt x="9632807" y="4490498"/>
                </a:lnTo>
                <a:lnTo>
                  <a:pt x="9560406" y="4490498"/>
                </a:lnTo>
                <a:lnTo>
                  <a:pt x="9560406" y="4521706"/>
                </a:lnTo>
                <a:lnTo>
                  <a:pt x="9591745" y="4521706"/>
                </a:lnTo>
                <a:lnTo>
                  <a:pt x="9591745" y="4535826"/>
                </a:lnTo>
                <a:cubicBezTo>
                  <a:pt x="9585608" y="4539441"/>
                  <a:pt x="9580161" y="4541999"/>
                  <a:pt x="9575404" y="4543500"/>
                </a:cubicBezTo>
                <a:cubicBezTo>
                  <a:pt x="9570646" y="4545000"/>
                  <a:pt x="9565646" y="4545751"/>
                  <a:pt x="9560406" y="4545751"/>
                </a:cubicBezTo>
                <a:cubicBezTo>
                  <a:pt x="9549374" y="4545751"/>
                  <a:pt x="9540773" y="4542272"/>
                  <a:pt x="9534601" y="4535315"/>
                </a:cubicBezTo>
                <a:cubicBezTo>
                  <a:pt x="9528430" y="4528356"/>
                  <a:pt x="9525344" y="4516760"/>
                  <a:pt x="9525344" y="4500526"/>
                </a:cubicBezTo>
                <a:cubicBezTo>
                  <a:pt x="9525344" y="4485246"/>
                  <a:pt x="9528395" y="4474076"/>
                  <a:pt x="9534497" y="4467016"/>
                </a:cubicBezTo>
                <a:cubicBezTo>
                  <a:pt x="9540600" y="4459956"/>
                  <a:pt x="9548788" y="4456426"/>
                  <a:pt x="9559062" y="4456426"/>
                </a:cubicBezTo>
                <a:cubicBezTo>
                  <a:pt x="9565957" y="4456426"/>
                  <a:pt x="9571629" y="4457927"/>
                  <a:pt x="9576076" y="4460929"/>
                </a:cubicBezTo>
                <a:cubicBezTo>
                  <a:pt x="9580523" y="4463929"/>
                  <a:pt x="9583678" y="4468261"/>
                  <a:pt x="9585540" y="4473923"/>
                </a:cubicBezTo>
                <a:lnTo>
                  <a:pt x="9630737" y="4465942"/>
                </a:lnTo>
                <a:cubicBezTo>
                  <a:pt x="9627980" y="4456255"/>
                  <a:pt x="9623860" y="4448257"/>
                  <a:pt x="9618378" y="4441948"/>
                </a:cubicBezTo>
                <a:cubicBezTo>
                  <a:pt x="9612896" y="4435638"/>
                  <a:pt x="9606001" y="4430982"/>
                  <a:pt x="9597692" y="4427981"/>
                </a:cubicBezTo>
                <a:cubicBezTo>
                  <a:pt x="9589384" y="4424980"/>
                  <a:pt x="9576852" y="4423479"/>
                  <a:pt x="9560096" y="4423479"/>
                </a:cubicBezTo>
                <a:close/>
                <a:moveTo>
                  <a:pt x="63093" y="4417792"/>
                </a:moveTo>
                <a:lnTo>
                  <a:pt x="74780" y="4417792"/>
                </a:lnTo>
                <a:cubicBezTo>
                  <a:pt x="86915" y="4417792"/>
                  <a:pt x="95604" y="4420725"/>
                  <a:pt x="100844" y="4426592"/>
                </a:cubicBezTo>
                <a:cubicBezTo>
                  <a:pt x="106084" y="4432458"/>
                  <a:pt x="108705" y="4443338"/>
                  <a:pt x="108705" y="4459231"/>
                </a:cubicBezTo>
                <a:cubicBezTo>
                  <a:pt x="108705" y="4471237"/>
                  <a:pt x="107533" y="4479917"/>
                  <a:pt x="105188" y="4485272"/>
                </a:cubicBezTo>
                <a:cubicBezTo>
                  <a:pt x="102843" y="4490626"/>
                  <a:pt x="99602" y="4494378"/>
                  <a:pt x="95466" y="4496527"/>
                </a:cubicBezTo>
                <a:cubicBezTo>
                  <a:pt x="91329" y="4498676"/>
                  <a:pt x="84364" y="4499750"/>
                  <a:pt x="74573" y="4499750"/>
                </a:cubicBezTo>
                <a:lnTo>
                  <a:pt x="63093" y="4499750"/>
                </a:lnTo>
                <a:close/>
                <a:moveTo>
                  <a:pt x="5675170" y="4413733"/>
                </a:moveTo>
                <a:cubicBezTo>
                  <a:pt x="5657932" y="4413733"/>
                  <a:pt x="5644608" y="4417076"/>
                  <a:pt x="5635196" y="4423760"/>
                </a:cubicBezTo>
                <a:cubicBezTo>
                  <a:pt x="5625784" y="4430445"/>
                  <a:pt x="5619422" y="4440063"/>
                  <a:pt x="5616113" y="4452614"/>
                </a:cubicBezTo>
                <a:lnTo>
                  <a:pt x="5655933" y="4459674"/>
                </a:lnTo>
                <a:cubicBezTo>
                  <a:pt x="5657036" y="4452239"/>
                  <a:pt x="5659139" y="4447038"/>
                  <a:pt x="5662243" y="4444071"/>
                </a:cubicBezTo>
                <a:cubicBezTo>
                  <a:pt x="5665345" y="4441104"/>
                  <a:pt x="5669378" y="4439620"/>
                  <a:pt x="5674343" y="4439620"/>
                </a:cubicBezTo>
                <a:cubicBezTo>
                  <a:pt x="5679170" y="4439620"/>
                  <a:pt x="5682962" y="4440984"/>
                  <a:pt x="5685720" y="4443713"/>
                </a:cubicBezTo>
                <a:cubicBezTo>
                  <a:pt x="5688478" y="4446441"/>
                  <a:pt x="5689857" y="4450091"/>
                  <a:pt x="5689857" y="4454661"/>
                </a:cubicBezTo>
                <a:cubicBezTo>
                  <a:pt x="5689857" y="4459436"/>
                  <a:pt x="5688013" y="4463563"/>
                  <a:pt x="5684325" y="4467041"/>
                </a:cubicBezTo>
                <a:cubicBezTo>
                  <a:pt x="5680636" y="4470520"/>
                  <a:pt x="5676033" y="4472260"/>
                  <a:pt x="5670517" y="4472260"/>
                </a:cubicBezTo>
                <a:cubicBezTo>
                  <a:pt x="5669206" y="4472260"/>
                  <a:pt x="5667379" y="4472089"/>
                  <a:pt x="5665035" y="4471748"/>
                </a:cubicBezTo>
                <a:lnTo>
                  <a:pt x="5662862" y="4501523"/>
                </a:lnTo>
                <a:cubicBezTo>
                  <a:pt x="5668654" y="4499886"/>
                  <a:pt x="5673205" y="4499067"/>
                  <a:pt x="5676515" y="4499067"/>
                </a:cubicBezTo>
                <a:cubicBezTo>
                  <a:pt x="5682720" y="4499067"/>
                  <a:pt x="5687634" y="4500977"/>
                  <a:pt x="5691254" y="4504797"/>
                </a:cubicBezTo>
                <a:cubicBezTo>
                  <a:pt x="5694874" y="4508617"/>
                  <a:pt x="5696684" y="4514006"/>
                  <a:pt x="5696684" y="4520964"/>
                </a:cubicBezTo>
                <a:cubicBezTo>
                  <a:pt x="5696684" y="4527785"/>
                  <a:pt x="5694805" y="4533242"/>
                  <a:pt x="5691047" y="4537335"/>
                </a:cubicBezTo>
                <a:cubicBezTo>
                  <a:pt x="5687289" y="4541428"/>
                  <a:pt x="5682583" y="4543474"/>
                  <a:pt x="5676929" y="4543474"/>
                </a:cubicBezTo>
                <a:cubicBezTo>
                  <a:pt x="5671551" y="4543474"/>
                  <a:pt x="5667120" y="4541854"/>
                  <a:pt x="5663639" y="4538614"/>
                </a:cubicBezTo>
                <a:cubicBezTo>
                  <a:pt x="5660156" y="4535374"/>
                  <a:pt x="5657588" y="4529559"/>
                  <a:pt x="5655933" y="4521168"/>
                </a:cubicBezTo>
                <a:lnTo>
                  <a:pt x="5613838" y="4526694"/>
                </a:lnTo>
                <a:cubicBezTo>
                  <a:pt x="5616595" y="4536039"/>
                  <a:pt x="5620542" y="4543798"/>
                  <a:pt x="5625681" y="4549971"/>
                </a:cubicBezTo>
                <a:cubicBezTo>
                  <a:pt x="5630817" y="4556145"/>
                  <a:pt x="5637367" y="4560834"/>
                  <a:pt x="5645331" y="4564040"/>
                </a:cubicBezTo>
                <a:cubicBezTo>
                  <a:pt x="5653296" y="4567246"/>
                  <a:pt x="5664172" y="4568849"/>
                  <a:pt x="5677963" y="4568849"/>
                </a:cubicBezTo>
                <a:cubicBezTo>
                  <a:pt x="5692098" y="4568849"/>
                  <a:pt x="5703511" y="4566683"/>
                  <a:pt x="5712197" y="4562352"/>
                </a:cubicBezTo>
                <a:cubicBezTo>
                  <a:pt x="5720886" y="4558020"/>
                  <a:pt x="5727540" y="4551847"/>
                  <a:pt x="5732160" y="4543832"/>
                </a:cubicBezTo>
                <a:cubicBezTo>
                  <a:pt x="5736779" y="4535817"/>
                  <a:pt x="5739090" y="4527444"/>
                  <a:pt x="5739090" y="4518713"/>
                </a:cubicBezTo>
                <a:cubicBezTo>
                  <a:pt x="5739090" y="4511755"/>
                  <a:pt x="5737693" y="4505769"/>
                  <a:pt x="5734901" y="4500756"/>
                </a:cubicBezTo>
                <a:cubicBezTo>
                  <a:pt x="5732109" y="4495742"/>
                  <a:pt x="5728195" y="4491700"/>
                  <a:pt x="5723161" y="4488631"/>
                </a:cubicBezTo>
                <a:cubicBezTo>
                  <a:pt x="5720059" y="4486721"/>
                  <a:pt x="5715577" y="4485050"/>
                  <a:pt x="5709716" y="4483617"/>
                </a:cubicBezTo>
                <a:cubicBezTo>
                  <a:pt x="5716955" y="4479661"/>
                  <a:pt x="5722369" y="4475056"/>
                  <a:pt x="5725954" y="4469804"/>
                </a:cubicBezTo>
                <a:cubicBezTo>
                  <a:pt x="5729539" y="4464552"/>
                  <a:pt x="5731333" y="4458685"/>
                  <a:pt x="5731333" y="4452205"/>
                </a:cubicBezTo>
                <a:cubicBezTo>
                  <a:pt x="5731333" y="4441155"/>
                  <a:pt x="5726920" y="4431980"/>
                  <a:pt x="5718094" y="4424681"/>
                </a:cubicBezTo>
                <a:cubicBezTo>
                  <a:pt x="5709267" y="4417382"/>
                  <a:pt x="5694960" y="4413733"/>
                  <a:pt x="5675170" y="4413733"/>
                </a:cubicBezTo>
                <a:close/>
                <a:moveTo>
                  <a:pt x="16239" y="4383822"/>
                </a:moveTo>
                <a:lnTo>
                  <a:pt x="16239" y="4533822"/>
                </a:lnTo>
                <a:lnTo>
                  <a:pt x="85847" y="4533822"/>
                </a:lnTo>
                <a:cubicBezTo>
                  <a:pt x="94190" y="4533822"/>
                  <a:pt x="103498" y="4532458"/>
                  <a:pt x="113772" y="4529729"/>
                </a:cubicBezTo>
                <a:cubicBezTo>
                  <a:pt x="121288" y="4527751"/>
                  <a:pt x="128321" y="4523778"/>
                  <a:pt x="134872" y="4517809"/>
                </a:cubicBezTo>
                <a:cubicBezTo>
                  <a:pt x="141422" y="4511841"/>
                  <a:pt x="146542" y="4504440"/>
                  <a:pt x="150231" y="4495606"/>
                </a:cubicBezTo>
                <a:cubicBezTo>
                  <a:pt x="153920" y="4486772"/>
                  <a:pt x="155765" y="4474341"/>
                  <a:pt x="155765" y="4458311"/>
                </a:cubicBezTo>
                <a:cubicBezTo>
                  <a:pt x="155765" y="4448079"/>
                  <a:pt x="154523" y="4438392"/>
                  <a:pt x="152041" y="4429252"/>
                </a:cubicBezTo>
                <a:cubicBezTo>
                  <a:pt x="149559" y="4420111"/>
                  <a:pt x="145559" y="4412096"/>
                  <a:pt x="140043" y="4405207"/>
                </a:cubicBezTo>
                <a:cubicBezTo>
                  <a:pt x="134527" y="4398317"/>
                  <a:pt x="127546" y="4393031"/>
                  <a:pt x="119100" y="4389347"/>
                </a:cubicBezTo>
                <a:cubicBezTo>
                  <a:pt x="110653" y="4385664"/>
                  <a:pt x="99568" y="4383822"/>
                  <a:pt x="85847" y="4383822"/>
                </a:cubicBezTo>
                <a:close/>
                <a:moveTo>
                  <a:pt x="1846984" y="4380289"/>
                </a:moveTo>
                <a:lnTo>
                  <a:pt x="1846984" y="4472706"/>
                </a:lnTo>
                <a:cubicBezTo>
                  <a:pt x="1846984" y="4481838"/>
                  <a:pt x="1845761" y="4488329"/>
                  <a:pt x="1843313" y="4492180"/>
                </a:cubicBezTo>
                <a:cubicBezTo>
                  <a:pt x="1840866" y="4496031"/>
                  <a:pt x="1837021" y="4497956"/>
                  <a:pt x="1831780" y="4497956"/>
                </a:cubicBezTo>
                <a:cubicBezTo>
                  <a:pt x="1828471" y="4497956"/>
                  <a:pt x="1825920" y="4497308"/>
                  <a:pt x="1824127" y="4496012"/>
                </a:cubicBezTo>
                <a:cubicBezTo>
                  <a:pt x="1821507" y="4494034"/>
                  <a:pt x="1819645" y="4491442"/>
                  <a:pt x="1818541" y="4488236"/>
                </a:cubicBezTo>
                <a:cubicBezTo>
                  <a:pt x="1817438" y="4485030"/>
                  <a:pt x="1816852" y="4480119"/>
                  <a:pt x="1816783" y="4473502"/>
                </a:cubicBezTo>
                <a:lnTo>
                  <a:pt x="1771999" y="4479539"/>
                </a:lnTo>
                <a:cubicBezTo>
                  <a:pt x="1772827" y="4491135"/>
                  <a:pt x="1775533" y="4500872"/>
                  <a:pt x="1780118" y="4508751"/>
                </a:cubicBezTo>
                <a:cubicBezTo>
                  <a:pt x="1784703" y="4516629"/>
                  <a:pt x="1791202" y="4522615"/>
                  <a:pt x="1799614" y="4526708"/>
                </a:cubicBezTo>
                <a:cubicBezTo>
                  <a:pt x="1808026" y="4530801"/>
                  <a:pt x="1819887" y="4532847"/>
                  <a:pt x="1835194" y="4532847"/>
                </a:cubicBezTo>
                <a:cubicBezTo>
                  <a:pt x="1849674" y="4532847"/>
                  <a:pt x="1861550" y="4529745"/>
                  <a:pt x="1870825" y="4523542"/>
                </a:cubicBezTo>
                <a:cubicBezTo>
                  <a:pt x="1880099" y="4517339"/>
                  <a:pt x="1886270" y="4509773"/>
                  <a:pt x="1889338" y="4500843"/>
                </a:cubicBezTo>
                <a:cubicBezTo>
                  <a:pt x="1892407" y="4491913"/>
                  <a:pt x="1893941" y="4478893"/>
                  <a:pt x="1893941" y="4461783"/>
                </a:cubicBezTo>
                <a:lnTo>
                  <a:pt x="1893941" y="4380289"/>
                </a:lnTo>
                <a:close/>
                <a:moveTo>
                  <a:pt x="10693413" y="4302205"/>
                </a:moveTo>
                <a:lnTo>
                  <a:pt x="10727146" y="4452205"/>
                </a:lnTo>
                <a:lnTo>
                  <a:pt x="10773091" y="4452205"/>
                </a:lnTo>
                <a:lnTo>
                  <a:pt x="10799581" y="4357765"/>
                </a:lnTo>
                <a:lnTo>
                  <a:pt x="10826176" y="4452205"/>
                </a:lnTo>
                <a:lnTo>
                  <a:pt x="10872121" y="4452205"/>
                </a:lnTo>
                <a:lnTo>
                  <a:pt x="10905545" y="4302205"/>
                </a:lnTo>
                <a:lnTo>
                  <a:pt x="10861274" y="4302205"/>
                </a:lnTo>
                <a:lnTo>
                  <a:pt x="10845234" y="4386067"/>
                </a:lnTo>
                <a:lnTo>
                  <a:pt x="10821727" y="4302205"/>
                </a:lnTo>
                <a:lnTo>
                  <a:pt x="10777385" y="4302205"/>
                </a:lnTo>
                <a:lnTo>
                  <a:pt x="10753936" y="4386179"/>
                </a:lnTo>
                <a:lnTo>
                  <a:pt x="10737914" y="4302205"/>
                </a:lnTo>
                <a:close/>
                <a:moveTo>
                  <a:pt x="12121980" y="4293153"/>
                </a:moveTo>
                <a:cubicBezTo>
                  <a:pt x="12127911" y="4293153"/>
                  <a:pt x="12132944" y="4295455"/>
                  <a:pt x="12137081" y="4300060"/>
                </a:cubicBezTo>
                <a:cubicBezTo>
                  <a:pt x="12141218" y="4304664"/>
                  <a:pt x="12143287" y="4311025"/>
                  <a:pt x="12143287" y="4319142"/>
                </a:cubicBezTo>
                <a:cubicBezTo>
                  <a:pt x="12143287" y="4327124"/>
                  <a:pt x="12141321" y="4333263"/>
                  <a:pt x="12137391" y="4337560"/>
                </a:cubicBezTo>
                <a:cubicBezTo>
                  <a:pt x="12133461" y="4341857"/>
                  <a:pt x="12128531" y="4344006"/>
                  <a:pt x="12122601" y="4344006"/>
                </a:cubicBezTo>
                <a:cubicBezTo>
                  <a:pt x="12116878" y="4344006"/>
                  <a:pt x="12112103" y="4341789"/>
                  <a:pt x="12108276" y="4337355"/>
                </a:cubicBezTo>
                <a:cubicBezTo>
                  <a:pt x="12104449" y="4332922"/>
                  <a:pt x="12102535" y="4326509"/>
                  <a:pt x="12102535" y="4318120"/>
                </a:cubicBezTo>
                <a:cubicBezTo>
                  <a:pt x="12102535" y="4309797"/>
                  <a:pt x="12104380" y="4303556"/>
                  <a:pt x="12108069" y="4299396"/>
                </a:cubicBezTo>
                <a:cubicBezTo>
                  <a:pt x="12111758" y="4295235"/>
                  <a:pt x="12116395" y="4293153"/>
                  <a:pt x="12121980" y="4293153"/>
                </a:cubicBezTo>
                <a:close/>
                <a:moveTo>
                  <a:pt x="12120739" y="4267166"/>
                </a:moveTo>
                <a:cubicBezTo>
                  <a:pt x="12108121" y="4267166"/>
                  <a:pt x="12097640" y="4269263"/>
                  <a:pt x="12089296" y="4273457"/>
                </a:cubicBezTo>
                <a:cubicBezTo>
                  <a:pt x="12080954" y="4277652"/>
                  <a:pt x="12074403" y="4283842"/>
                  <a:pt x="12069646" y="4292028"/>
                </a:cubicBezTo>
                <a:cubicBezTo>
                  <a:pt x="12064888" y="4300214"/>
                  <a:pt x="12062509" y="4309287"/>
                  <a:pt x="12062509" y="4319245"/>
                </a:cubicBezTo>
                <a:cubicBezTo>
                  <a:pt x="12062509" y="4333843"/>
                  <a:pt x="12067180" y="4345916"/>
                  <a:pt x="12076524" y="4355466"/>
                </a:cubicBezTo>
                <a:cubicBezTo>
                  <a:pt x="12085867" y="4365016"/>
                  <a:pt x="12097330" y="4369791"/>
                  <a:pt x="12110913" y="4369791"/>
                </a:cubicBezTo>
                <a:cubicBezTo>
                  <a:pt x="12117878" y="4369791"/>
                  <a:pt x="12124015" y="4368597"/>
                  <a:pt x="12129324" y="4366209"/>
                </a:cubicBezTo>
                <a:cubicBezTo>
                  <a:pt x="12134633" y="4363822"/>
                  <a:pt x="12139804" y="4360071"/>
                  <a:pt x="12144838" y="4354955"/>
                </a:cubicBezTo>
                <a:cubicBezTo>
                  <a:pt x="12143459" y="4371053"/>
                  <a:pt x="12141390" y="4381592"/>
                  <a:pt x="12138633" y="4386571"/>
                </a:cubicBezTo>
                <a:cubicBezTo>
                  <a:pt x="12134840" y="4393324"/>
                  <a:pt x="12129565" y="4396701"/>
                  <a:pt x="12122808" y="4396701"/>
                </a:cubicBezTo>
                <a:cubicBezTo>
                  <a:pt x="12119015" y="4396701"/>
                  <a:pt x="12115809" y="4395507"/>
                  <a:pt x="12113189" y="4393120"/>
                </a:cubicBezTo>
                <a:cubicBezTo>
                  <a:pt x="12110569" y="4390732"/>
                  <a:pt x="12108707" y="4386639"/>
                  <a:pt x="12107604" y="4380841"/>
                </a:cubicBezTo>
                <a:lnTo>
                  <a:pt x="12065716" y="4386060"/>
                </a:lnTo>
                <a:cubicBezTo>
                  <a:pt x="12068197" y="4394040"/>
                  <a:pt x="12071748" y="4400691"/>
                  <a:pt x="12076368" y="4406011"/>
                </a:cubicBezTo>
                <a:cubicBezTo>
                  <a:pt x="12080988" y="4411332"/>
                  <a:pt x="12086781" y="4415374"/>
                  <a:pt x="12093744" y="4418137"/>
                </a:cubicBezTo>
                <a:cubicBezTo>
                  <a:pt x="12100709" y="4420899"/>
                  <a:pt x="12110224" y="4422281"/>
                  <a:pt x="12122290" y="4422281"/>
                </a:cubicBezTo>
                <a:cubicBezTo>
                  <a:pt x="12142700" y="4422281"/>
                  <a:pt x="12158663" y="4415989"/>
                  <a:pt x="12170178" y="4403402"/>
                </a:cubicBezTo>
                <a:cubicBezTo>
                  <a:pt x="12181693" y="4390817"/>
                  <a:pt x="12187450" y="4370984"/>
                  <a:pt x="12187450" y="4343904"/>
                </a:cubicBezTo>
                <a:cubicBezTo>
                  <a:pt x="12187450" y="4325486"/>
                  <a:pt x="12184710" y="4310667"/>
                  <a:pt x="12179228" y="4299446"/>
                </a:cubicBezTo>
                <a:cubicBezTo>
                  <a:pt x="12173746" y="4288225"/>
                  <a:pt x="12166420" y="4280039"/>
                  <a:pt x="12157249" y="4274890"/>
                </a:cubicBezTo>
                <a:cubicBezTo>
                  <a:pt x="12148079" y="4269740"/>
                  <a:pt x="12135908" y="4267166"/>
                  <a:pt x="12120739" y="4267166"/>
                </a:cubicBezTo>
                <a:close/>
                <a:moveTo>
                  <a:pt x="9484387" y="4178388"/>
                </a:moveTo>
                <a:lnTo>
                  <a:pt x="9484387" y="4328387"/>
                </a:lnTo>
                <a:lnTo>
                  <a:pt x="9531447" y="4328387"/>
                </a:lnTo>
                <a:lnTo>
                  <a:pt x="9531447" y="4267098"/>
                </a:lnTo>
                <a:lnTo>
                  <a:pt x="9590194" y="4267098"/>
                </a:lnTo>
                <a:lnTo>
                  <a:pt x="9590194" y="4236811"/>
                </a:lnTo>
                <a:lnTo>
                  <a:pt x="9531447" y="4236811"/>
                </a:lnTo>
                <a:lnTo>
                  <a:pt x="9531447" y="4210618"/>
                </a:lnTo>
                <a:lnTo>
                  <a:pt x="9600226" y="4210618"/>
                </a:lnTo>
                <a:lnTo>
                  <a:pt x="9600226" y="4178388"/>
                </a:lnTo>
                <a:close/>
                <a:moveTo>
                  <a:pt x="5676204" y="4156558"/>
                </a:moveTo>
                <a:cubicBezTo>
                  <a:pt x="5662000" y="4156558"/>
                  <a:pt x="5650882" y="4158314"/>
                  <a:pt x="5642849" y="4161827"/>
                </a:cubicBezTo>
                <a:cubicBezTo>
                  <a:pt x="5634817" y="4165340"/>
                  <a:pt x="5628593" y="4170388"/>
                  <a:pt x="5624180" y="4176971"/>
                </a:cubicBezTo>
                <a:cubicBezTo>
                  <a:pt x="5619767" y="4183553"/>
                  <a:pt x="5616734" y="4192711"/>
                  <a:pt x="5615079" y="4204444"/>
                </a:cubicBezTo>
                <a:lnTo>
                  <a:pt x="5657277" y="4207820"/>
                </a:lnTo>
                <a:cubicBezTo>
                  <a:pt x="5658449" y="4199362"/>
                  <a:pt x="5660743" y="4193461"/>
                  <a:pt x="5664155" y="4190119"/>
                </a:cubicBezTo>
                <a:cubicBezTo>
                  <a:pt x="5667569" y="4186776"/>
                  <a:pt x="5671964" y="4185105"/>
                  <a:pt x="5677343" y="4185105"/>
                </a:cubicBezTo>
                <a:cubicBezTo>
                  <a:pt x="5682515" y="4185105"/>
                  <a:pt x="5686806" y="4186725"/>
                  <a:pt x="5690220" y="4189965"/>
                </a:cubicBezTo>
                <a:cubicBezTo>
                  <a:pt x="5693633" y="4193205"/>
                  <a:pt x="5695340" y="4197111"/>
                  <a:pt x="5695340" y="4201681"/>
                </a:cubicBezTo>
                <a:cubicBezTo>
                  <a:pt x="5695340" y="4205910"/>
                  <a:pt x="5693615" y="4210378"/>
                  <a:pt x="5690167" y="4215085"/>
                </a:cubicBezTo>
                <a:cubicBezTo>
                  <a:pt x="5686720" y="4219791"/>
                  <a:pt x="5678825" y="4226681"/>
                  <a:pt x="5666482" y="4235753"/>
                </a:cubicBezTo>
                <a:cubicBezTo>
                  <a:pt x="5646279" y="4250555"/>
                  <a:pt x="5632506" y="4263397"/>
                  <a:pt x="5625163" y="4274276"/>
                </a:cubicBezTo>
                <a:cubicBezTo>
                  <a:pt x="5617820" y="4285156"/>
                  <a:pt x="5613424" y="4296770"/>
                  <a:pt x="5611976" y="4309116"/>
                </a:cubicBezTo>
                <a:lnTo>
                  <a:pt x="5738365" y="4309116"/>
                </a:lnTo>
                <a:lnTo>
                  <a:pt x="5738365" y="4275146"/>
                </a:lnTo>
                <a:lnTo>
                  <a:pt x="5672586" y="4275146"/>
                </a:lnTo>
                <a:cubicBezTo>
                  <a:pt x="5676446" y="4271395"/>
                  <a:pt x="5679808" y="4268359"/>
                  <a:pt x="5682669" y="4266040"/>
                </a:cubicBezTo>
                <a:cubicBezTo>
                  <a:pt x="5685530" y="4263721"/>
                  <a:pt x="5691202" y="4259662"/>
                  <a:pt x="5699684" y="4253864"/>
                </a:cubicBezTo>
                <a:cubicBezTo>
                  <a:pt x="5713956" y="4243905"/>
                  <a:pt x="5723799" y="4234764"/>
                  <a:pt x="5729212" y="4226442"/>
                </a:cubicBezTo>
                <a:cubicBezTo>
                  <a:pt x="5734625" y="4218120"/>
                  <a:pt x="5737331" y="4209389"/>
                  <a:pt x="5737331" y="4200248"/>
                </a:cubicBezTo>
                <a:cubicBezTo>
                  <a:pt x="5737331" y="4191654"/>
                  <a:pt x="5734970" y="4183894"/>
                  <a:pt x="5730247" y="4176971"/>
                </a:cubicBezTo>
                <a:cubicBezTo>
                  <a:pt x="5725524" y="4170047"/>
                  <a:pt x="5719042" y="4164914"/>
                  <a:pt x="5710801" y="4161572"/>
                </a:cubicBezTo>
                <a:cubicBezTo>
                  <a:pt x="5702562" y="4158229"/>
                  <a:pt x="5691029" y="4156558"/>
                  <a:pt x="5676204" y="4156558"/>
                </a:cubicBezTo>
                <a:close/>
                <a:moveTo>
                  <a:pt x="86778" y="4133614"/>
                </a:moveTo>
                <a:cubicBezTo>
                  <a:pt x="62368" y="4133614"/>
                  <a:pt x="43493" y="4140278"/>
                  <a:pt x="30151" y="4153605"/>
                </a:cubicBezTo>
                <a:cubicBezTo>
                  <a:pt x="16808" y="4166932"/>
                  <a:pt x="10137" y="4186002"/>
                  <a:pt x="10137" y="4210814"/>
                </a:cubicBezTo>
                <a:cubicBezTo>
                  <a:pt x="10137" y="4229424"/>
                  <a:pt x="13930" y="4244694"/>
                  <a:pt x="21514" y="4256624"/>
                </a:cubicBezTo>
                <a:cubicBezTo>
                  <a:pt x="29099" y="4268553"/>
                  <a:pt x="38115" y="4276886"/>
                  <a:pt x="48561" y="4281624"/>
                </a:cubicBezTo>
                <a:cubicBezTo>
                  <a:pt x="59007" y="4286361"/>
                  <a:pt x="72470" y="4288730"/>
                  <a:pt x="88949" y="4288730"/>
                </a:cubicBezTo>
                <a:cubicBezTo>
                  <a:pt x="102533" y="4288730"/>
                  <a:pt x="113721" y="4286786"/>
                  <a:pt x="122512" y="4282898"/>
                </a:cubicBezTo>
                <a:cubicBezTo>
                  <a:pt x="131303" y="4279010"/>
                  <a:pt x="138664" y="4273246"/>
                  <a:pt x="144594" y="4265606"/>
                </a:cubicBezTo>
                <a:cubicBezTo>
                  <a:pt x="150525" y="4257966"/>
                  <a:pt x="154868" y="4248450"/>
                  <a:pt x="157626" y="4237059"/>
                </a:cubicBezTo>
                <a:lnTo>
                  <a:pt x="116565" y="4224781"/>
                </a:lnTo>
                <a:cubicBezTo>
                  <a:pt x="114496" y="4234262"/>
                  <a:pt x="111169" y="4241493"/>
                  <a:pt x="106584" y="4246472"/>
                </a:cubicBezTo>
                <a:cubicBezTo>
                  <a:pt x="101999" y="4251452"/>
                  <a:pt x="95224" y="4253942"/>
                  <a:pt x="86260" y="4253942"/>
                </a:cubicBezTo>
                <a:cubicBezTo>
                  <a:pt x="77021" y="4253942"/>
                  <a:pt x="69850" y="4250859"/>
                  <a:pt x="64748" y="4244693"/>
                </a:cubicBezTo>
                <a:cubicBezTo>
                  <a:pt x="59645" y="4238527"/>
                  <a:pt x="57094" y="4227132"/>
                  <a:pt x="57094" y="4210507"/>
                </a:cubicBezTo>
                <a:cubicBezTo>
                  <a:pt x="57094" y="4197086"/>
                  <a:pt x="59231" y="4187242"/>
                  <a:pt x="63506" y="4180974"/>
                </a:cubicBezTo>
                <a:cubicBezTo>
                  <a:pt x="69160" y="4172525"/>
                  <a:pt x="77297" y="4168300"/>
                  <a:pt x="87915" y="4168300"/>
                </a:cubicBezTo>
                <a:cubicBezTo>
                  <a:pt x="92604" y="4168300"/>
                  <a:pt x="96845" y="4169255"/>
                  <a:pt x="100638" y="4171165"/>
                </a:cubicBezTo>
                <a:cubicBezTo>
                  <a:pt x="104429" y="4173075"/>
                  <a:pt x="107636" y="4175804"/>
                  <a:pt x="110256" y="4179351"/>
                </a:cubicBezTo>
                <a:cubicBezTo>
                  <a:pt x="111842" y="4181465"/>
                  <a:pt x="113359" y="4184808"/>
                  <a:pt x="114806" y="4189378"/>
                </a:cubicBezTo>
                <a:lnTo>
                  <a:pt x="156178" y="4180272"/>
                </a:lnTo>
                <a:cubicBezTo>
                  <a:pt x="150869" y="4164446"/>
                  <a:pt x="142750" y="4152714"/>
                  <a:pt x="131821" y="4145074"/>
                </a:cubicBezTo>
                <a:cubicBezTo>
                  <a:pt x="120892" y="4137434"/>
                  <a:pt x="105878" y="4133614"/>
                  <a:pt x="86778" y="4133614"/>
                </a:cubicBezTo>
                <a:close/>
                <a:moveTo>
                  <a:pt x="1785754" y="4132639"/>
                </a:moveTo>
                <a:lnTo>
                  <a:pt x="1785754" y="4282639"/>
                </a:lnTo>
                <a:lnTo>
                  <a:pt x="1832711" y="4282639"/>
                </a:lnTo>
                <a:lnTo>
                  <a:pt x="1832711" y="4132639"/>
                </a:lnTo>
                <a:close/>
                <a:moveTo>
                  <a:pt x="12125394" y="4103826"/>
                </a:moveTo>
                <a:cubicBezTo>
                  <a:pt x="12130703" y="4103826"/>
                  <a:pt x="12135375" y="4105941"/>
                  <a:pt x="12139408" y="4110170"/>
                </a:cubicBezTo>
                <a:cubicBezTo>
                  <a:pt x="12143442" y="4114399"/>
                  <a:pt x="12145459" y="4119822"/>
                  <a:pt x="12145459" y="4126438"/>
                </a:cubicBezTo>
                <a:cubicBezTo>
                  <a:pt x="12145459" y="4132987"/>
                  <a:pt x="12143459" y="4138393"/>
                  <a:pt x="12139459" y="4142656"/>
                </a:cubicBezTo>
                <a:cubicBezTo>
                  <a:pt x="12135461" y="4146919"/>
                  <a:pt x="12130944" y="4149051"/>
                  <a:pt x="12125910" y="4149051"/>
                </a:cubicBezTo>
                <a:cubicBezTo>
                  <a:pt x="12120670" y="4149051"/>
                  <a:pt x="12116016" y="4146953"/>
                  <a:pt x="12111947" y="4142759"/>
                </a:cubicBezTo>
                <a:cubicBezTo>
                  <a:pt x="12107880" y="4138563"/>
                  <a:pt x="12105845" y="4133158"/>
                  <a:pt x="12105845" y="4126541"/>
                </a:cubicBezTo>
                <a:cubicBezTo>
                  <a:pt x="12105845" y="4119583"/>
                  <a:pt x="12107794" y="4114058"/>
                  <a:pt x="12111690" y="4109965"/>
                </a:cubicBezTo>
                <a:cubicBezTo>
                  <a:pt x="12115585" y="4105873"/>
                  <a:pt x="12120153" y="4103826"/>
                  <a:pt x="12125394" y="4103826"/>
                </a:cubicBezTo>
                <a:close/>
                <a:moveTo>
                  <a:pt x="10694136" y="4054555"/>
                </a:moveTo>
                <a:lnTo>
                  <a:pt x="10751401" y="4204556"/>
                </a:lnTo>
                <a:lnTo>
                  <a:pt x="10802183" y="4204556"/>
                </a:lnTo>
                <a:lnTo>
                  <a:pt x="10858484" y="4054555"/>
                </a:lnTo>
                <a:lnTo>
                  <a:pt x="10810931" y="4054555"/>
                </a:lnTo>
                <a:lnTo>
                  <a:pt x="10777242" y="4162502"/>
                </a:lnTo>
                <a:lnTo>
                  <a:pt x="10743115" y="4054555"/>
                </a:lnTo>
                <a:close/>
                <a:moveTo>
                  <a:pt x="12125394" y="4044890"/>
                </a:moveTo>
                <a:cubicBezTo>
                  <a:pt x="12130427" y="4044890"/>
                  <a:pt x="12134564" y="4046510"/>
                  <a:pt x="12137805" y="4049750"/>
                </a:cubicBezTo>
                <a:cubicBezTo>
                  <a:pt x="12141046" y="4052991"/>
                  <a:pt x="12142666" y="4057203"/>
                  <a:pt x="12142666" y="4062386"/>
                </a:cubicBezTo>
                <a:cubicBezTo>
                  <a:pt x="12142666" y="4067366"/>
                  <a:pt x="12141114" y="4071425"/>
                  <a:pt x="12138012" y="4074563"/>
                </a:cubicBezTo>
                <a:cubicBezTo>
                  <a:pt x="12134909" y="4077701"/>
                  <a:pt x="12130944" y="4079269"/>
                  <a:pt x="12126117" y="4079269"/>
                </a:cubicBezTo>
                <a:cubicBezTo>
                  <a:pt x="12120670" y="4079269"/>
                  <a:pt x="12116309" y="4077684"/>
                  <a:pt x="12113034" y="4074512"/>
                </a:cubicBezTo>
                <a:cubicBezTo>
                  <a:pt x="12109759" y="4071340"/>
                  <a:pt x="12108121" y="4067162"/>
                  <a:pt x="12108121" y="4061978"/>
                </a:cubicBezTo>
                <a:cubicBezTo>
                  <a:pt x="12108121" y="4056929"/>
                  <a:pt x="12109724" y="4052820"/>
                  <a:pt x="12112930" y="4049648"/>
                </a:cubicBezTo>
                <a:cubicBezTo>
                  <a:pt x="12116136" y="4046476"/>
                  <a:pt x="12120291" y="4044890"/>
                  <a:pt x="12125394" y="4044890"/>
                </a:cubicBezTo>
                <a:close/>
                <a:moveTo>
                  <a:pt x="12123324" y="4019515"/>
                </a:moveTo>
                <a:cubicBezTo>
                  <a:pt x="12108017" y="4019515"/>
                  <a:pt x="12095709" y="4022585"/>
                  <a:pt x="12086400" y="4028724"/>
                </a:cubicBezTo>
                <a:cubicBezTo>
                  <a:pt x="12074473" y="4036704"/>
                  <a:pt x="12068508" y="4046970"/>
                  <a:pt x="12068508" y="4059522"/>
                </a:cubicBezTo>
                <a:cubicBezTo>
                  <a:pt x="12068508" y="4067162"/>
                  <a:pt x="12070577" y="4073914"/>
                  <a:pt x="12074713" y="4079781"/>
                </a:cubicBezTo>
                <a:cubicBezTo>
                  <a:pt x="12077748" y="4084079"/>
                  <a:pt x="12082574" y="4087967"/>
                  <a:pt x="12089193" y="4091445"/>
                </a:cubicBezTo>
                <a:cubicBezTo>
                  <a:pt x="12080574" y="4094788"/>
                  <a:pt x="12074197" y="4099511"/>
                  <a:pt x="12070059" y="4105617"/>
                </a:cubicBezTo>
                <a:cubicBezTo>
                  <a:pt x="12065922" y="4111722"/>
                  <a:pt x="12063854" y="4119174"/>
                  <a:pt x="12063854" y="4127973"/>
                </a:cubicBezTo>
                <a:cubicBezTo>
                  <a:pt x="12063854" y="4136978"/>
                  <a:pt x="12066060" y="4145129"/>
                  <a:pt x="12070473" y="4152428"/>
                </a:cubicBezTo>
                <a:cubicBezTo>
                  <a:pt x="12074886" y="4159727"/>
                  <a:pt x="12081333" y="4165252"/>
                  <a:pt x="12089814" y="4169004"/>
                </a:cubicBezTo>
                <a:cubicBezTo>
                  <a:pt x="12098295" y="4172755"/>
                  <a:pt x="12110569" y="4174631"/>
                  <a:pt x="12126635" y="4174631"/>
                </a:cubicBezTo>
                <a:cubicBezTo>
                  <a:pt x="12135185" y="4174631"/>
                  <a:pt x="12143235" y="4173796"/>
                  <a:pt x="12150785" y="4172124"/>
                </a:cubicBezTo>
                <a:cubicBezTo>
                  <a:pt x="12158336" y="4170453"/>
                  <a:pt x="12164645" y="4167844"/>
                  <a:pt x="12169713" y="4164297"/>
                </a:cubicBezTo>
                <a:cubicBezTo>
                  <a:pt x="12174780" y="4160750"/>
                  <a:pt x="12179056" y="4155719"/>
                  <a:pt x="12182538" y="4149205"/>
                </a:cubicBezTo>
                <a:cubicBezTo>
                  <a:pt x="12186020" y="4142691"/>
                  <a:pt x="12187761" y="4135682"/>
                  <a:pt x="12187761" y="4128178"/>
                </a:cubicBezTo>
                <a:cubicBezTo>
                  <a:pt x="12187761" y="4120402"/>
                  <a:pt x="12185744" y="4113308"/>
                  <a:pt x="12181711" y="4106896"/>
                </a:cubicBezTo>
                <a:cubicBezTo>
                  <a:pt x="12177676" y="4100484"/>
                  <a:pt x="12171557" y="4095334"/>
                  <a:pt x="12163352" y="4091445"/>
                </a:cubicBezTo>
                <a:cubicBezTo>
                  <a:pt x="12169557" y="4087353"/>
                  <a:pt x="12174108" y="4083124"/>
                  <a:pt x="12177004" y="4078758"/>
                </a:cubicBezTo>
                <a:cubicBezTo>
                  <a:pt x="12180866" y="4072892"/>
                  <a:pt x="12182796" y="4066582"/>
                  <a:pt x="12182796" y="4059829"/>
                </a:cubicBezTo>
                <a:cubicBezTo>
                  <a:pt x="12182796" y="4048233"/>
                  <a:pt x="12177952" y="4038614"/>
                  <a:pt x="12168264" y="4030975"/>
                </a:cubicBezTo>
                <a:cubicBezTo>
                  <a:pt x="12158577" y="4023335"/>
                  <a:pt x="12143597" y="4019515"/>
                  <a:pt x="12123324" y="4019515"/>
                </a:cubicBezTo>
                <a:close/>
                <a:moveTo>
                  <a:pt x="62989" y="3966378"/>
                </a:moveTo>
                <a:lnTo>
                  <a:pt x="86778" y="3966378"/>
                </a:lnTo>
                <a:cubicBezTo>
                  <a:pt x="94983" y="3966378"/>
                  <a:pt x="100724" y="3967725"/>
                  <a:pt x="103999" y="3970419"/>
                </a:cubicBezTo>
                <a:cubicBezTo>
                  <a:pt x="107274" y="3973114"/>
                  <a:pt x="108911" y="3976678"/>
                  <a:pt x="108911" y="3981112"/>
                </a:cubicBezTo>
                <a:cubicBezTo>
                  <a:pt x="108911" y="3985887"/>
                  <a:pt x="107257" y="3989689"/>
                  <a:pt x="103947" y="3992520"/>
                </a:cubicBezTo>
                <a:cubicBezTo>
                  <a:pt x="100638" y="3995351"/>
                  <a:pt x="94948" y="3996767"/>
                  <a:pt x="86881" y="3996767"/>
                </a:cubicBezTo>
                <a:lnTo>
                  <a:pt x="62989" y="3996767"/>
                </a:lnTo>
                <a:close/>
                <a:moveTo>
                  <a:pt x="9484077" y="3930737"/>
                </a:moveTo>
                <a:lnTo>
                  <a:pt x="9484077" y="4080738"/>
                </a:lnTo>
                <a:lnTo>
                  <a:pt x="9611914" y="4080738"/>
                </a:lnTo>
                <a:lnTo>
                  <a:pt x="9611914" y="4046767"/>
                </a:lnTo>
                <a:lnTo>
                  <a:pt x="9531033" y="4046767"/>
                </a:lnTo>
                <a:lnTo>
                  <a:pt x="9531033" y="4017197"/>
                </a:lnTo>
                <a:lnTo>
                  <a:pt x="9603950" y="4017197"/>
                </a:lnTo>
                <a:lnTo>
                  <a:pt x="9603950" y="3986604"/>
                </a:lnTo>
                <a:lnTo>
                  <a:pt x="9531033" y="3986604"/>
                </a:lnTo>
                <a:lnTo>
                  <a:pt x="9531033" y="3962763"/>
                </a:lnTo>
                <a:lnTo>
                  <a:pt x="9609638" y="3962763"/>
                </a:lnTo>
                <a:lnTo>
                  <a:pt x="9609638" y="3930737"/>
                </a:lnTo>
                <a:close/>
                <a:moveTo>
                  <a:pt x="62989" y="3909386"/>
                </a:moveTo>
                <a:lnTo>
                  <a:pt x="83675" y="3909386"/>
                </a:lnTo>
                <a:cubicBezTo>
                  <a:pt x="90777" y="3909386"/>
                  <a:pt x="95759" y="3910614"/>
                  <a:pt x="98620" y="3913069"/>
                </a:cubicBezTo>
                <a:cubicBezTo>
                  <a:pt x="101482" y="3915525"/>
                  <a:pt x="102913" y="3918936"/>
                  <a:pt x="102913" y="3923301"/>
                </a:cubicBezTo>
                <a:cubicBezTo>
                  <a:pt x="102913" y="3928008"/>
                  <a:pt x="101482" y="3931606"/>
                  <a:pt x="98620" y="3934096"/>
                </a:cubicBezTo>
                <a:cubicBezTo>
                  <a:pt x="95759" y="3936586"/>
                  <a:pt x="90674" y="3937831"/>
                  <a:pt x="83364" y="3937831"/>
                </a:cubicBezTo>
                <a:lnTo>
                  <a:pt x="62989" y="3937831"/>
                </a:lnTo>
                <a:close/>
                <a:moveTo>
                  <a:pt x="5675688" y="3908908"/>
                </a:moveTo>
                <a:cubicBezTo>
                  <a:pt x="5671206" y="3918321"/>
                  <a:pt x="5665000" y="3926234"/>
                  <a:pt x="5657070" y="3932646"/>
                </a:cubicBezTo>
                <a:cubicBezTo>
                  <a:pt x="5649141" y="3939058"/>
                  <a:pt x="5638006" y="3944549"/>
                  <a:pt x="5623663" y="3949119"/>
                </a:cubicBezTo>
                <a:lnTo>
                  <a:pt x="5623663" y="3983294"/>
                </a:lnTo>
                <a:cubicBezTo>
                  <a:pt x="5633385" y="3980361"/>
                  <a:pt x="5641471" y="3977291"/>
                  <a:pt x="5647917" y="3974085"/>
                </a:cubicBezTo>
                <a:cubicBezTo>
                  <a:pt x="5654365" y="3970879"/>
                  <a:pt x="5661035" y="3966684"/>
                  <a:pt x="5667931" y="3961500"/>
                </a:cubicBezTo>
                <a:lnTo>
                  <a:pt x="5667931" y="4061466"/>
                </a:lnTo>
                <a:lnTo>
                  <a:pt x="5710543" y="4061466"/>
                </a:lnTo>
                <a:lnTo>
                  <a:pt x="5710543" y="3908908"/>
                </a:lnTo>
                <a:close/>
                <a:moveTo>
                  <a:pt x="1784100" y="3884989"/>
                </a:moveTo>
                <a:lnTo>
                  <a:pt x="1784100" y="4034989"/>
                </a:lnTo>
                <a:lnTo>
                  <a:pt x="1830953" y="4034989"/>
                </a:lnTo>
                <a:lnTo>
                  <a:pt x="1830953" y="3974314"/>
                </a:lnTo>
                <a:lnTo>
                  <a:pt x="1882150" y="3974314"/>
                </a:lnTo>
                <a:lnTo>
                  <a:pt x="1882150" y="4034989"/>
                </a:lnTo>
                <a:lnTo>
                  <a:pt x="1929210" y="4034989"/>
                </a:lnTo>
                <a:lnTo>
                  <a:pt x="1929210" y="3884989"/>
                </a:lnTo>
                <a:lnTo>
                  <a:pt x="1882150" y="3884989"/>
                </a:lnTo>
                <a:lnTo>
                  <a:pt x="1882150" y="3937479"/>
                </a:lnTo>
                <a:lnTo>
                  <a:pt x="1830953" y="3937479"/>
                </a:lnTo>
                <a:lnTo>
                  <a:pt x="1830953" y="3884989"/>
                </a:lnTo>
                <a:close/>
                <a:moveTo>
                  <a:pt x="15722" y="3878997"/>
                </a:moveTo>
                <a:lnTo>
                  <a:pt x="15722" y="4028997"/>
                </a:lnTo>
                <a:lnTo>
                  <a:pt x="96603" y="4028997"/>
                </a:lnTo>
                <a:cubicBezTo>
                  <a:pt x="100051" y="4028997"/>
                  <a:pt x="107049" y="4028315"/>
                  <a:pt x="117599" y="4026951"/>
                </a:cubicBezTo>
                <a:cubicBezTo>
                  <a:pt x="125529" y="4025928"/>
                  <a:pt x="131459" y="4024291"/>
                  <a:pt x="135389" y="4022040"/>
                </a:cubicBezTo>
                <a:cubicBezTo>
                  <a:pt x="141732" y="4018424"/>
                  <a:pt x="146732" y="4013513"/>
                  <a:pt x="150386" y="4007306"/>
                </a:cubicBezTo>
                <a:cubicBezTo>
                  <a:pt x="154040" y="4001098"/>
                  <a:pt x="155868" y="3994106"/>
                  <a:pt x="155868" y="3986330"/>
                </a:cubicBezTo>
                <a:cubicBezTo>
                  <a:pt x="155868" y="3976780"/>
                  <a:pt x="153299" y="3968850"/>
                  <a:pt x="148162" y="3962541"/>
                </a:cubicBezTo>
                <a:cubicBezTo>
                  <a:pt x="143025" y="3956231"/>
                  <a:pt x="135010" y="3951780"/>
                  <a:pt x="124115" y="3949188"/>
                </a:cubicBezTo>
                <a:cubicBezTo>
                  <a:pt x="131286" y="3946733"/>
                  <a:pt x="136734" y="3943390"/>
                  <a:pt x="140458" y="3939161"/>
                </a:cubicBezTo>
                <a:cubicBezTo>
                  <a:pt x="146043" y="3932817"/>
                  <a:pt x="148835" y="3925211"/>
                  <a:pt x="148835" y="3916344"/>
                </a:cubicBezTo>
                <a:cubicBezTo>
                  <a:pt x="148835" y="3905771"/>
                  <a:pt x="144921" y="3896903"/>
                  <a:pt x="137096" y="3889741"/>
                </a:cubicBezTo>
                <a:cubicBezTo>
                  <a:pt x="129270" y="3882578"/>
                  <a:pt x="118047" y="3878997"/>
                  <a:pt x="103429" y="3878997"/>
                </a:cubicBezTo>
                <a:close/>
                <a:moveTo>
                  <a:pt x="10709133" y="3806905"/>
                </a:moveTo>
                <a:lnTo>
                  <a:pt x="10709133" y="3896273"/>
                </a:lnTo>
                <a:cubicBezTo>
                  <a:pt x="10709133" y="3903635"/>
                  <a:pt x="10710582" y="3912088"/>
                  <a:pt x="10713478" y="3921631"/>
                </a:cubicBezTo>
                <a:cubicBezTo>
                  <a:pt x="10715270" y="3927561"/>
                  <a:pt x="10718597" y="3933322"/>
                  <a:pt x="10723458" y="3938911"/>
                </a:cubicBezTo>
                <a:cubicBezTo>
                  <a:pt x="10728319" y="3944501"/>
                  <a:pt x="10733681" y="3948813"/>
                  <a:pt x="10739541" y="3951845"/>
                </a:cubicBezTo>
                <a:cubicBezTo>
                  <a:pt x="10745402" y="3954879"/>
                  <a:pt x="10752694" y="3956907"/>
                  <a:pt x="10761417" y="3957930"/>
                </a:cubicBezTo>
                <a:cubicBezTo>
                  <a:pt x="10770140" y="3958953"/>
                  <a:pt x="10778189" y="3959464"/>
                  <a:pt x="10785567" y="3959464"/>
                </a:cubicBezTo>
                <a:cubicBezTo>
                  <a:pt x="10798324" y="3959464"/>
                  <a:pt x="10809252" y="3957793"/>
                  <a:pt x="10818354" y="3954453"/>
                </a:cubicBezTo>
                <a:cubicBezTo>
                  <a:pt x="10824905" y="3952068"/>
                  <a:pt x="10831162" y="3947927"/>
                  <a:pt x="10837126" y="3942030"/>
                </a:cubicBezTo>
                <a:cubicBezTo>
                  <a:pt x="10843091" y="3936134"/>
                  <a:pt x="10847469" y="3929249"/>
                  <a:pt x="10850262" y="3921375"/>
                </a:cubicBezTo>
                <a:cubicBezTo>
                  <a:pt x="10853055" y="3913502"/>
                  <a:pt x="10854451" y="3905135"/>
                  <a:pt x="10854451" y="3896273"/>
                </a:cubicBezTo>
                <a:lnTo>
                  <a:pt x="10854451" y="3806905"/>
                </a:lnTo>
                <a:lnTo>
                  <a:pt x="10807701" y="3806905"/>
                </a:lnTo>
                <a:lnTo>
                  <a:pt x="10807701" y="3898402"/>
                </a:lnTo>
                <a:cubicBezTo>
                  <a:pt x="10807701" y="3906716"/>
                  <a:pt x="10805408" y="3913140"/>
                  <a:pt x="10800823" y="3917672"/>
                </a:cubicBezTo>
                <a:cubicBezTo>
                  <a:pt x="10796237" y="3922204"/>
                  <a:pt x="10789912" y="3924470"/>
                  <a:pt x="10781844" y="3924470"/>
                </a:cubicBezTo>
                <a:cubicBezTo>
                  <a:pt x="10773708" y="3924470"/>
                  <a:pt x="10767347" y="3922171"/>
                  <a:pt x="10762761" y="3917570"/>
                </a:cubicBezTo>
                <a:cubicBezTo>
                  <a:pt x="10758176" y="3912971"/>
                  <a:pt x="10755884" y="3906581"/>
                  <a:pt x="10755884" y="3898402"/>
                </a:cubicBezTo>
                <a:lnTo>
                  <a:pt x="10755884" y="3806905"/>
                </a:lnTo>
                <a:close/>
                <a:moveTo>
                  <a:pt x="364498" y="3804211"/>
                </a:moveTo>
                <a:lnTo>
                  <a:pt x="364498" y="3836237"/>
                </a:lnTo>
                <a:lnTo>
                  <a:pt x="440553" y="3836237"/>
                </a:lnTo>
                <a:lnTo>
                  <a:pt x="356328" y="3923106"/>
                </a:lnTo>
                <a:lnTo>
                  <a:pt x="356328" y="3954211"/>
                </a:lnTo>
                <a:lnTo>
                  <a:pt x="500197" y="3954211"/>
                </a:lnTo>
                <a:lnTo>
                  <a:pt x="500197" y="3921981"/>
                </a:lnTo>
                <a:lnTo>
                  <a:pt x="411979" y="3921981"/>
                </a:lnTo>
                <a:lnTo>
                  <a:pt x="497095" y="3834191"/>
                </a:lnTo>
                <a:lnTo>
                  <a:pt x="497095" y="3804211"/>
                </a:lnTo>
                <a:close/>
                <a:moveTo>
                  <a:pt x="12064577" y="3774423"/>
                </a:moveTo>
                <a:lnTo>
                  <a:pt x="12064577" y="3809620"/>
                </a:lnTo>
                <a:lnTo>
                  <a:pt x="12139459" y="3809620"/>
                </a:lnTo>
                <a:cubicBezTo>
                  <a:pt x="12124084" y="3828516"/>
                  <a:pt x="12112844" y="3846251"/>
                  <a:pt x="12105742" y="3862827"/>
                </a:cubicBezTo>
                <a:cubicBezTo>
                  <a:pt x="12098640" y="3879403"/>
                  <a:pt x="12093434" y="3899934"/>
                  <a:pt x="12090124" y="3924423"/>
                </a:cubicBezTo>
                <a:lnTo>
                  <a:pt x="12132117" y="3924423"/>
                </a:lnTo>
                <a:cubicBezTo>
                  <a:pt x="12133496" y="3906824"/>
                  <a:pt x="12136184" y="3891579"/>
                  <a:pt x="12140183" y="3878686"/>
                </a:cubicBezTo>
                <a:cubicBezTo>
                  <a:pt x="12145217" y="3862111"/>
                  <a:pt x="12152078" y="3847070"/>
                  <a:pt x="12160766" y="3833564"/>
                </a:cubicBezTo>
                <a:cubicBezTo>
                  <a:pt x="12167937" y="3822445"/>
                  <a:pt x="12176867" y="3812110"/>
                  <a:pt x="12187554" y="3802561"/>
                </a:cubicBezTo>
                <a:lnTo>
                  <a:pt x="12187554" y="3774423"/>
                </a:lnTo>
                <a:close/>
                <a:moveTo>
                  <a:pt x="9531653" y="3717057"/>
                </a:moveTo>
                <a:lnTo>
                  <a:pt x="9543341" y="3717057"/>
                </a:lnTo>
                <a:cubicBezTo>
                  <a:pt x="9555476" y="3717057"/>
                  <a:pt x="9564164" y="3719990"/>
                  <a:pt x="9569405" y="3725857"/>
                </a:cubicBezTo>
                <a:cubicBezTo>
                  <a:pt x="9574645" y="3731723"/>
                  <a:pt x="9577265" y="3742603"/>
                  <a:pt x="9577265" y="3758497"/>
                </a:cubicBezTo>
                <a:cubicBezTo>
                  <a:pt x="9577265" y="3770502"/>
                  <a:pt x="9576093" y="3779182"/>
                  <a:pt x="9573748" y="3784537"/>
                </a:cubicBezTo>
                <a:cubicBezTo>
                  <a:pt x="9571404" y="3789892"/>
                  <a:pt x="9568163" y="3793643"/>
                  <a:pt x="9564026" y="3795792"/>
                </a:cubicBezTo>
                <a:cubicBezTo>
                  <a:pt x="9559890" y="3797941"/>
                  <a:pt x="9552925" y="3799015"/>
                  <a:pt x="9543134" y="3799015"/>
                </a:cubicBezTo>
                <a:lnTo>
                  <a:pt x="9531653" y="3799015"/>
                </a:lnTo>
                <a:close/>
                <a:moveTo>
                  <a:pt x="9484800" y="3683087"/>
                </a:moveTo>
                <a:lnTo>
                  <a:pt x="9484800" y="3833088"/>
                </a:lnTo>
                <a:lnTo>
                  <a:pt x="9554408" y="3833088"/>
                </a:lnTo>
                <a:cubicBezTo>
                  <a:pt x="9562750" y="3833088"/>
                  <a:pt x="9572059" y="3831723"/>
                  <a:pt x="9582333" y="3828995"/>
                </a:cubicBezTo>
                <a:cubicBezTo>
                  <a:pt x="9589849" y="3827016"/>
                  <a:pt x="9596882" y="3823043"/>
                  <a:pt x="9603433" y="3817074"/>
                </a:cubicBezTo>
                <a:cubicBezTo>
                  <a:pt x="9609983" y="3811106"/>
                  <a:pt x="9615103" y="3803705"/>
                  <a:pt x="9618792" y="3794871"/>
                </a:cubicBezTo>
                <a:cubicBezTo>
                  <a:pt x="9622481" y="3786037"/>
                  <a:pt x="9624326" y="3773606"/>
                  <a:pt x="9624326" y="3757576"/>
                </a:cubicBezTo>
                <a:cubicBezTo>
                  <a:pt x="9624326" y="3747344"/>
                  <a:pt x="9623084" y="3737658"/>
                  <a:pt x="9620602" y="3728517"/>
                </a:cubicBezTo>
                <a:cubicBezTo>
                  <a:pt x="9618119" y="3719376"/>
                  <a:pt x="9614120" y="3711361"/>
                  <a:pt x="9608604" y="3704472"/>
                </a:cubicBezTo>
                <a:cubicBezTo>
                  <a:pt x="9603088" y="3697582"/>
                  <a:pt x="9596106" y="3692296"/>
                  <a:pt x="9587659" y="3688613"/>
                </a:cubicBezTo>
                <a:cubicBezTo>
                  <a:pt x="9579213" y="3684929"/>
                  <a:pt x="9568129" y="3683087"/>
                  <a:pt x="9554408" y="3683087"/>
                </a:cubicBezTo>
                <a:close/>
                <a:moveTo>
                  <a:pt x="82382" y="3670228"/>
                </a:moveTo>
                <a:lnTo>
                  <a:pt x="99118" y="3724151"/>
                </a:lnTo>
                <a:lnTo>
                  <a:pt x="65820" y="3724151"/>
                </a:lnTo>
                <a:close/>
                <a:moveTo>
                  <a:pt x="1859810" y="3634781"/>
                </a:moveTo>
                <a:cubicBezTo>
                  <a:pt x="1842433" y="3634781"/>
                  <a:pt x="1828609" y="3637203"/>
                  <a:pt x="1818335" y="3642046"/>
                </a:cubicBezTo>
                <a:cubicBezTo>
                  <a:pt x="1805165" y="3648321"/>
                  <a:pt x="1795166" y="3657513"/>
                  <a:pt x="1788341" y="3669621"/>
                </a:cubicBezTo>
                <a:cubicBezTo>
                  <a:pt x="1781514" y="3681729"/>
                  <a:pt x="1778101" y="3695968"/>
                  <a:pt x="1778101" y="3712339"/>
                </a:cubicBezTo>
                <a:cubicBezTo>
                  <a:pt x="1778101" y="3727892"/>
                  <a:pt x="1781221" y="3741671"/>
                  <a:pt x="1787462" y="3753676"/>
                </a:cubicBezTo>
                <a:cubicBezTo>
                  <a:pt x="1793702" y="3765682"/>
                  <a:pt x="1802493" y="3774720"/>
                  <a:pt x="1813836" y="3780791"/>
                </a:cubicBezTo>
                <a:cubicBezTo>
                  <a:pt x="1825178" y="3786862"/>
                  <a:pt x="1839848" y="3789897"/>
                  <a:pt x="1857845" y="3789897"/>
                </a:cubicBezTo>
                <a:cubicBezTo>
                  <a:pt x="1872462" y="3789897"/>
                  <a:pt x="1885098" y="3788209"/>
                  <a:pt x="1895751" y="3784833"/>
                </a:cubicBezTo>
                <a:cubicBezTo>
                  <a:pt x="1906404" y="3781456"/>
                  <a:pt x="1918661" y="3775095"/>
                  <a:pt x="1932521" y="3765750"/>
                </a:cubicBezTo>
                <a:lnTo>
                  <a:pt x="1932521" y="3701801"/>
                </a:lnTo>
                <a:lnTo>
                  <a:pt x="1860120" y="3701801"/>
                </a:lnTo>
                <a:lnTo>
                  <a:pt x="1860120" y="3733008"/>
                </a:lnTo>
                <a:lnTo>
                  <a:pt x="1891459" y="3733008"/>
                </a:lnTo>
                <a:lnTo>
                  <a:pt x="1891459" y="3747128"/>
                </a:lnTo>
                <a:cubicBezTo>
                  <a:pt x="1885322" y="3750743"/>
                  <a:pt x="1879875" y="3753301"/>
                  <a:pt x="1875117" y="3754802"/>
                </a:cubicBezTo>
                <a:cubicBezTo>
                  <a:pt x="1870360" y="3756303"/>
                  <a:pt x="1865360" y="3757053"/>
                  <a:pt x="1860120" y="3757053"/>
                </a:cubicBezTo>
                <a:cubicBezTo>
                  <a:pt x="1849088" y="3757053"/>
                  <a:pt x="1840485" y="3753574"/>
                  <a:pt x="1834315" y="3746616"/>
                </a:cubicBezTo>
                <a:cubicBezTo>
                  <a:pt x="1828143" y="3739658"/>
                  <a:pt x="1825058" y="3728062"/>
                  <a:pt x="1825058" y="3711828"/>
                </a:cubicBezTo>
                <a:cubicBezTo>
                  <a:pt x="1825058" y="3696548"/>
                  <a:pt x="1828109" y="3685378"/>
                  <a:pt x="1834211" y="3678318"/>
                </a:cubicBezTo>
                <a:cubicBezTo>
                  <a:pt x="1840314" y="3671258"/>
                  <a:pt x="1848501" y="3667728"/>
                  <a:pt x="1858776" y="3667728"/>
                </a:cubicBezTo>
                <a:cubicBezTo>
                  <a:pt x="1865670" y="3667728"/>
                  <a:pt x="1871342" y="3669229"/>
                  <a:pt x="1875789" y="3672230"/>
                </a:cubicBezTo>
                <a:cubicBezTo>
                  <a:pt x="1880237" y="3675231"/>
                  <a:pt x="1883392" y="3679563"/>
                  <a:pt x="1885253" y="3685225"/>
                </a:cubicBezTo>
                <a:lnTo>
                  <a:pt x="1930451" y="3677244"/>
                </a:lnTo>
                <a:cubicBezTo>
                  <a:pt x="1927693" y="3667557"/>
                  <a:pt x="1923574" y="3659559"/>
                  <a:pt x="1918092" y="3653250"/>
                </a:cubicBezTo>
                <a:cubicBezTo>
                  <a:pt x="1912610" y="3646940"/>
                  <a:pt x="1905715" y="3642284"/>
                  <a:pt x="1897406" y="3639283"/>
                </a:cubicBezTo>
                <a:cubicBezTo>
                  <a:pt x="1889097" y="3636282"/>
                  <a:pt x="1876565" y="3634781"/>
                  <a:pt x="1859810" y="3634781"/>
                </a:cubicBezTo>
                <a:close/>
                <a:moveTo>
                  <a:pt x="57404" y="3631347"/>
                </a:moveTo>
                <a:lnTo>
                  <a:pt x="415" y="3781347"/>
                </a:lnTo>
                <a:lnTo>
                  <a:pt x="48254" y="3781347"/>
                </a:lnTo>
                <a:lnTo>
                  <a:pt x="55644" y="3756586"/>
                </a:lnTo>
                <a:lnTo>
                  <a:pt x="108837" y="3756586"/>
                </a:lnTo>
                <a:lnTo>
                  <a:pt x="116423" y="3781347"/>
                </a:lnTo>
                <a:lnTo>
                  <a:pt x="165487" y="3781347"/>
                </a:lnTo>
                <a:lnTo>
                  <a:pt x="108511" y="3631347"/>
                </a:lnTo>
                <a:close/>
                <a:moveTo>
                  <a:pt x="12128910" y="3602489"/>
                </a:moveTo>
                <a:cubicBezTo>
                  <a:pt x="12134633" y="3602489"/>
                  <a:pt x="12139425" y="3604706"/>
                  <a:pt x="12143287" y="3609140"/>
                </a:cubicBezTo>
                <a:cubicBezTo>
                  <a:pt x="12147148" y="3613574"/>
                  <a:pt x="12149079" y="3620020"/>
                  <a:pt x="12149079" y="3628478"/>
                </a:cubicBezTo>
                <a:cubicBezTo>
                  <a:pt x="12149079" y="3636732"/>
                  <a:pt x="12147217" y="3642940"/>
                  <a:pt x="12143494" y="3647100"/>
                </a:cubicBezTo>
                <a:cubicBezTo>
                  <a:pt x="12139770" y="3651262"/>
                  <a:pt x="12135150" y="3653342"/>
                  <a:pt x="12129634" y="3653342"/>
                </a:cubicBezTo>
                <a:cubicBezTo>
                  <a:pt x="12123635" y="3653342"/>
                  <a:pt x="12118567" y="3651039"/>
                  <a:pt x="12114430" y="3646435"/>
                </a:cubicBezTo>
                <a:cubicBezTo>
                  <a:pt x="12110293" y="3641831"/>
                  <a:pt x="12108224" y="3635470"/>
                  <a:pt x="12108224" y="3627353"/>
                </a:cubicBezTo>
                <a:cubicBezTo>
                  <a:pt x="12108224" y="3619372"/>
                  <a:pt x="12110207" y="3613233"/>
                  <a:pt x="12114171" y="3608936"/>
                </a:cubicBezTo>
                <a:cubicBezTo>
                  <a:pt x="12118136" y="3604637"/>
                  <a:pt x="12123049" y="3602489"/>
                  <a:pt x="12128910" y="3602489"/>
                </a:cubicBezTo>
                <a:close/>
                <a:moveTo>
                  <a:pt x="10698377" y="3559255"/>
                </a:moveTo>
                <a:lnTo>
                  <a:pt x="10698377" y="3596295"/>
                </a:lnTo>
                <a:lnTo>
                  <a:pt x="10746161" y="3596295"/>
                </a:lnTo>
                <a:lnTo>
                  <a:pt x="10746161" y="3709256"/>
                </a:lnTo>
                <a:lnTo>
                  <a:pt x="10793014" y="3709256"/>
                </a:lnTo>
                <a:lnTo>
                  <a:pt x="10793014" y="3596295"/>
                </a:lnTo>
                <a:lnTo>
                  <a:pt x="10840798" y="3596295"/>
                </a:lnTo>
                <a:lnTo>
                  <a:pt x="10840798" y="3559255"/>
                </a:lnTo>
                <a:close/>
                <a:moveTo>
                  <a:pt x="353018" y="3556561"/>
                </a:moveTo>
                <a:lnTo>
                  <a:pt x="412076" y="3643737"/>
                </a:lnTo>
                <a:lnTo>
                  <a:pt x="412076" y="3706561"/>
                </a:lnTo>
                <a:lnTo>
                  <a:pt x="459032" y="3706561"/>
                </a:lnTo>
                <a:lnTo>
                  <a:pt x="459032" y="3643737"/>
                </a:lnTo>
                <a:lnTo>
                  <a:pt x="517987" y="3556561"/>
                </a:lnTo>
                <a:lnTo>
                  <a:pt x="466223" y="3556561"/>
                </a:lnTo>
                <a:lnTo>
                  <a:pt x="435611" y="3607164"/>
                </a:lnTo>
                <a:lnTo>
                  <a:pt x="405063" y="3556561"/>
                </a:lnTo>
                <a:close/>
                <a:moveTo>
                  <a:pt x="12129221" y="3524217"/>
                </a:moveTo>
                <a:cubicBezTo>
                  <a:pt x="12108811" y="3524217"/>
                  <a:pt x="12092848" y="3530509"/>
                  <a:pt x="12081333" y="3543093"/>
                </a:cubicBezTo>
                <a:cubicBezTo>
                  <a:pt x="12069818" y="3555678"/>
                  <a:pt x="12064060" y="3575511"/>
                  <a:pt x="12064060" y="3602591"/>
                </a:cubicBezTo>
                <a:cubicBezTo>
                  <a:pt x="12064060" y="3621078"/>
                  <a:pt x="12066801" y="3635931"/>
                  <a:pt x="12072283" y="3647152"/>
                </a:cubicBezTo>
                <a:cubicBezTo>
                  <a:pt x="12077765" y="3658373"/>
                  <a:pt x="12085090" y="3666541"/>
                  <a:pt x="12094262" y="3671657"/>
                </a:cubicBezTo>
                <a:cubicBezTo>
                  <a:pt x="12103432" y="3676773"/>
                  <a:pt x="12115603" y="3679331"/>
                  <a:pt x="12130771" y="3679331"/>
                </a:cubicBezTo>
                <a:cubicBezTo>
                  <a:pt x="12143390" y="3679331"/>
                  <a:pt x="12153888" y="3677234"/>
                  <a:pt x="12162266" y="3673038"/>
                </a:cubicBezTo>
                <a:cubicBezTo>
                  <a:pt x="12170644" y="3668843"/>
                  <a:pt x="12177194" y="3662653"/>
                  <a:pt x="12181917" y="3654467"/>
                </a:cubicBezTo>
                <a:cubicBezTo>
                  <a:pt x="12186641" y="3646282"/>
                  <a:pt x="12189002" y="3637244"/>
                  <a:pt x="12189002" y="3627353"/>
                </a:cubicBezTo>
                <a:cubicBezTo>
                  <a:pt x="12189002" y="3612687"/>
                  <a:pt x="12184331" y="3600579"/>
                  <a:pt x="12174988" y="3591029"/>
                </a:cubicBezTo>
                <a:cubicBezTo>
                  <a:pt x="12165644" y="3581480"/>
                  <a:pt x="12154216" y="3576705"/>
                  <a:pt x="12140701" y="3576705"/>
                </a:cubicBezTo>
                <a:cubicBezTo>
                  <a:pt x="12133737" y="3576705"/>
                  <a:pt x="12127600" y="3577916"/>
                  <a:pt x="12122290" y="3580337"/>
                </a:cubicBezTo>
                <a:cubicBezTo>
                  <a:pt x="12116981" y="3582759"/>
                  <a:pt x="12111810" y="3586493"/>
                  <a:pt x="12106776" y="3591541"/>
                </a:cubicBezTo>
                <a:cubicBezTo>
                  <a:pt x="12108086" y="3575443"/>
                  <a:pt x="12110121" y="3564938"/>
                  <a:pt x="12112878" y="3560027"/>
                </a:cubicBezTo>
                <a:cubicBezTo>
                  <a:pt x="12116671" y="3553206"/>
                  <a:pt x="12121980" y="3549795"/>
                  <a:pt x="12128806" y="3549795"/>
                </a:cubicBezTo>
                <a:cubicBezTo>
                  <a:pt x="12132599" y="3549795"/>
                  <a:pt x="12135788" y="3550989"/>
                  <a:pt x="12138374" y="3553376"/>
                </a:cubicBezTo>
                <a:cubicBezTo>
                  <a:pt x="12140960" y="3555764"/>
                  <a:pt x="12142804" y="3559856"/>
                  <a:pt x="12143907" y="3565654"/>
                </a:cubicBezTo>
                <a:lnTo>
                  <a:pt x="12185795" y="3560538"/>
                </a:lnTo>
                <a:cubicBezTo>
                  <a:pt x="12183383" y="3552490"/>
                  <a:pt x="12179866" y="3545804"/>
                  <a:pt x="12175246" y="3540484"/>
                </a:cubicBezTo>
                <a:cubicBezTo>
                  <a:pt x="12170626" y="3535163"/>
                  <a:pt x="12164817" y="3531122"/>
                  <a:pt x="12157818" y="3528361"/>
                </a:cubicBezTo>
                <a:cubicBezTo>
                  <a:pt x="12150819" y="3525598"/>
                  <a:pt x="12141287" y="3524217"/>
                  <a:pt x="12129221" y="3524217"/>
                </a:cubicBezTo>
                <a:close/>
                <a:moveTo>
                  <a:pt x="9555339" y="3432880"/>
                </a:moveTo>
                <a:cubicBezTo>
                  <a:pt x="9530929" y="3432880"/>
                  <a:pt x="9512054" y="3439545"/>
                  <a:pt x="9498712" y="3452872"/>
                </a:cubicBezTo>
                <a:cubicBezTo>
                  <a:pt x="9485369" y="3466197"/>
                  <a:pt x="9478698" y="3485269"/>
                  <a:pt x="9478698" y="3510081"/>
                </a:cubicBezTo>
                <a:cubicBezTo>
                  <a:pt x="9478698" y="3528691"/>
                  <a:pt x="9482491" y="3543960"/>
                  <a:pt x="9490075" y="3555889"/>
                </a:cubicBezTo>
                <a:cubicBezTo>
                  <a:pt x="9497660" y="3567818"/>
                  <a:pt x="9506675" y="3576151"/>
                  <a:pt x="9517122" y="3580889"/>
                </a:cubicBezTo>
                <a:cubicBezTo>
                  <a:pt x="9527568" y="3585627"/>
                  <a:pt x="9541030" y="3587996"/>
                  <a:pt x="9557510" y="3587996"/>
                </a:cubicBezTo>
                <a:cubicBezTo>
                  <a:pt x="9571094" y="3587996"/>
                  <a:pt x="9582282" y="3586051"/>
                  <a:pt x="9591073" y="3582163"/>
                </a:cubicBezTo>
                <a:cubicBezTo>
                  <a:pt x="9599864" y="3578275"/>
                  <a:pt x="9607225" y="3572511"/>
                  <a:pt x="9613155" y="3564871"/>
                </a:cubicBezTo>
                <a:cubicBezTo>
                  <a:pt x="9619085" y="3557231"/>
                  <a:pt x="9623429" y="3547716"/>
                  <a:pt x="9626187" y="3536324"/>
                </a:cubicBezTo>
                <a:lnTo>
                  <a:pt x="9585126" y="3524047"/>
                </a:lnTo>
                <a:cubicBezTo>
                  <a:pt x="9583057" y="3533527"/>
                  <a:pt x="9579730" y="3540758"/>
                  <a:pt x="9575145" y="3545737"/>
                </a:cubicBezTo>
                <a:cubicBezTo>
                  <a:pt x="9570560" y="3550717"/>
                  <a:pt x="9563785" y="3553207"/>
                  <a:pt x="9554821" y="3553207"/>
                </a:cubicBezTo>
                <a:cubicBezTo>
                  <a:pt x="9545581" y="3553207"/>
                  <a:pt x="9538410" y="3550124"/>
                  <a:pt x="9533309" y="3543958"/>
                </a:cubicBezTo>
                <a:cubicBezTo>
                  <a:pt x="9528206" y="3537792"/>
                  <a:pt x="9525654" y="3526399"/>
                  <a:pt x="9525654" y="3509775"/>
                </a:cubicBezTo>
                <a:cubicBezTo>
                  <a:pt x="9525654" y="3496353"/>
                  <a:pt x="9527792" y="3486509"/>
                  <a:pt x="9532067" y="3480241"/>
                </a:cubicBezTo>
                <a:cubicBezTo>
                  <a:pt x="9537721" y="3471792"/>
                  <a:pt x="9545857" y="3467567"/>
                  <a:pt x="9556476" y="3467567"/>
                </a:cubicBezTo>
                <a:cubicBezTo>
                  <a:pt x="9561165" y="3467567"/>
                  <a:pt x="9565406" y="3468523"/>
                  <a:pt x="9569197" y="3470433"/>
                </a:cubicBezTo>
                <a:cubicBezTo>
                  <a:pt x="9572990" y="3472342"/>
                  <a:pt x="9576197" y="3475071"/>
                  <a:pt x="9578817" y="3478618"/>
                </a:cubicBezTo>
                <a:cubicBezTo>
                  <a:pt x="9580403" y="3480733"/>
                  <a:pt x="9581920" y="3484076"/>
                  <a:pt x="9583367" y="3488646"/>
                </a:cubicBezTo>
                <a:lnTo>
                  <a:pt x="9624739" y="3479539"/>
                </a:lnTo>
                <a:cubicBezTo>
                  <a:pt x="9619429" y="3463713"/>
                  <a:pt x="9611310" y="3451981"/>
                  <a:pt x="9600382" y="3444341"/>
                </a:cubicBezTo>
                <a:cubicBezTo>
                  <a:pt x="9589453" y="3436701"/>
                  <a:pt x="9574439" y="3432880"/>
                  <a:pt x="9555339" y="3432880"/>
                </a:cubicBezTo>
                <a:close/>
                <a:moveTo>
                  <a:pt x="1784100" y="3389690"/>
                </a:moveTo>
                <a:lnTo>
                  <a:pt x="1784100" y="3539689"/>
                </a:lnTo>
                <a:lnTo>
                  <a:pt x="1831160" y="3539689"/>
                </a:lnTo>
                <a:lnTo>
                  <a:pt x="1831160" y="3478401"/>
                </a:lnTo>
                <a:lnTo>
                  <a:pt x="1889908" y="3478401"/>
                </a:lnTo>
                <a:lnTo>
                  <a:pt x="1889908" y="3448115"/>
                </a:lnTo>
                <a:lnTo>
                  <a:pt x="1831160" y="3448115"/>
                </a:lnTo>
                <a:lnTo>
                  <a:pt x="1831160" y="3421921"/>
                </a:lnTo>
                <a:lnTo>
                  <a:pt x="1899940" y="3421921"/>
                </a:lnTo>
                <a:lnTo>
                  <a:pt x="1899940" y="3389690"/>
                </a:lnTo>
                <a:close/>
                <a:moveTo>
                  <a:pt x="10770984" y="3309051"/>
                </a:moveTo>
                <a:cubicBezTo>
                  <a:pt x="10755193" y="3309051"/>
                  <a:pt x="10742765" y="3311011"/>
                  <a:pt x="10733698" y="3314934"/>
                </a:cubicBezTo>
                <a:cubicBezTo>
                  <a:pt x="10724630" y="3318856"/>
                  <a:pt x="10717839" y="3324244"/>
                  <a:pt x="10713322" y="3331100"/>
                </a:cubicBezTo>
                <a:cubicBezTo>
                  <a:pt x="10708806" y="3337956"/>
                  <a:pt x="10706548" y="3345238"/>
                  <a:pt x="10706548" y="3352944"/>
                </a:cubicBezTo>
                <a:cubicBezTo>
                  <a:pt x="10706548" y="3364678"/>
                  <a:pt x="10710961" y="3374330"/>
                  <a:pt x="10719787" y="3381902"/>
                </a:cubicBezTo>
                <a:cubicBezTo>
                  <a:pt x="10728543" y="3389474"/>
                  <a:pt x="10743196" y="3395545"/>
                  <a:pt x="10763744" y="3400114"/>
                </a:cubicBezTo>
                <a:cubicBezTo>
                  <a:pt x="10776294" y="3402842"/>
                  <a:pt x="10784291" y="3405741"/>
                  <a:pt x="10787739" y="3408809"/>
                </a:cubicBezTo>
                <a:cubicBezTo>
                  <a:pt x="10791187" y="3411880"/>
                  <a:pt x="10792911" y="3415359"/>
                  <a:pt x="10792911" y="3419247"/>
                </a:cubicBezTo>
                <a:cubicBezTo>
                  <a:pt x="10792911" y="3423340"/>
                  <a:pt x="10791100" y="3426939"/>
                  <a:pt x="10787481" y="3430042"/>
                </a:cubicBezTo>
                <a:cubicBezTo>
                  <a:pt x="10783861" y="3433146"/>
                  <a:pt x="10778706" y="3434698"/>
                  <a:pt x="10772018" y="3434698"/>
                </a:cubicBezTo>
                <a:cubicBezTo>
                  <a:pt x="10763055" y="3434698"/>
                  <a:pt x="10756159" y="3431662"/>
                  <a:pt x="10751333" y="3425591"/>
                </a:cubicBezTo>
                <a:cubicBezTo>
                  <a:pt x="10748367" y="3421840"/>
                  <a:pt x="10746402" y="3416382"/>
                  <a:pt x="10745437" y="3409220"/>
                </a:cubicBezTo>
                <a:lnTo>
                  <a:pt x="10700860" y="3411983"/>
                </a:lnTo>
                <a:cubicBezTo>
                  <a:pt x="10702170" y="3427126"/>
                  <a:pt x="10707789" y="3439609"/>
                  <a:pt x="10717718" y="3449432"/>
                </a:cubicBezTo>
                <a:cubicBezTo>
                  <a:pt x="10727647" y="3459254"/>
                  <a:pt x="10745506" y="3464166"/>
                  <a:pt x="10771294" y="3464166"/>
                </a:cubicBezTo>
                <a:cubicBezTo>
                  <a:pt x="10785980" y="3464166"/>
                  <a:pt x="10798151" y="3462068"/>
                  <a:pt x="10807805" y="3457873"/>
                </a:cubicBezTo>
                <a:cubicBezTo>
                  <a:pt x="10817458" y="3453678"/>
                  <a:pt x="10824974" y="3447522"/>
                  <a:pt x="10830351" y="3439404"/>
                </a:cubicBezTo>
                <a:cubicBezTo>
                  <a:pt x="10835730" y="3431286"/>
                  <a:pt x="10838419" y="3422418"/>
                  <a:pt x="10838419" y="3412801"/>
                </a:cubicBezTo>
                <a:cubicBezTo>
                  <a:pt x="10838419" y="3404616"/>
                  <a:pt x="10836402" y="3397216"/>
                  <a:pt x="10832369" y="3390598"/>
                </a:cubicBezTo>
                <a:cubicBezTo>
                  <a:pt x="10828335" y="3383982"/>
                  <a:pt x="10821888" y="3378440"/>
                  <a:pt x="10813028" y="3373972"/>
                </a:cubicBezTo>
                <a:cubicBezTo>
                  <a:pt x="10804168" y="3369503"/>
                  <a:pt x="10789497" y="3365086"/>
                  <a:pt x="10769019" y="3360722"/>
                </a:cubicBezTo>
                <a:cubicBezTo>
                  <a:pt x="10760745" y="3359017"/>
                  <a:pt x="10755504" y="3357174"/>
                  <a:pt x="10753298" y="3355197"/>
                </a:cubicBezTo>
                <a:cubicBezTo>
                  <a:pt x="10751023" y="3353287"/>
                  <a:pt x="10749884" y="3351138"/>
                  <a:pt x="10749884" y="3348749"/>
                </a:cubicBezTo>
                <a:cubicBezTo>
                  <a:pt x="10749884" y="3345476"/>
                  <a:pt x="10751263" y="3342697"/>
                  <a:pt x="10754022" y="3340411"/>
                </a:cubicBezTo>
                <a:cubicBezTo>
                  <a:pt x="10756779" y="3338126"/>
                  <a:pt x="10760882" y="3336984"/>
                  <a:pt x="10766330" y="3336984"/>
                </a:cubicBezTo>
                <a:cubicBezTo>
                  <a:pt x="10772949" y="3336984"/>
                  <a:pt x="10778137" y="3338518"/>
                  <a:pt x="10781896" y="3341588"/>
                </a:cubicBezTo>
                <a:cubicBezTo>
                  <a:pt x="10785653" y="3344658"/>
                  <a:pt x="10788118" y="3349569"/>
                  <a:pt x="10789291" y="3356322"/>
                </a:cubicBezTo>
                <a:lnTo>
                  <a:pt x="10833455" y="3353764"/>
                </a:lnTo>
                <a:cubicBezTo>
                  <a:pt x="10831524" y="3338212"/>
                  <a:pt x="10825473" y="3326871"/>
                  <a:pt x="10815303" y="3319743"/>
                </a:cubicBezTo>
                <a:cubicBezTo>
                  <a:pt x="10805133" y="3312615"/>
                  <a:pt x="10790359" y="3309051"/>
                  <a:pt x="10770984" y="3309051"/>
                </a:cubicBezTo>
                <a:close/>
                <a:moveTo>
                  <a:pt x="357983" y="3308911"/>
                </a:moveTo>
                <a:lnTo>
                  <a:pt x="405527" y="3380740"/>
                </a:lnTo>
                <a:lnTo>
                  <a:pt x="353226" y="3458912"/>
                </a:lnTo>
                <a:lnTo>
                  <a:pt x="405560" y="3458912"/>
                </a:lnTo>
                <a:lnTo>
                  <a:pt x="435503" y="3410719"/>
                </a:lnTo>
                <a:lnTo>
                  <a:pt x="465445" y="3458912"/>
                </a:lnTo>
                <a:lnTo>
                  <a:pt x="518091" y="3458912"/>
                </a:lnTo>
                <a:lnTo>
                  <a:pt x="466449" y="3381558"/>
                </a:lnTo>
                <a:lnTo>
                  <a:pt x="513643" y="3308911"/>
                </a:lnTo>
                <a:lnTo>
                  <a:pt x="462549" y="3308911"/>
                </a:lnTo>
                <a:lnTo>
                  <a:pt x="436434" y="3355058"/>
                </a:lnTo>
                <a:lnTo>
                  <a:pt x="409594" y="3308911"/>
                </a:lnTo>
                <a:close/>
                <a:moveTo>
                  <a:pt x="12080920" y="3269601"/>
                </a:moveTo>
                <a:lnTo>
                  <a:pt x="12067577" y="3350229"/>
                </a:lnTo>
                <a:lnTo>
                  <a:pt x="12103466" y="3355345"/>
                </a:lnTo>
                <a:cubicBezTo>
                  <a:pt x="12106846" y="3351592"/>
                  <a:pt x="12109948" y="3349001"/>
                  <a:pt x="12112775" y="3347568"/>
                </a:cubicBezTo>
                <a:cubicBezTo>
                  <a:pt x="12116568" y="3345588"/>
                  <a:pt x="12120498" y="3344601"/>
                  <a:pt x="12124566" y="3344601"/>
                </a:cubicBezTo>
                <a:cubicBezTo>
                  <a:pt x="12130979" y="3344601"/>
                  <a:pt x="12136116" y="3346682"/>
                  <a:pt x="12139977" y="3350843"/>
                </a:cubicBezTo>
                <a:cubicBezTo>
                  <a:pt x="12143838" y="3355003"/>
                  <a:pt x="12145769" y="3361552"/>
                  <a:pt x="12145769" y="3370487"/>
                </a:cubicBezTo>
                <a:cubicBezTo>
                  <a:pt x="12145769" y="3379219"/>
                  <a:pt x="12143856" y="3385784"/>
                  <a:pt x="12140029" y="3390184"/>
                </a:cubicBezTo>
                <a:cubicBezTo>
                  <a:pt x="12136202" y="3394584"/>
                  <a:pt x="12131358" y="3396784"/>
                  <a:pt x="12125497" y="3396784"/>
                </a:cubicBezTo>
                <a:cubicBezTo>
                  <a:pt x="12120257" y="3396784"/>
                  <a:pt x="12115740" y="3395028"/>
                  <a:pt x="12111947" y="3391515"/>
                </a:cubicBezTo>
                <a:cubicBezTo>
                  <a:pt x="12108156" y="3388001"/>
                  <a:pt x="12105742" y="3382868"/>
                  <a:pt x="12104708" y="3376116"/>
                </a:cubicBezTo>
                <a:lnTo>
                  <a:pt x="12062095" y="3380719"/>
                </a:lnTo>
                <a:cubicBezTo>
                  <a:pt x="12064164" y="3387745"/>
                  <a:pt x="12066750" y="3393612"/>
                  <a:pt x="12069852" y="3398318"/>
                </a:cubicBezTo>
                <a:cubicBezTo>
                  <a:pt x="12072955" y="3403025"/>
                  <a:pt x="12077006" y="3407237"/>
                  <a:pt x="12082005" y="3410954"/>
                </a:cubicBezTo>
                <a:cubicBezTo>
                  <a:pt x="12087004" y="3414672"/>
                  <a:pt x="12093072" y="3417468"/>
                  <a:pt x="12100209" y="3419344"/>
                </a:cubicBezTo>
                <a:cubicBezTo>
                  <a:pt x="12107345" y="3421220"/>
                  <a:pt x="12115913" y="3422158"/>
                  <a:pt x="12125910" y="3422158"/>
                </a:cubicBezTo>
                <a:cubicBezTo>
                  <a:pt x="12139839" y="3422158"/>
                  <a:pt x="12151268" y="3419803"/>
                  <a:pt x="12160197" y="3415098"/>
                </a:cubicBezTo>
                <a:cubicBezTo>
                  <a:pt x="12169127" y="3410389"/>
                  <a:pt x="12176022" y="3403570"/>
                  <a:pt x="12180883" y="3394635"/>
                </a:cubicBezTo>
                <a:cubicBezTo>
                  <a:pt x="12185744" y="3385700"/>
                  <a:pt x="12188175" y="3376387"/>
                  <a:pt x="12188175" y="3366702"/>
                </a:cubicBezTo>
                <a:cubicBezTo>
                  <a:pt x="12188175" y="3352922"/>
                  <a:pt x="12183451" y="3341498"/>
                  <a:pt x="12174005" y="3332425"/>
                </a:cubicBezTo>
                <a:cubicBezTo>
                  <a:pt x="12164559" y="3323353"/>
                  <a:pt x="12152251" y="3318817"/>
                  <a:pt x="12137081" y="3318817"/>
                </a:cubicBezTo>
                <a:cubicBezTo>
                  <a:pt x="12132599" y="3318817"/>
                  <a:pt x="12128065" y="3319362"/>
                  <a:pt x="12123480" y="3320454"/>
                </a:cubicBezTo>
                <a:cubicBezTo>
                  <a:pt x="12118895" y="3321545"/>
                  <a:pt x="12114257" y="3323181"/>
                  <a:pt x="12109569" y="3325365"/>
                </a:cubicBezTo>
                <a:lnTo>
                  <a:pt x="12113189" y="3302854"/>
                </a:lnTo>
                <a:lnTo>
                  <a:pt x="12180934" y="3302854"/>
                </a:lnTo>
                <a:lnTo>
                  <a:pt x="12180934" y="3269601"/>
                </a:lnTo>
                <a:close/>
                <a:moveTo>
                  <a:pt x="9531550" y="3265646"/>
                </a:moveTo>
                <a:lnTo>
                  <a:pt x="9555339" y="3265646"/>
                </a:lnTo>
                <a:cubicBezTo>
                  <a:pt x="9563544" y="3265646"/>
                  <a:pt x="9569284" y="3266993"/>
                  <a:pt x="9572560" y="3269688"/>
                </a:cubicBezTo>
                <a:cubicBezTo>
                  <a:pt x="9575835" y="3272381"/>
                  <a:pt x="9577472" y="3275946"/>
                  <a:pt x="9577472" y="3280380"/>
                </a:cubicBezTo>
                <a:cubicBezTo>
                  <a:pt x="9577472" y="3285155"/>
                  <a:pt x="9575817" y="3288958"/>
                  <a:pt x="9572508" y="3291789"/>
                </a:cubicBezTo>
                <a:cubicBezTo>
                  <a:pt x="9569197" y="3294620"/>
                  <a:pt x="9563509" y="3296035"/>
                  <a:pt x="9555442" y="3296035"/>
                </a:cubicBezTo>
                <a:lnTo>
                  <a:pt x="9531550" y="3296035"/>
                </a:lnTo>
                <a:close/>
                <a:moveTo>
                  <a:pt x="9531550" y="3208654"/>
                </a:moveTo>
                <a:lnTo>
                  <a:pt x="9552236" y="3208654"/>
                </a:lnTo>
                <a:cubicBezTo>
                  <a:pt x="9559338" y="3208654"/>
                  <a:pt x="9564319" y="3209882"/>
                  <a:pt x="9567181" y="3212338"/>
                </a:cubicBezTo>
                <a:cubicBezTo>
                  <a:pt x="9570043" y="3214793"/>
                  <a:pt x="9571473" y="3218204"/>
                  <a:pt x="9571473" y="3222569"/>
                </a:cubicBezTo>
                <a:cubicBezTo>
                  <a:pt x="9571473" y="3227276"/>
                  <a:pt x="9570043" y="3230874"/>
                  <a:pt x="9567181" y="3233363"/>
                </a:cubicBezTo>
                <a:cubicBezTo>
                  <a:pt x="9564319" y="3235854"/>
                  <a:pt x="9559235" y="3237099"/>
                  <a:pt x="9551925" y="3237099"/>
                </a:cubicBezTo>
                <a:lnTo>
                  <a:pt x="9531550" y="3237099"/>
                </a:lnTo>
                <a:close/>
                <a:moveTo>
                  <a:pt x="9484283" y="3178265"/>
                </a:moveTo>
                <a:lnTo>
                  <a:pt x="9484283" y="3328264"/>
                </a:lnTo>
                <a:lnTo>
                  <a:pt x="9565164" y="3328264"/>
                </a:lnTo>
                <a:cubicBezTo>
                  <a:pt x="9568612" y="3328264"/>
                  <a:pt x="9575610" y="3327583"/>
                  <a:pt x="9586160" y="3326219"/>
                </a:cubicBezTo>
                <a:cubicBezTo>
                  <a:pt x="9594089" y="3325196"/>
                  <a:pt x="9600020" y="3323558"/>
                  <a:pt x="9603950" y="3321307"/>
                </a:cubicBezTo>
                <a:cubicBezTo>
                  <a:pt x="9610293" y="3317692"/>
                  <a:pt x="9615293" y="3312781"/>
                  <a:pt x="9618947" y="3306574"/>
                </a:cubicBezTo>
                <a:cubicBezTo>
                  <a:pt x="9622601" y="3300366"/>
                  <a:pt x="9624429" y="3293374"/>
                  <a:pt x="9624429" y="3285598"/>
                </a:cubicBezTo>
                <a:cubicBezTo>
                  <a:pt x="9624429" y="3276048"/>
                  <a:pt x="9621860" y="3268119"/>
                  <a:pt x="9616723" y="3261809"/>
                </a:cubicBezTo>
                <a:cubicBezTo>
                  <a:pt x="9611586" y="3255500"/>
                  <a:pt x="9603571" y="3251048"/>
                  <a:pt x="9592676" y="3248457"/>
                </a:cubicBezTo>
                <a:cubicBezTo>
                  <a:pt x="9599847" y="3246001"/>
                  <a:pt x="9605295" y="3242658"/>
                  <a:pt x="9609018" y="3238429"/>
                </a:cubicBezTo>
                <a:cubicBezTo>
                  <a:pt x="9614603" y="3232084"/>
                  <a:pt x="9617395" y="3224480"/>
                  <a:pt x="9617395" y="3215612"/>
                </a:cubicBezTo>
                <a:cubicBezTo>
                  <a:pt x="9617395" y="3205039"/>
                  <a:pt x="9613482" y="3196171"/>
                  <a:pt x="9605656" y="3189009"/>
                </a:cubicBezTo>
                <a:cubicBezTo>
                  <a:pt x="9597831" y="3181846"/>
                  <a:pt x="9586608" y="3178265"/>
                  <a:pt x="9571990" y="3178265"/>
                </a:cubicBezTo>
                <a:close/>
                <a:moveTo>
                  <a:pt x="1783789" y="3142040"/>
                </a:moveTo>
                <a:lnTo>
                  <a:pt x="1783789" y="3292041"/>
                </a:lnTo>
                <a:lnTo>
                  <a:pt x="1911627" y="3292041"/>
                </a:lnTo>
                <a:lnTo>
                  <a:pt x="1911627" y="3258071"/>
                </a:lnTo>
                <a:lnTo>
                  <a:pt x="1830746" y="3258071"/>
                </a:lnTo>
                <a:lnTo>
                  <a:pt x="1830746" y="3228500"/>
                </a:lnTo>
                <a:lnTo>
                  <a:pt x="1903663" y="3228500"/>
                </a:lnTo>
                <a:lnTo>
                  <a:pt x="1903663" y="3197907"/>
                </a:lnTo>
                <a:lnTo>
                  <a:pt x="1830746" y="3197907"/>
                </a:lnTo>
                <a:lnTo>
                  <a:pt x="1830746" y="3174066"/>
                </a:lnTo>
                <a:lnTo>
                  <a:pt x="1909352" y="3174066"/>
                </a:lnTo>
                <a:lnTo>
                  <a:pt x="1909352" y="3142040"/>
                </a:lnTo>
                <a:close/>
                <a:moveTo>
                  <a:pt x="10756711" y="3094245"/>
                </a:moveTo>
                <a:lnTo>
                  <a:pt x="10777293" y="3094245"/>
                </a:lnTo>
                <a:cubicBezTo>
                  <a:pt x="10785843" y="3094245"/>
                  <a:pt x="10791669" y="3095541"/>
                  <a:pt x="10794773" y="3098132"/>
                </a:cubicBezTo>
                <a:cubicBezTo>
                  <a:pt x="10797875" y="3100725"/>
                  <a:pt x="10799427" y="3104443"/>
                  <a:pt x="10799427" y="3109286"/>
                </a:cubicBezTo>
                <a:cubicBezTo>
                  <a:pt x="10799427" y="3112560"/>
                  <a:pt x="10798444" y="3115459"/>
                  <a:pt x="10796479" y="3117983"/>
                </a:cubicBezTo>
                <a:cubicBezTo>
                  <a:pt x="10794514" y="3120507"/>
                  <a:pt x="10791980" y="3122076"/>
                  <a:pt x="10788877" y="3122690"/>
                </a:cubicBezTo>
                <a:cubicBezTo>
                  <a:pt x="10782740" y="3124054"/>
                  <a:pt x="10778603" y="3124736"/>
                  <a:pt x="10776465" y="3124736"/>
                </a:cubicBezTo>
                <a:lnTo>
                  <a:pt x="10756711" y="3124736"/>
                </a:lnTo>
                <a:close/>
                <a:moveTo>
                  <a:pt x="12136253" y="3064377"/>
                </a:moveTo>
                <a:lnTo>
                  <a:pt x="12136253" y="3111583"/>
                </a:lnTo>
                <a:lnTo>
                  <a:pt x="12095703" y="3111583"/>
                </a:lnTo>
                <a:close/>
                <a:moveTo>
                  <a:pt x="10709651" y="3063958"/>
                </a:moveTo>
                <a:lnTo>
                  <a:pt x="10709651" y="3213957"/>
                </a:lnTo>
                <a:lnTo>
                  <a:pt x="10756711" y="3213957"/>
                </a:lnTo>
                <a:lnTo>
                  <a:pt x="10756711" y="3153079"/>
                </a:lnTo>
                <a:lnTo>
                  <a:pt x="10760848" y="3153079"/>
                </a:lnTo>
                <a:cubicBezTo>
                  <a:pt x="10765123" y="3153079"/>
                  <a:pt x="10768950" y="3154238"/>
                  <a:pt x="10772328" y="3156557"/>
                </a:cubicBezTo>
                <a:cubicBezTo>
                  <a:pt x="10774811" y="3158331"/>
                  <a:pt x="10777638" y="3162185"/>
                  <a:pt x="10780810" y="3168120"/>
                </a:cubicBezTo>
                <a:lnTo>
                  <a:pt x="10805854" y="3213957"/>
                </a:lnTo>
                <a:lnTo>
                  <a:pt x="10858794" y="3213957"/>
                </a:lnTo>
                <a:lnTo>
                  <a:pt x="10836105" y="3170494"/>
                </a:lnTo>
                <a:cubicBezTo>
                  <a:pt x="10835003" y="3168309"/>
                  <a:pt x="10832815" y="3165202"/>
                  <a:pt x="10829543" y="3161174"/>
                </a:cubicBezTo>
                <a:cubicBezTo>
                  <a:pt x="10826270" y="3157146"/>
                  <a:pt x="10823771" y="3154517"/>
                  <a:pt x="10822048" y="3153288"/>
                </a:cubicBezTo>
                <a:cubicBezTo>
                  <a:pt x="10819498" y="3151445"/>
                  <a:pt x="10815432" y="3149602"/>
                  <a:pt x="10809851" y="3147757"/>
                </a:cubicBezTo>
                <a:cubicBezTo>
                  <a:pt x="10816820" y="3146189"/>
                  <a:pt x="10822305" y="3144211"/>
                  <a:pt x="10826307" y="3141824"/>
                </a:cubicBezTo>
                <a:cubicBezTo>
                  <a:pt x="10832584" y="3138072"/>
                  <a:pt x="10837517" y="3133178"/>
                  <a:pt x="10841105" y="3127141"/>
                </a:cubicBezTo>
                <a:cubicBezTo>
                  <a:pt x="10844693" y="3121104"/>
                  <a:pt x="10846486" y="3113923"/>
                  <a:pt x="10846486" y="3105601"/>
                </a:cubicBezTo>
                <a:cubicBezTo>
                  <a:pt x="10846486" y="3096053"/>
                  <a:pt x="10844142" y="3087952"/>
                  <a:pt x="10839454" y="3081302"/>
                </a:cubicBezTo>
                <a:cubicBezTo>
                  <a:pt x="10834765" y="3074651"/>
                  <a:pt x="10828593" y="3070098"/>
                  <a:pt x="10820939" y="3067642"/>
                </a:cubicBezTo>
                <a:cubicBezTo>
                  <a:pt x="10813286" y="3065186"/>
                  <a:pt x="10802220" y="3063958"/>
                  <a:pt x="10787739" y="3063958"/>
                </a:cubicBezTo>
                <a:close/>
                <a:moveTo>
                  <a:pt x="352708" y="3061261"/>
                </a:moveTo>
                <a:lnTo>
                  <a:pt x="386442" y="3211262"/>
                </a:lnTo>
                <a:lnTo>
                  <a:pt x="432386" y="3211262"/>
                </a:lnTo>
                <a:lnTo>
                  <a:pt x="458878" y="3116821"/>
                </a:lnTo>
                <a:lnTo>
                  <a:pt x="485472" y="3211262"/>
                </a:lnTo>
                <a:lnTo>
                  <a:pt x="531417" y="3211262"/>
                </a:lnTo>
                <a:lnTo>
                  <a:pt x="564840" y="3061261"/>
                </a:lnTo>
                <a:lnTo>
                  <a:pt x="520569" y="3061261"/>
                </a:lnTo>
                <a:lnTo>
                  <a:pt x="504530" y="3145123"/>
                </a:lnTo>
                <a:lnTo>
                  <a:pt x="481022" y="3061261"/>
                </a:lnTo>
                <a:lnTo>
                  <a:pt x="436681" y="3061261"/>
                </a:lnTo>
                <a:lnTo>
                  <a:pt x="413231" y="3145235"/>
                </a:lnTo>
                <a:lnTo>
                  <a:pt x="397209" y="3061261"/>
                </a:lnTo>
                <a:close/>
                <a:moveTo>
                  <a:pt x="9550943" y="2969497"/>
                </a:moveTo>
                <a:lnTo>
                  <a:pt x="9567679" y="3023419"/>
                </a:lnTo>
                <a:lnTo>
                  <a:pt x="9534381" y="3023419"/>
                </a:lnTo>
                <a:close/>
                <a:moveTo>
                  <a:pt x="9525965" y="2930615"/>
                </a:moveTo>
                <a:lnTo>
                  <a:pt x="9468976" y="3080615"/>
                </a:lnTo>
                <a:lnTo>
                  <a:pt x="9516815" y="3080615"/>
                </a:lnTo>
                <a:lnTo>
                  <a:pt x="9524205" y="3055854"/>
                </a:lnTo>
                <a:lnTo>
                  <a:pt x="9577397" y="3055854"/>
                </a:lnTo>
                <a:lnTo>
                  <a:pt x="9584984" y="3080615"/>
                </a:lnTo>
                <a:lnTo>
                  <a:pt x="9634048" y="3080615"/>
                </a:lnTo>
                <a:lnTo>
                  <a:pt x="9577071" y="2930615"/>
                </a:lnTo>
                <a:close/>
                <a:moveTo>
                  <a:pt x="1831367" y="2928360"/>
                </a:moveTo>
                <a:lnTo>
                  <a:pt x="1843054" y="2928360"/>
                </a:lnTo>
                <a:cubicBezTo>
                  <a:pt x="1855190" y="2928360"/>
                  <a:pt x="1863878" y="2931293"/>
                  <a:pt x="1869119" y="2937160"/>
                </a:cubicBezTo>
                <a:cubicBezTo>
                  <a:pt x="1874359" y="2943026"/>
                  <a:pt x="1876979" y="2953906"/>
                  <a:pt x="1876979" y="2969800"/>
                </a:cubicBezTo>
                <a:cubicBezTo>
                  <a:pt x="1876979" y="2981805"/>
                  <a:pt x="1875806" y="2990485"/>
                  <a:pt x="1873462" y="2995840"/>
                </a:cubicBezTo>
                <a:cubicBezTo>
                  <a:pt x="1871118" y="3001195"/>
                  <a:pt x="1867877" y="3004946"/>
                  <a:pt x="1863740" y="3007095"/>
                </a:cubicBezTo>
                <a:cubicBezTo>
                  <a:pt x="1859603" y="3009244"/>
                  <a:pt x="1852639" y="3010319"/>
                  <a:pt x="1842848" y="3010319"/>
                </a:cubicBezTo>
                <a:lnTo>
                  <a:pt x="1831367" y="3010319"/>
                </a:lnTo>
                <a:close/>
                <a:moveTo>
                  <a:pt x="1784514" y="2894390"/>
                </a:moveTo>
                <a:lnTo>
                  <a:pt x="1784514" y="3044390"/>
                </a:lnTo>
                <a:lnTo>
                  <a:pt x="1854121" y="3044390"/>
                </a:lnTo>
                <a:cubicBezTo>
                  <a:pt x="1862464" y="3044390"/>
                  <a:pt x="1871773" y="3043026"/>
                  <a:pt x="1882047" y="3040298"/>
                </a:cubicBezTo>
                <a:cubicBezTo>
                  <a:pt x="1889563" y="3038319"/>
                  <a:pt x="1896596" y="3034346"/>
                  <a:pt x="1903146" y="3028377"/>
                </a:cubicBezTo>
                <a:cubicBezTo>
                  <a:pt x="1909697" y="3022409"/>
                  <a:pt x="1914817" y="3015008"/>
                  <a:pt x="1918505" y="3006174"/>
                </a:cubicBezTo>
                <a:cubicBezTo>
                  <a:pt x="1922194" y="2997340"/>
                  <a:pt x="1924038" y="2984909"/>
                  <a:pt x="1924038" y="2968879"/>
                </a:cubicBezTo>
                <a:cubicBezTo>
                  <a:pt x="1924038" y="2958647"/>
                  <a:pt x="1922798" y="2948961"/>
                  <a:pt x="1920316" y="2939820"/>
                </a:cubicBezTo>
                <a:cubicBezTo>
                  <a:pt x="1917833" y="2930679"/>
                  <a:pt x="1913834" y="2922665"/>
                  <a:pt x="1908318" y="2915775"/>
                </a:cubicBezTo>
                <a:cubicBezTo>
                  <a:pt x="1902802" y="2908885"/>
                  <a:pt x="1895820" y="2903599"/>
                  <a:pt x="1887373" y="2899915"/>
                </a:cubicBezTo>
                <a:cubicBezTo>
                  <a:pt x="1878927" y="2896232"/>
                  <a:pt x="1867843" y="2894390"/>
                  <a:pt x="1854121" y="2894390"/>
                </a:cubicBezTo>
                <a:close/>
                <a:moveTo>
                  <a:pt x="10781327" y="2848846"/>
                </a:moveTo>
                <a:cubicBezTo>
                  <a:pt x="10791325" y="2848846"/>
                  <a:pt x="10799168" y="2852086"/>
                  <a:pt x="10804857" y="2858564"/>
                </a:cubicBezTo>
                <a:cubicBezTo>
                  <a:pt x="10810545" y="2865046"/>
                  <a:pt x="10813389" y="2875858"/>
                  <a:pt x="10813389" y="2891000"/>
                </a:cubicBezTo>
                <a:cubicBezTo>
                  <a:pt x="10813389" y="2904167"/>
                  <a:pt x="10811527" y="2914058"/>
                  <a:pt x="10807805" y="2920674"/>
                </a:cubicBezTo>
                <a:cubicBezTo>
                  <a:pt x="10805943" y="2919515"/>
                  <a:pt x="10804219" y="2918389"/>
                  <a:pt x="10802633" y="2917298"/>
                </a:cubicBezTo>
                <a:cubicBezTo>
                  <a:pt x="10795944" y="2912659"/>
                  <a:pt x="10791445" y="2909794"/>
                  <a:pt x="10789135" y="2908703"/>
                </a:cubicBezTo>
                <a:cubicBezTo>
                  <a:pt x="10786826" y="2907612"/>
                  <a:pt x="10783602" y="2906690"/>
                  <a:pt x="10779465" y="2905940"/>
                </a:cubicBezTo>
                <a:lnTo>
                  <a:pt x="10772122" y="2922618"/>
                </a:lnTo>
                <a:cubicBezTo>
                  <a:pt x="10780603" y="2925961"/>
                  <a:pt x="10786808" y="2929508"/>
                  <a:pt x="10790738" y="2933260"/>
                </a:cubicBezTo>
                <a:cubicBezTo>
                  <a:pt x="10787911" y="2933874"/>
                  <a:pt x="10784912" y="2934180"/>
                  <a:pt x="10781740" y="2934180"/>
                </a:cubicBezTo>
                <a:cubicBezTo>
                  <a:pt x="10771880" y="2934180"/>
                  <a:pt x="10764123" y="2930872"/>
                  <a:pt x="10758469" y="2924255"/>
                </a:cubicBezTo>
                <a:cubicBezTo>
                  <a:pt x="10752815" y="2917639"/>
                  <a:pt x="10749987" y="2906145"/>
                  <a:pt x="10749987" y="2889774"/>
                </a:cubicBezTo>
                <a:cubicBezTo>
                  <a:pt x="10749987" y="2875722"/>
                  <a:pt x="10752883" y="2865388"/>
                  <a:pt x="10758676" y="2858771"/>
                </a:cubicBezTo>
                <a:cubicBezTo>
                  <a:pt x="10764468" y="2852154"/>
                  <a:pt x="10772018" y="2848846"/>
                  <a:pt x="10781327" y="2848846"/>
                </a:cubicBezTo>
                <a:close/>
                <a:moveTo>
                  <a:pt x="10781430" y="2813750"/>
                </a:moveTo>
                <a:cubicBezTo>
                  <a:pt x="10756745" y="2813750"/>
                  <a:pt x="10737525" y="2820589"/>
                  <a:pt x="10723768" y="2834266"/>
                </a:cubicBezTo>
                <a:cubicBezTo>
                  <a:pt x="10710013" y="2847942"/>
                  <a:pt x="10703135" y="2867127"/>
                  <a:pt x="10703135" y="2891820"/>
                </a:cubicBezTo>
                <a:cubicBezTo>
                  <a:pt x="10703135" y="2917264"/>
                  <a:pt x="10710995" y="2937011"/>
                  <a:pt x="10726717" y="2951063"/>
                </a:cubicBezTo>
                <a:cubicBezTo>
                  <a:pt x="10740025" y="2962932"/>
                  <a:pt x="10758193" y="2968867"/>
                  <a:pt x="10781223" y="2968867"/>
                </a:cubicBezTo>
                <a:cubicBezTo>
                  <a:pt x="10796807" y="2968867"/>
                  <a:pt x="10809770" y="2966650"/>
                  <a:pt x="10820113" y="2962216"/>
                </a:cubicBezTo>
                <a:cubicBezTo>
                  <a:pt x="10822664" y="2964399"/>
                  <a:pt x="10827146" y="2967656"/>
                  <a:pt x="10833558" y="2971987"/>
                </a:cubicBezTo>
                <a:cubicBezTo>
                  <a:pt x="10839970" y="2976319"/>
                  <a:pt x="10846452" y="2980054"/>
                  <a:pt x="10853002" y="2983191"/>
                </a:cubicBezTo>
                <a:lnTo>
                  <a:pt x="10866035" y="2957202"/>
                </a:lnTo>
                <a:cubicBezTo>
                  <a:pt x="10861484" y="2955224"/>
                  <a:pt x="10857863" y="2953485"/>
                  <a:pt x="10855175" y="2951984"/>
                </a:cubicBezTo>
                <a:cubicBezTo>
                  <a:pt x="10853382" y="2950961"/>
                  <a:pt x="10849555" y="2948437"/>
                  <a:pt x="10843694" y="2944412"/>
                </a:cubicBezTo>
                <a:cubicBezTo>
                  <a:pt x="10854727" y="2931111"/>
                  <a:pt x="10860243" y="2913375"/>
                  <a:pt x="10860243" y="2891206"/>
                </a:cubicBezTo>
                <a:cubicBezTo>
                  <a:pt x="10860243" y="2866309"/>
                  <a:pt x="10853400" y="2847175"/>
                  <a:pt x="10839712" y="2833805"/>
                </a:cubicBezTo>
                <a:cubicBezTo>
                  <a:pt x="10826025" y="2820436"/>
                  <a:pt x="10806598" y="2813750"/>
                  <a:pt x="10781430" y="2813750"/>
                </a:cubicBezTo>
                <a:close/>
                <a:moveTo>
                  <a:pt x="353432" y="2813611"/>
                </a:moveTo>
                <a:lnTo>
                  <a:pt x="410696" y="2963612"/>
                </a:lnTo>
                <a:lnTo>
                  <a:pt x="461480" y="2963612"/>
                </a:lnTo>
                <a:lnTo>
                  <a:pt x="517780" y="2813611"/>
                </a:lnTo>
                <a:lnTo>
                  <a:pt x="470227" y="2813611"/>
                </a:lnTo>
                <a:lnTo>
                  <a:pt x="436537" y="2921558"/>
                </a:lnTo>
                <a:lnTo>
                  <a:pt x="402410" y="2813611"/>
                </a:lnTo>
                <a:close/>
                <a:moveTo>
                  <a:pt x="12123945" y="2771743"/>
                </a:moveTo>
                <a:cubicBezTo>
                  <a:pt x="12106707" y="2771743"/>
                  <a:pt x="12093382" y="2775085"/>
                  <a:pt x="12083970" y="2781770"/>
                </a:cubicBezTo>
                <a:cubicBezTo>
                  <a:pt x="12074558" y="2788454"/>
                  <a:pt x="12068197" y="2798073"/>
                  <a:pt x="12064888" y="2810624"/>
                </a:cubicBezTo>
                <a:lnTo>
                  <a:pt x="12104708" y="2817684"/>
                </a:lnTo>
                <a:cubicBezTo>
                  <a:pt x="12105811" y="2810249"/>
                  <a:pt x="12107914" y="2805048"/>
                  <a:pt x="12111016" y="2802081"/>
                </a:cubicBezTo>
                <a:cubicBezTo>
                  <a:pt x="12114120" y="2799113"/>
                  <a:pt x="12118153" y="2797630"/>
                  <a:pt x="12123118" y="2797630"/>
                </a:cubicBezTo>
                <a:cubicBezTo>
                  <a:pt x="12127945" y="2797630"/>
                  <a:pt x="12131737" y="2798994"/>
                  <a:pt x="12134495" y="2801722"/>
                </a:cubicBezTo>
                <a:cubicBezTo>
                  <a:pt x="12137253" y="2804451"/>
                  <a:pt x="12138633" y="2808100"/>
                  <a:pt x="12138633" y="2812671"/>
                </a:cubicBezTo>
                <a:cubicBezTo>
                  <a:pt x="12138633" y="2817446"/>
                  <a:pt x="12136788" y="2821572"/>
                  <a:pt x="12133099" y="2825051"/>
                </a:cubicBezTo>
                <a:cubicBezTo>
                  <a:pt x="12129410" y="2828530"/>
                  <a:pt x="12124807" y="2830269"/>
                  <a:pt x="12119291" y="2830269"/>
                </a:cubicBezTo>
                <a:cubicBezTo>
                  <a:pt x="12117981" y="2830269"/>
                  <a:pt x="12116154" y="2830098"/>
                  <a:pt x="12113809" y="2829758"/>
                </a:cubicBezTo>
                <a:lnTo>
                  <a:pt x="12111637" y="2859533"/>
                </a:lnTo>
                <a:cubicBezTo>
                  <a:pt x="12117429" y="2857896"/>
                  <a:pt x="12121980" y="2857077"/>
                  <a:pt x="12125291" y="2857077"/>
                </a:cubicBezTo>
                <a:cubicBezTo>
                  <a:pt x="12131496" y="2857077"/>
                  <a:pt x="12136409" y="2858988"/>
                  <a:pt x="12140029" y="2862807"/>
                </a:cubicBezTo>
                <a:cubicBezTo>
                  <a:pt x="12143648" y="2866627"/>
                  <a:pt x="12145459" y="2872016"/>
                  <a:pt x="12145459" y="2878974"/>
                </a:cubicBezTo>
                <a:cubicBezTo>
                  <a:pt x="12145459" y="2885795"/>
                  <a:pt x="12143580" y="2891252"/>
                  <a:pt x="12139821" y="2895344"/>
                </a:cubicBezTo>
                <a:cubicBezTo>
                  <a:pt x="12136064" y="2899437"/>
                  <a:pt x="12131358" y="2901484"/>
                  <a:pt x="12125704" y="2901484"/>
                </a:cubicBezTo>
                <a:cubicBezTo>
                  <a:pt x="12120325" y="2901484"/>
                  <a:pt x="12115895" y="2899864"/>
                  <a:pt x="12112413" y="2896623"/>
                </a:cubicBezTo>
                <a:cubicBezTo>
                  <a:pt x="12108931" y="2893384"/>
                  <a:pt x="12106363" y="2887569"/>
                  <a:pt x="12104708" y="2879178"/>
                </a:cubicBezTo>
                <a:lnTo>
                  <a:pt x="12062612" y="2884704"/>
                </a:lnTo>
                <a:cubicBezTo>
                  <a:pt x="12065371" y="2894049"/>
                  <a:pt x="12069318" y="2901808"/>
                  <a:pt x="12074455" y="2907981"/>
                </a:cubicBezTo>
                <a:cubicBezTo>
                  <a:pt x="12079591" y="2914155"/>
                  <a:pt x="12086143" y="2918844"/>
                  <a:pt x="12094106" y="2922050"/>
                </a:cubicBezTo>
                <a:cubicBezTo>
                  <a:pt x="12102070" y="2925254"/>
                  <a:pt x="12112947" y="2926859"/>
                  <a:pt x="12126738" y="2926859"/>
                </a:cubicBezTo>
                <a:cubicBezTo>
                  <a:pt x="12140874" y="2926859"/>
                  <a:pt x="12152285" y="2924693"/>
                  <a:pt x="12160973" y="2920362"/>
                </a:cubicBezTo>
                <a:cubicBezTo>
                  <a:pt x="12169661" y="2916030"/>
                  <a:pt x="12176315" y="2909857"/>
                  <a:pt x="12180934" y="2901842"/>
                </a:cubicBezTo>
                <a:cubicBezTo>
                  <a:pt x="12185555" y="2893827"/>
                  <a:pt x="12187865" y="2885454"/>
                  <a:pt x="12187865" y="2876723"/>
                </a:cubicBezTo>
                <a:cubicBezTo>
                  <a:pt x="12187865" y="2869765"/>
                  <a:pt x="12186468" y="2863779"/>
                  <a:pt x="12183676" y="2858766"/>
                </a:cubicBezTo>
                <a:cubicBezTo>
                  <a:pt x="12180883" y="2853751"/>
                  <a:pt x="12176970" y="2849710"/>
                  <a:pt x="12171937" y="2846641"/>
                </a:cubicBezTo>
                <a:cubicBezTo>
                  <a:pt x="12168834" y="2844731"/>
                  <a:pt x="12164351" y="2843060"/>
                  <a:pt x="12158491" y="2841626"/>
                </a:cubicBezTo>
                <a:cubicBezTo>
                  <a:pt x="12165730" y="2837671"/>
                  <a:pt x="12171143" y="2833067"/>
                  <a:pt x="12174729" y="2827813"/>
                </a:cubicBezTo>
                <a:cubicBezTo>
                  <a:pt x="12178314" y="2822562"/>
                  <a:pt x="12180107" y="2816695"/>
                  <a:pt x="12180107" y="2810215"/>
                </a:cubicBezTo>
                <a:cubicBezTo>
                  <a:pt x="12180107" y="2799165"/>
                  <a:pt x="12175694" y="2789990"/>
                  <a:pt x="12166868" y="2782691"/>
                </a:cubicBezTo>
                <a:cubicBezTo>
                  <a:pt x="12158043" y="2775393"/>
                  <a:pt x="12143734" y="2771743"/>
                  <a:pt x="12123945" y="2771743"/>
                </a:cubicBezTo>
                <a:close/>
                <a:moveTo>
                  <a:pt x="1855052" y="2644182"/>
                </a:moveTo>
                <a:cubicBezTo>
                  <a:pt x="1830643" y="2644182"/>
                  <a:pt x="1811767" y="2650845"/>
                  <a:pt x="1798425" y="2664173"/>
                </a:cubicBezTo>
                <a:cubicBezTo>
                  <a:pt x="1785083" y="2677500"/>
                  <a:pt x="1778412" y="2696570"/>
                  <a:pt x="1778412" y="2721382"/>
                </a:cubicBezTo>
                <a:cubicBezTo>
                  <a:pt x="1778412" y="2739993"/>
                  <a:pt x="1782203" y="2755262"/>
                  <a:pt x="1789789" y="2767192"/>
                </a:cubicBezTo>
                <a:cubicBezTo>
                  <a:pt x="1797373" y="2779121"/>
                  <a:pt x="1806389" y="2787455"/>
                  <a:pt x="1816835" y="2792192"/>
                </a:cubicBezTo>
                <a:cubicBezTo>
                  <a:pt x="1827282" y="2796930"/>
                  <a:pt x="1840744" y="2799299"/>
                  <a:pt x="1857224" y="2799299"/>
                </a:cubicBezTo>
                <a:cubicBezTo>
                  <a:pt x="1870808" y="2799299"/>
                  <a:pt x="1881995" y="2797355"/>
                  <a:pt x="1890787" y="2793467"/>
                </a:cubicBezTo>
                <a:cubicBezTo>
                  <a:pt x="1899578" y="2789578"/>
                  <a:pt x="1906939" y="2783814"/>
                  <a:pt x="1912869" y="2776174"/>
                </a:cubicBezTo>
                <a:cubicBezTo>
                  <a:pt x="1918798" y="2768534"/>
                  <a:pt x="1923143" y="2759019"/>
                  <a:pt x="1925900" y="2747627"/>
                </a:cubicBezTo>
                <a:lnTo>
                  <a:pt x="1884839" y="2735349"/>
                </a:lnTo>
                <a:cubicBezTo>
                  <a:pt x="1882771" y="2744830"/>
                  <a:pt x="1879444" y="2752061"/>
                  <a:pt x="1874859" y="2757040"/>
                </a:cubicBezTo>
                <a:cubicBezTo>
                  <a:pt x="1870273" y="2762020"/>
                  <a:pt x="1863499" y="2764510"/>
                  <a:pt x="1854535" y="2764510"/>
                </a:cubicBezTo>
                <a:cubicBezTo>
                  <a:pt x="1845295" y="2764510"/>
                  <a:pt x="1838124" y="2761427"/>
                  <a:pt x="1833021" y="2755261"/>
                </a:cubicBezTo>
                <a:cubicBezTo>
                  <a:pt x="1827919" y="2749095"/>
                  <a:pt x="1825368" y="2737700"/>
                  <a:pt x="1825368" y="2721076"/>
                </a:cubicBezTo>
                <a:cubicBezTo>
                  <a:pt x="1825368" y="2707654"/>
                  <a:pt x="1827505" y="2697810"/>
                  <a:pt x="1831780" y="2691542"/>
                </a:cubicBezTo>
                <a:cubicBezTo>
                  <a:pt x="1837435" y="2683093"/>
                  <a:pt x="1845571" y="2678868"/>
                  <a:pt x="1856190" y="2678868"/>
                </a:cubicBezTo>
                <a:cubicBezTo>
                  <a:pt x="1860878" y="2678868"/>
                  <a:pt x="1865119" y="2679824"/>
                  <a:pt x="1868911" y="2681733"/>
                </a:cubicBezTo>
                <a:cubicBezTo>
                  <a:pt x="1872704" y="2683643"/>
                  <a:pt x="1875910" y="2686372"/>
                  <a:pt x="1878531" y="2689919"/>
                </a:cubicBezTo>
                <a:cubicBezTo>
                  <a:pt x="1880117" y="2692034"/>
                  <a:pt x="1881633" y="2695376"/>
                  <a:pt x="1883081" y="2699946"/>
                </a:cubicBezTo>
                <a:lnTo>
                  <a:pt x="1924453" y="2690840"/>
                </a:lnTo>
                <a:cubicBezTo>
                  <a:pt x="1919143" y="2675015"/>
                  <a:pt x="1911024" y="2663282"/>
                  <a:pt x="1900095" y="2655642"/>
                </a:cubicBezTo>
                <a:cubicBezTo>
                  <a:pt x="1889167" y="2648002"/>
                  <a:pt x="1874151" y="2644182"/>
                  <a:pt x="1855052" y="2644182"/>
                </a:cubicBezTo>
                <a:close/>
                <a:moveTo>
                  <a:pt x="10755884" y="2599149"/>
                </a:moveTo>
                <a:lnTo>
                  <a:pt x="10769226" y="2599149"/>
                </a:lnTo>
                <a:cubicBezTo>
                  <a:pt x="10777983" y="2599149"/>
                  <a:pt x="10783947" y="2600787"/>
                  <a:pt x="10787119" y="2604061"/>
                </a:cubicBezTo>
                <a:cubicBezTo>
                  <a:pt x="10790291" y="2607335"/>
                  <a:pt x="10791877" y="2611326"/>
                  <a:pt x="10791877" y="2616032"/>
                </a:cubicBezTo>
                <a:cubicBezTo>
                  <a:pt x="10791877" y="2620876"/>
                  <a:pt x="10790049" y="2624849"/>
                  <a:pt x="10786395" y="2627953"/>
                </a:cubicBezTo>
                <a:cubicBezTo>
                  <a:pt x="10782740" y="2631057"/>
                  <a:pt x="10776397" y="2632608"/>
                  <a:pt x="10767364" y="2632608"/>
                </a:cubicBezTo>
                <a:lnTo>
                  <a:pt x="10755884" y="2632608"/>
                </a:lnTo>
                <a:close/>
                <a:moveTo>
                  <a:pt x="10708823" y="2568658"/>
                </a:moveTo>
                <a:lnTo>
                  <a:pt x="10708823" y="2718659"/>
                </a:lnTo>
                <a:lnTo>
                  <a:pt x="10755884" y="2718659"/>
                </a:lnTo>
                <a:lnTo>
                  <a:pt x="10755884" y="2662997"/>
                </a:lnTo>
                <a:lnTo>
                  <a:pt x="10781534" y="2662997"/>
                </a:lnTo>
                <a:cubicBezTo>
                  <a:pt x="10800426" y="2662997"/>
                  <a:pt x="10814475" y="2658734"/>
                  <a:pt x="10823681" y="2650207"/>
                </a:cubicBezTo>
                <a:cubicBezTo>
                  <a:pt x="10832886" y="2641680"/>
                  <a:pt x="10837489" y="2629846"/>
                  <a:pt x="10837489" y="2614702"/>
                </a:cubicBezTo>
                <a:cubicBezTo>
                  <a:pt x="10837489" y="2599968"/>
                  <a:pt x="10833265" y="2588611"/>
                  <a:pt x="10824818" y="2580630"/>
                </a:cubicBezTo>
                <a:cubicBezTo>
                  <a:pt x="10816371" y="2572649"/>
                  <a:pt x="10803667" y="2568658"/>
                  <a:pt x="10786705" y="2568658"/>
                </a:cubicBezTo>
                <a:close/>
                <a:moveTo>
                  <a:pt x="368430" y="2565961"/>
                </a:moveTo>
                <a:lnTo>
                  <a:pt x="368430" y="2655329"/>
                </a:lnTo>
                <a:cubicBezTo>
                  <a:pt x="368430" y="2662691"/>
                  <a:pt x="369877" y="2671144"/>
                  <a:pt x="372773" y="2680687"/>
                </a:cubicBezTo>
                <a:cubicBezTo>
                  <a:pt x="374566" y="2686617"/>
                  <a:pt x="377893" y="2692378"/>
                  <a:pt x="382754" y="2697967"/>
                </a:cubicBezTo>
                <a:cubicBezTo>
                  <a:pt x="387615" y="2703557"/>
                  <a:pt x="392976" y="2707869"/>
                  <a:pt x="398837" y="2710901"/>
                </a:cubicBezTo>
                <a:cubicBezTo>
                  <a:pt x="404698" y="2713935"/>
                  <a:pt x="411990" y="2715963"/>
                  <a:pt x="420712" y="2716986"/>
                </a:cubicBezTo>
                <a:cubicBezTo>
                  <a:pt x="429435" y="2718009"/>
                  <a:pt x="437485" y="2718520"/>
                  <a:pt x="444862" y="2718520"/>
                </a:cubicBezTo>
                <a:cubicBezTo>
                  <a:pt x="457619" y="2718520"/>
                  <a:pt x="468548" y="2716849"/>
                  <a:pt x="477650" y="2713509"/>
                </a:cubicBezTo>
                <a:cubicBezTo>
                  <a:pt x="484200" y="2711124"/>
                  <a:pt x="490457" y="2706983"/>
                  <a:pt x="496422" y="2701086"/>
                </a:cubicBezTo>
                <a:cubicBezTo>
                  <a:pt x="502386" y="2695190"/>
                  <a:pt x="506765" y="2688305"/>
                  <a:pt x="509557" y="2680431"/>
                </a:cubicBezTo>
                <a:cubicBezTo>
                  <a:pt x="512350" y="2672558"/>
                  <a:pt x="513746" y="2664191"/>
                  <a:pt x="513746" y="2655329"/>
                </a:cubicBezTo>
                <a:lnTo>
                  <a:pt x="513746" y="2565961"/>
                </a:lnTo>
                <a:lnTo>
                  <a:pt x="466997" y="2565961"/>
                </a:lnTo>
                <a:lnTo>
                  <a:pt x="466997" y="2657458"/>
                </a:lnTo>
                <a:cubicBezTo>
                  <a:pt x="466997" y="2665772"/>
                  <a:pt x="464704" y="2672196"/>
                  <a:pt x="460118" y="2676728"/>
                </a:cubicBezTo>
                <a:cubicBezTo>
                  <a:pt x="455533" y="2681260"/>
                  <a:pt x="449207" y="2683526"/>
                  <a:pt x="441139" y="2683526"/>
                </a:cubicBezTo>
                <a:cubicBezTo>
                  <a:pt x="433003" y="2683526"/>
                  <a:pt x="426642" y="2681227"/>
                  <a:pt x="422057" y="2676626"/>
                </a:cubicBezTo>
                <a:cubicBezTo>
                  <a:pt x="417472" y="2672027"/>
                  <a:pt x="415179" y="2665637"/>
                  <a:pt x="415179" y="2657458"/>
                </a:cubicBezTo>
                <a:lnTo>
                  <a:pt x="415179" y="2565961"/>
                </a:lnTo>
                <a:close/>
                <a:moveTo>
                  <a:pt x="6949130" y="2526795"/>
                </a:moveTo>
                <a:lnTo>
                  <a:pt x="6949130" y="2558822"/>
                </a:lnTo>
                <a:lnTo>
                  <a:pt x="7025183" y="2558822"/>
                </a:lnTo>
                <a:lnTo>
                  <a:pt x="6940959" y="2645692"/>
                </a:lnTo>
                <a:lnTo>
                  <a:pt x="6940959" y="2676797"/>
                </a:lnTo>
                <a:lnTo>
                  <a:pt x="7084828" y="2676797"/>
                </a:lnTo>
                <a:lnTo>
                  <a:pt x="7084828" y="2644566"/>
                </a:lnTo>
                <a:lnTo>
                  <a:pt x="6996610" y="2644566"/>
                </a:lnTo>
                <a:lnTo>
                  <a:pt x="7081725" y="2556776"/>
                </a:lnTo>
                <a:lnTo>
                  <a:pt x="7081725" y="2526795"/>
                </a:lnTo>
                <a:close/>
                <a:moveTo>
                  <a:pt x="12124980" y="2524093"/>
                </a:moveTo>
                <a:cubicBezTo>
                  <a:pt x="12110776" y="2524093"/>
                  <a:pt x="12099657" y="2525849"/>
                  <a:pt x="12091624" y="2529362"/>
                </a:cubicBezTo>
                <a:cubicBezTo>
                  <a:pt x="12083591" y="2532875"/>
                  <a:pt x="12077369" y="2537923"/>
                  <a:pt x="12072955" y="2544505"/>
                </a:cubicBezTo>
                <a:cubicBezTo>
                  <a:pt x="12068542" y="2551088"/>
                  <a:pt x="12065508" y="2560246"/>
                  <a:pt x="12063854" y="2571978"/>
                </a:cubicBezTo>
                <a:lnTo>
                  <a:pt x="12106052" y="2575355"/>
                </a:lnTo>
                <a:cubicBezTo>
                  <a:pt x="12107225" y="2566897"/>
                  <a:pt x="12109517" y="2560996"/>
                  <a:pt x="12112930" y="2557654"/>
                </a:cubicBezTo>
                <a:cubicBezTo>
                  <a:pt x="12116344" y="2554312"/>
                  <a:pt x="12120739" y="2552640"/>
                  <a:pt x="12126117" y="2552640"/>
                </a:cubicBezTo>
                <a:cubicBezTo>
                  <a:pt x="12131289" y="2552640"/>
                  <a:pt x="12135581" y="2554260"/>
                  <a:pt x="12138995" y="2557499"/>
                </a:cubicBezTo>
                <a:cubicBezTo>
                  <a:pt x="12142407" y="2560740"/>
                  <a:pt x="12144114" y="2564646"/>
                  <a:pt x="12144114" y="2569216"/>
                </a:cubicBezTo>
                <a:cubicBezTo>
                  <a:pt x="12144114" y="2573445"/>
                  <a:pt x="12142390" y="2577913"/>
                  <a:pt x="12138943" y="2582620"/>
                </a:cubicBezTo>
                <a:cubicBezTo>
                  <a:pt x="12135495" y="2587326"/>
                  <a:pt x="12127600" y="2594216"/>
                  <a:pt x="12115258" y="2603288"/>
                </a:cubicBezTo>
                <a:cubicBezTo>
                  <a:pt x="12095054" y="2618091"/>
                  <a:pt x="12081282" y="2630931"/>
                  <a:pt x="12073938" y="2641809"/>
                </a:cubicBezTo>
                <a:cubicBezTo>
                  <a:pt x="12066594" y="2652691"/>
                  <a:pt x="12062199" y="2664304"/>
                  <a:pt x="12060750" y="2676651"/>
                </a:cubicBezTo>
                <a:lnTo>
                  <a:pt x="12187140" y="2676651"/>
                </a:lnTo>
                <a:lnTo>
                  <a:pt x="12187140" y="2642681"/>
                </a:lnTo>
                <a:lnTo>
                  <a:pt x="12121359" y="2642681"/>
                </a:lnTo>
                <a:cubicBezTo>
                  <a:pt x="12125221" y="2638930"/>
                  <a:pt x="12128583" y="2635893"/>
                  <a:pt x="12131445" y="2633574"/>
                </a:cubicBezTo>
                <a:cubicBezTo>
                  <a:pt x="12134305" y="2631256"/>
                  <a:pt x="12139977" y="2627197"/>
                  <a:pt x="12148458" y="2621399"/>
                </a:cubicBezTo>
                <a:cubicBezTo>
                  <a:pt x="12162731" y="2611440"/>
                  <a:pt x="12172574" y="2602299"/>
                  <a:pt x="12177987" y="2593977"/>
                </a:cubicBezTo>
                <a:cubicBezTo>
                  <a:pt x="12183400" y="2585655"/>
                  <a:pt x="12186106" y="2576924"/>
                  <a:pt x="12186106" y="2567783"/>
                </a:cubicBezTo>
                <a:cubicBezTo>
                  <a:pt x="12186106" y="2559188"/>
                  <a:pt x="12183744" y="2551429"/>
                  <a:pt x="12179021" y="2544505"/>
                </a:cubicBezTo>
                <a:cubicBezTo>
                  <a:pt x="12174298" y="2537582"/>
                  <a:pt x="12167817" y="2532449"/>
                  <a:pt x="12159576" y="2529107"/>
                </a:cubicBezTo>
                <a:cubicBezTo>
                  <a:pt x="12151337" y="2525764"/>
                  <a:pt x="12139804" y="2524093"/>
                  <a:pt x="12124980" y="2524093"/>
                </a:cubicBezTo>
                <a:close/>
                <a:moveTo>
                  <a:pt x="1831263" y="2476946"/>
                </a:moveTo>
                <a:lnTo>
                  <a:pt x="1855052" y="2476946"/>
                </a:lnTo>
                <a:cubicBezTo>
                  <a:pt x="1863258" y="2476946"/>
                  <a:pt x="1868998" y="2478293"/>
                  <a:pt x="1872272" y="2480988"/>
                </a:cubicBezTo>
                <a:cubicBezTo>
                  <a:pt x="1875547" y="2483682"/>
                  <a:pt x="1877186" y="2487246"/>
                  <a:pt x="1877186" y="2491680"/>
                </a:cubicBezTo>
                <a:cubicBezTo>
                  <a:pt x="1877186" y="2496455"/>
                  <a:pt x="1875531" y="2500258"/>
                  <a:pt x="1872221" y="2503089"/>
                </a:cubicBezTo>
                <a:cubicBezTo>
                  <a:pt x="1868911" y="2505919"/>
                  <a:pt x="1863222" y="2507335"/>
                  <a:pt x="1855156" y="2507335"/>
                </a:cubicBezTo>
                <a:lnTo>
                  <a:pt x="1831263" y="2507335"/>
                </a:lnTo>
                <a:close/>
                <a:moveTo>
                  <a:pt x="1831263" y="2419954"/>
                </a:moveTo>
                <a:lnTo>
                  <a:pt x="1851949" y="2419954"/>
                </a:lnTo>
                <a:cubicBezTo>
                  <a:pt x="1859052" y="2419954"/>
                  <a:pt x="1864033" y="2421182"/>
                  <a:pt x="1866895" y="2423638"/>
                </a:cubicBezTo>
                <a:cubicBezTo>
                  <a:pt x="1869756" y="2426093"/>
                  <a:pt x="1871187" y="2429504"/>
                  <a:pt x="1871187" y="2433869"/>
                </a:cubicBezTo>
                <a:cubicBezTo>
                  <a:pt x="1871187" y="2438576"/>
                  <a:pt x="1869756" y="2442174"/>
                  <a:pt x="1866895" y="2444664"/>
                </a:cubicBezTo>
                <a:cubicBezTo>
                  <a:pt x="1864033" y="2447154"/>
                  <a:pt x="1858947" y="2448399"/>
                  <a:pt x="1851639" y="2448399"/>
                </a:cubicBezTo>
                <a:lnTo>
                  <a:pt x="1831263" y="2448399"/>
                </a:lnTo>
                <a:close/>
                <a:moveTo>
                  <a:pt x="1783997" y="2389565"/>
                </a:moveTo>
                <a:lnTo>
                  <a:pt x="1783997" y="2539565"/>
                </a:lnTo>
                <a:lnTo>
                  <a:pt x="1864878" y="2539565"/>
                </a:lnTo>
                <a:cubicBezTo>
                  <a:pt x="1868325" y="2539565"/>
                  <a:pt x="1875324" y="2538883"/>
                  <a:pt x="1885874" y="2537519"/>
                </a:cubicBezTo>
                <a:cubicBezTo>
                  <a:pt x="1893803" y="2536496"/>
                  <a:pt x="1899733" y="2534859"/>
                  <a:pt x="1903663" y="2532608"/>
                </a:cubicBezTo>
                <a:cubicBezTo>
                  <a:pt x="1910007" y="2528993"/>
                  <a:pt x="1915006" y="2524081"/>
                  <a:pt x="1918661" y="2517874"/>
                </a:cubicBezTo>
                <a:cubicBezTo>
                  <a:pt x="1922315" y="2511667"/>
                  <a:pt x="1924143" y="2504675"/>
                  <a:pt x="1924143" y="2496898"/>
                </a:cubicBezTo>
                <a:cubicBezTo>
                  <a:pt x="1924143" y="2487348"/>
                  <a:pt x="1921574" y="2479419"/>
                  <a:pt x="1916437" y="2473109"/>
                </a:cubicBezTo>
                <a:cubicBezTo>
                  <a:pt x="1911300" y="2466799"/>
                  <a:pt x="1903284" y="2462348"/>
                  <a:pt x="1892389" y="2459756"/>
                </a:cubicBezTo>
                <a:cubicBezTo>
                  <a:pt x="1899561" y="2457301"/>
                  <a:pt x="1905008" y="2453958"/>
                  <a:pt x="1908731" y="2449729"/>
                </a:cubicBezTo>
                <a:cubicBezTo>
                  <a:pt x="1914317" y="2443385"/>
                  <a:pt x="1917109" y="2435779"/>
                  <a:pt x="1917109" y="2426912"/>
                </a:cubicBezTo>
                <a:cubicBezTo>
                  <a:pt x="1917109" y="2416339"/>
                  <a:pt x="1913196" y="2407471"/>
                  <a:pt x="1905370" y="2400309"/>
                </a:cubicBezTo>
                <a:cubicBezTo>
                  <a:pt x="1897543" y="2393146"/>
                  <a:pt x="1886322" y="2389565"/>
                  <a:pt x="1871704" y="2389565"/>
                </a:cubicBezTo>
                <a:close/>
                <a:moveTo>
                  <a:pt x="10781327" y="2344021"/>
                </a:moveTo>
                <a:cubicBezTo>
                  <a:pt x="10791187" y="2344021"/>
                  <a:pt x="10798996" y="2347279"/>
                  <a:pt x="10804753" y="2353791"/>
                </a:cubicBezTo>
                <a:cubicBezTo>
                  <a:pt x="10810511" y="2360307"/>
                  <a:pt x="10813389" y="2370624"/>
                  <a:pt x="10813389" y="2384744"/>
                </a:cubicBezTo>
                <a:cubicBezTo>
                  <a:pt x="10813389" y="2401524"/>
                  <a:pt x="10810632" y="2413155"/>
                  <a:pt x="10805116" y="2419635"/>
                </a:cubicBezTo>
                <a:cubicBezTo>
                  <a:pt x="10799600" y="2426116"/>
                  <a:pt x="10791807" y="2429355"/>
                  <a:pt x="10781740" y="2429355"/>
                </a:cubicBezTo>
                <a:cubicBezTo>
                  <a:pt x="10771949" y="2429355"/>
                  <a:pt x="10764209" y="2426047"/>
                  <a:pt x="10758521" y="2419430"/>
                </a:cubicBezTo>
                <a:cubicBezTo>
                  <a:pt x="10752832" y="2412814"/>
                  <a:pt x="10749987" y="2401934"/>
                  <a:pt x="10749987" y="2386791"/>
                </a:cubicBezTo>
                <a:cubicBezTo>
                  <a:pt x="10749987" y="2371511"/>
                  <a:pt x="10752849" y="2360561"/>
                  <a:pt x="10758573" y="2353946"/>
                </a:cubicBezTo>
                <a:cubicBezTo>
                  <a:pt x="10764296" y="2347330"/>
                  <a:pt x="10771880" y="2344021"/>
                  <a:pt x="10781327" y="2344021"/>
                </a:cubicBezTo>
                <a:close/>
                <a:moveTo>
                  <a:pt x="357672" y="2318311"/>
                </a:moveTo>
                <a:lnTo>
                  <a:pt x="357672" y="2355351"/>
                </a:lnTo>
                <a:lnTo>
                  <a:pt x="405457" y="2355351"/>
                </a:lnTo>
                <a:lnTo>
                  <a:pt x="405457" y="2468312"/>
                </a:lnTo>
                <a:lnTo>
                  <a:pt x="452309" y="2468312"/>
                </a:lnTo>
                <a:lnTo>
                  <a:pt x="452309" y="2355351"/>
                </a:lnTo>
                <a:lnTo>
                  <a:pt x="500094" y="2355351"/>
                </a:lnTo>
                <a:lnTo>
                  <a:pt x="500094" y="2318311"/>
                </a:lnTo>
                <a:close/>
                <a:moveTo>
                  <a:pt x="10781430" y="2308926"/>
                </a:moveTo>
                <a:cubicBezTo>
                  <a:pt x="10756814" y="2308926"/>
                  <a:pt x="10737611" y="2315747"/>
                  <a:pt x="10723821" y="2329389"/>
                </a:cubicBezTo>
                <a:cubicBezTo>
                  <a:pt x="10710030" y="2343032"/>
                  <a:pt x="10703135" y="2362097"/>
                  <a:pt x="10703135" y="2386586"/>
                </a:cubicBezTo>
                <a:cubicBezTo>
                  <a:pt x="10703135" y="2404117"/>
                  <a:pt x="10706616" y="2418714"/>
                  <a:pt x="10713581" y="2430379"/>
                </a:cubicBezTo>
                <a:cubicBezTo>
                  <a:pt x="10720545" y="2442043"/>
                  <a:pt x="10729629" y="2450570"/>
                  <a:pt x="10740834" y="2455959"/>
                </a:cubicBezTo>
                <a:cubicBezTo>
                  <a:pt x="10752039" y="2461347"/>
                  <a:pt x="10766191" y="2464042"/>
                  <a:pt x="10783292" y="2464042"/>
                </a:cubicBezTo>
                <a:cubicBezTo>
                  <a:pt x="10800116" y="2464042"/>
                  <a:pt x="10814166" y="2460921"/>
                  <a:pt x="10825439" y="2454679"/>
                </a:cubicBezTo>
                <a:cubicBezTo>
                  <a:pt x="10836713" y="2448438"/>
                  <a:pt x="10845332" y="2439707"/>
                  <a:pt x="10851296" y="2428486"/>
                </a:cubicBezTo>
                <a:cubicBezTo>
                  <a:pt x="10857261" y="2417265"/>
                  <a:pt x="10860243" y="2402889"/>
                  <a:pt x="10860243" y="2385358"/>
                </a:cubicBezTo>
                <a:cubicBezTo>
                  <a:pt x="10860243" y="2361211"/>
                  <a:pt x="10853417" y="2342435"/>
                  <a:pt x="10839764" y="2329031"/>
                </a:cubicBezTo>
                <a:cubicBezTo>
                  <a:pt x="10826111" y="2315628"/>
                  <a:pt x="10806666" y="2308926"/>
                  <a:pt x="10781430" y="2308926"/>
                </a:cubicBezTo>
                <a:close/>
                <a:moveTo>
                  <a:pt x="6937648" y="2279146"/>
                </a:moveTo>
                <a:lnTo>
                  <a:pt x="6996707" y="2366323"/>
                </a:lnTo>
                <a:lnTo>
                  <a:pt x="6996707" y="2429147"/>
                </a:lnTo>
                <a:lnTo>
                  <a:pt x="7043663" y="2429147"/>
                </a:lnTo>
                <a:lnTo>
                  <a:pt x="7043663" y="2366323"/>
                </a:lnTo>
                <a:lnTo>
                  <a:pt x="7102618" y="2279146"/>
                </a:lnTo>
                <a:lnTo>
                  <a:pt x="7050854" y="2279146"/>
                </a:lnTo>
                <a:lnTo>
                  <a:pt x="7020241" y="2329748"/>
                </a:lnTo>
                <a:lnTo>
                  <a:pt x="6989693" y="2279146"/>
                </a:lnTo>
                <a:close/>
                <a:moveTo>
                  <a:pt x="12124463" y="2276443"/>
                </a:moveTo>
                <a:cubicBezTo>
                  <a:pt x="12119981" y="2285856"/>
                  <a:pt x="12113775" y="2293769"/>
                  <a:pt x="12105845" y="2300179"/>
                </a:cubicBezTo>
                <a:cubicBezTo>
                  <a:pt x="12097916" y="2306593"/>
                  <a:pt x="12086781" y="2312084"/>
                  <a:pt x="12072438" y="2316654"/>
                </a:cubicBezTo>
                <a:lnTo>
                  <a:pt x="12072438" y="2350829"/>
                </a:lnTo>
                <a:cubicBezTo>
                  <a:pt x="12082160" y="2347896"/>
                  <a:pt x="12090245" y="2344826"/>
                  <a:pt x="12096692" y="2341620"/>
                </a:cubicBezTo>
                <a:cubicBezTo>
                  <a:pt x="12103139" y="2338414"/>
                  <a:pt x="12109811" y="2334219"/>
                  <a:pt x="12116705" y="2329034"/>
                </a:cubicBezTo>
                <a:lnTo>
                  <a:pt x="12116705" y="2429001"/>
                </a:lnTo>
                <a:lnTo>
                  <a:pt x="12159318" y="2429001"/>
                </a:lnTo>
                <a:lnTo>
                  <a:pt x="12159318" y="2276443"/>
                </a:lnTo>
                <a:close/>
                <a:moveTo>
                  <a:pt x="1850657" y="2180797"/>
                </a:moveTo>
                <a:lnTo>
                  <a:pt x="1867393" y="2234719"/>
                </a:lnTo>
                <a:lnTo>
                  <a:pt x="1834095" y="2234719"/>
                </a:lnTo>
                <a:close/>
                <a:moveTo>
                  <a:pt x="1825679" y="2141915"/>
                </a:moveTo>
                <a:lnTo>
                  <a:pt x="1768689" y="2291916"/>
                </a:lnTo>
                <a:lnTo>
                  <a:pt x="1816529" y="2291916"/>
                </a:lnTo>
                <a:lnTo>
                  <a:pt x="1823919" y="2267154"/>
                </a:lnTo>
                <a:lnTo>
                  <a:pt x="1877111" y="2267154"/>
                </a:lnTo>
                <a:lnTo>
                  <a:pt x="1884697" y="2291916"/>
                </a:lnTo>
                <a:lnTo>
                  <a:pt x="1933761" y="2291916"/>
                </a:lnTo>
                <a:lnTo>
                  <a:pt x="1876785" y="2141915"/>
                </a:lnTo>
                <a:close/>
                <a:moveTo>
                  <a:pt x="430279" y="2068104"/>
                </a:moveTo>
                <a:cubicBezTo>
                  <a:pt x="414490" y="2068104"/>
                  <a:pt x="402060" y="2070064"/>
                  <a:pt x="392993" y="2073987"/>
                </a:cubicBezTo>
                <a:cubicBezTo>
                  <a:pt x="383927" y="2077909"/>
                  <a:pt x="377134" y="2083297"/>
                  <a:pt x="372618" y="2090153"/>
                </a:cubicBezTo>
                <a:cubicBezTo>
                  <a:pt x="368102" y="2097009"/>
                  <a:pt x="365844" y="2104291"/>
                  <a:pt x="365844" y="2111998"/>
                </a:cubicBezTo>
                <a:cubicBezTo>
                  <a:pt x="365844" y="2123731"/>
                  <a:pt x="370256" y="2133383"/>
                  <a:pt x="379082" y="2140955"/>
                </a:cubicBezTo>
                <a:cubicBezTo>
                  <a:pt x="387839" y="2148527"/>
                  <a:pt x="402492" y="2154598"/>
                  <a:pt x="423039" y="2159168"/>
                </a:cubicBezTo>
                <a:cubicBezTo>
                  <a:pt x="435589" y="2161896"/>
                  <a:pt x="443588" y="2164795"/>
                  <a:pt x="447035" y="2167865"/>
                </a:cubicBezTo>
                <a:cubicBezTo>
                  <a:pt x="450483" y="2170934"/>
                  <a:pt x="452206" y="2174413"/>
                  <a:pt x="452206" y="2178301"/>
                </a:cubicBezTo>
                <a:cubicBezTo>
                  <a:pt x="452206" y="2182394"/>
                  <a:pt x="450397" y="2185993"/>
                  <a:pt x="446776" y="2189096"/>
                </a:cubicBezTo>
                <a:cubicBezTo>
                  <a:pt x="443156" y="2192200"/>
                  <a:pt x="438002" y="2193752"/>
                  <a:pt x="431314" y="2193752"/>
                </a:cubicBezTo>
                <a:cubicBezTo>
                  <a:pt x="422350" y="2193752"/>
                  <a:pt x="415455" y="2190716"/>
                  <a:pt x="410628" y="2184645"/>
                </a:cubicBezTo>
                <a:cubicBezTo>
                  <a:pt x="407663" y="2180894"/>
                  <a:pt x="405698" y="2175436"/>
                  <a:pt x="404733" y="2168274"/>
                </a:cubicBezTo>
                <a:lnTo>
                  <a:pt x="360155" y="2171037"/>
                </a:lnTo>
                <a:cubicBezTo>
                  <a:pt x="361465" y="2186180"/>
                  <a:pt x="367084" y="2198663"/>
                  <a:pt x="377014" y="2208486"/>
                </a:cubicBezTo>
                <a:cubicBezTo>
                  <a:pt x="386943" y="2218308"/>
                  <a:pt x="404802" y="2223220"/>
                  <a:pt x="430589" y="2223220"/>
                </a:cubicBezTo>
                <a:cubicBezTo>
                  <a:pt x="445277" y="2223220"/>
                  <a:pt x="457446" y="2221122"/>
                  <a:pt x="467100" y="2216927"/>
                </a:cubicBezTo>
                <a:cubicBezTo>
                  <a:pt x="476753" y="2212732"/>
                  <a:pt x="484269" y="2206576"/>
                  <a:pt x="489648" y="2198458"/>
                </a:cubicBezTo>
                <a:cubicBezTo>
                  <a:pt x="495025" y="2190341"/>
                  <a:pt x="497715" y="2181473"/>
                  <a:pt x="497715" y="2171855"/>
                </a:cubicBezTo>
                <a:cubicBezTo>
                  <a:pt x="497715" y="2163670"/>
                  <a:pt x="495697" y="2156269"/>
                  <a:pt x="491664" y="2149652"/>
                </a:cubicBezTo>
                <a:cubicBezTo>
                  <a:pt x="487631" y="2143036"/>
                  <a:pt x="481184" y="2137493"/>
                  <a:pt x="472323" y="2133025"/>
                </a:cubicBezTo>
                <a:cubicBezTo>
                  <a:pt x="463463" y="2128557"/>
                  <a:pt x="448794" y="2124140"/>
                  <a:pt x="428315" y="2119775"/>
                </a:cubicBezTo>
                <a:cubicBezTo>
                  <a:pt x="420040" y="2118070"/>
                  <a:pt x="414800" y="2116228"/>
                  <a:pt x="412593" y="2114250"/>
                </a:cubicBezTo>
                <a:cubicBezTo>
                  <a:pt x="410318" y="2112340"/>
                  <a:pt x="409180" y="2110191"/>
                  <a:pt x="409180" y="2107803"/>
                </a:cubicBezTo>
                <a:cubicBezTo>
                  <a:pt x="409180" y="2104529"/>
                  <a:pt x="410559" y="2101750"/>
                  <a:pt x="413317" y="2099464"/>
                </a:cubicBezTo>
                <a:cubicBezTo>
                  <a:pt x="416076" y="2097179"/>
                  <a:pt x="420178" y="2096037"/>
                  <a:pt x="425625" y="2096037"/>
                </a:cubicBezTo>
                <a:cubicBezTo>
                  <a:pt x="432245" y="2096037"/>
                  <a:pt x="437434" y="2097571"/>
                  <a:pt x="441191" y="2100641"/>
                </a:cubicBezTo>
                <a:cubicBezTo>
                  <a:pt x="444949" y="2103711"/>
                  <a:pt x="447414" y="2108622"/>
                  <a:pt x="448586" y="2115375"/>
                </a:cubicBezTo>
                <a:lnTo>
                  <a:pt x="492750" y="2112817"/>
                </a:lnTo>
                <a:cubicBezTo>
                  <a:pt x="490819" y="2097265"/>
                  <a:pt x="484769" y="2085924"/>
                  <a:pt x="474598" y="2078796"/>
                </a:cubicBezTo>
                <a:cubicBezTo>
                  <a:pt x="464428" y="2071668"/>
                  <a:pt x="449655" y="2068104"/>
                  <a:pt x="430279" y="2068104"/>
                </a:cubicBezTo>
                <a:close/>
                <a:moveTo>
                  <a:pt x="10709340" y="2063833"/>
                </a:moveTo>
                <a:lnTo>
                  <a:pt x="10709340" y="2213834"/>
                </a:lnTo>
                <a:lnTo>
                  <a:pt x="10753401" y="2213834"/>
                </a:lnTo>
                <a:lnTo>
                  <a:pt x="10753401" y="2131473"/>
                </a:lnTo>
                <a:lnTo>
                  <a:pt x="10810183" y="2213834"/>
                </a:lnTo>
                <a:lnTo>
                  <a:pt x="10854348" y="2213834"/>
                </a:lnTo>
                <a:lnTo>
                  <a:pt x="10854348" y="2063833"/>
                </a:lnTo>
                <a:lnTo>
                  <a:pt x="10810183" y="2063833"/>
                </a:lnTo>
                <a:lnTo>
                  <a:pt x="10810183" y="2146821"/>
                </a:lnTo>
                <a:lnTo>
                  <a:pt x="10753091" y="2063833"/>
                </a:lnTo>
                <a:close/>
                <a:moveTo>
                  <a:pt x="12125394" y="2056521"/>
                </a:moveTo>
                <a:cubicBezTo>
                  <a:pt x="12132220" y="2056521"/>
                  <a:pt x="12137340" y="2059950"/>
                  <a:pt x="12140752" y="2066804"/>
                </a:cubicBezTo>
                <a:cubicBezTo>
                  <a:pt x="12144166" y="2073660"/>
                  <a:pt x="12145872" y="2087046"/>
                  <a:pt x="12145872" y="2106964"/>
                </a:cubicBezTo>
                <a:cubicBezTo>
                  <a:pt x="12145872" y="2120540"/>
                  <a:pt x="12145131" y="2130533"/>
                  <a:pt x="12143648" y="2136945"/>
                </a:cubicBezTo>
                <a:cubicBezTo>
                  <a:pt x="12142167" y="2143357"/>
                  <a:pt x="12139856" y="2148046"/>
                  <a:pt x="12136719" y="2151014"/>
                </a:cubicBezTo>
                <a:cubicBezTo>
                  <a:pt x="12133581" y="2153981"/>
                  <a:pt x="12129876" y="2155464"/>
                  <a:pt x="12125600" y="2155464"/>
                </a:cubicBezTo>
                <a:cubicBezTo>
                  <a:pt x="12119118" y="2155464"/>
                  <a:pt x="12114171" y="2151968"/>
                  <a:pt x="12110759" y="2144977"/>
                </a:cubicBezTo>
                <a:cubicBezTo>
                  <a:pt x="12107345" y="2137985"/>
                  <a:pt x="12105639" y="2124939"/>
                  <a:pt x="12105639" y="2105839"/>
                </a:cubicBezTo>
                <a:cubicBezTo>
                  <a:pt x="12105639" y="2086944"/>
                  <a:pt x="12107190" y="2074001"/>
                  <a:pt x="12110293" y="2067009"/>
                </a:cubicBezTo>
                <a:cubicBezTo>
                  <a:pt x="12113396" y="2060017"/>
                  <a:pt x="12118429" y="2056521"/>
                  <a:pt x="12125394" y="2056521"/>
                </a:cubicBezTo>
                <a:close/>
                <a:moveTo>
                  <a:pt x="6942614" y="2031496"/>
                </a:moveTo>
                <a:lnTo>
                  <a:pt x="6990159" y="2103325"/>
                </a:lnTo>
                <a:lnTo>
                  <a:pt x="6937856" y="2181497"/>
                </a:lnTo>
                <a:lnTo>
                  <a:pt x="6990191" y="2181497"/>
                </a:lnTo>
                <a:lnTo>
                  <a:pt x="7020133" y="2133304"/>
                </a:lnTo>
                <a:lnTo>
                  <a:pt x="7050076" y="2181497"/>
                </a:lnTo>
                <a:lnTo>
                  <a:pt x="7102721" y="2181497"/>
                </a:lnTo>
                <a:lnTo>
                  <a:pt x="7051079" y="2104143"/>
                </a:lnTo>
                <a:lnTo>
                  <a:pt x="7098273" y="2031496"/>
                </a:lnTo>
                <a:lnTo>
                  <a:pt x="7047180" y="2031496"/>
                </a:lnTo>
                <a:lnTo>
                  <a:pt x="7021064" y="2077642"/>
                </a:lnTo>
                <a:lnTo>
                  <a:pt x="6994224" y="2031496"/>
                </a:lnTo>
                <a:close/>
                <a:moveTo>
                  <a:pt x="12126841" y="2028793"/>
                </a:moveTo>
                <a:cubicBezTo>
                  <a:pt x="12105604" y="2028793"/>
                  <a:pt x="12089797" y="2034489"/>
                  <a:pt x="12079420" y="2045880"/>
                </a:cubicBezTo>
                <a:cubicBezTo>
                  <a:pt x="12069042" y="2057272"/>
                  <a:pt x="12063854" y="2077224"/>
                  <a:pt x="12063854" y="2105737"/>
                </a:cubicBezTo>
                <a:cubicBezTo>
                  <a:pt x="12063854" y="2117333"/>
                  <a:pt x="12064871" y="2127923"/>
                  <a:pt x="12066904" y="2137508"/>
                </a:cubicBezTo>
                <a:cubicBezTo>
                  <a:pt x="12068939" y="2147091"/>
                  <a:pt x="12071783" y="2154646"/>
                  <a:pt x="12075438" y="2160171"/>
                </a:cubicBezTo>
                <a:cubicBezTo>
                  <a:pt x="12080471" y="2167947"/>
                  <a:pt x="12086918" y="2173848"/>
                  <a:pt x="12094778" y="2177872"/>
                </a:cubicBezTo>
                <a:cubicBezTo>
                  <a:pt x="12102640" y="2181897"/>
                  <a:pt x="12112947" y="2183909"/>
                  <a:pt x="12125704" y="2183909"/>
                </a:cubicBezTo>
                <a:cubicBezTo>
                  <a:pt x="12148458" y="2183909"/>
                  <a:pt x="12164490" y="2177599"/>
                  <a:pt x="12173798" y="2164980"/>
                </a:cubicBezTo>
                <a:cubicBezTo>
                  <a:pt x="12183107" y="2152360"/>
                  <a:pt x="12187761" y="2132443"/>
                  <a:pt x="12187761" y="2105225"/>
                </a:cubicBezTo>
                <a:cubicBezTo>
                  <a:pt x="12187761" y="2093083"/>
                  <a:pt x="12186347" y="2081419"/>
                  <a:pt x="12183520" y="2070232"/>
                </a:cubicBezTo>
                <a:cubicBezTo>
                  <a:pt x="12182073" y="2064366"/>
                  <a:pt x="12180159" y="2059233"/>
                  <a:pt x="12177780" y="2054833"/>
                </a:cubicBezTo>
                <a:cubicBezTo>
                  <a:pt x="12175401" y="2050433"/>
                  <a:pt x="12172143" y="2046238"/>
                  <a:pt x="12168006" y="2042248"/>
                </a:cubicBezTo>
                <a:cubicBezTo>
                  <a:pt x="12163869" y="2038257"/>
                  <a:pt x="12158525" y="2035017"/>
                  <a:pt x="12151975" y="2032528"/>
                </a:cubicBezTo>
                <a:cubicBezTo>
                  <a:pt x="12145424" y="2030038"/>
                  <a:pt x="12137047" y="2028793"/>
                  <a:pt x="12126841" y="2028793"/>
                </a:cubicBezTo>
                <a:close/>
                <a:moveTo>
                  <a:pt x="416006" y="1853298"/>
                </a:moveTo>
                <a:lnTo>
                  <a:pt x="436589" y="1853298"/>
                </a:lnTo>
                <a:cubicBezTo>
                  <a:pt x="445138" y="1853298"/>
                  <a:pt x="450966" y="1854594"/>
                  <a:pt x="454068" y="1857186"/>
                </a:cubicBezTo>
                <a:cubicBezTo>
                  <a:pt x="457171" y="1859778"/>
                  <a:pt x="458722" y="1863496"/>
                  <a:pt x="458722" y="1868339"/>
                </a:cubicBezTo>
                <a:cubicBezTo>
                  <a:pt x="458722" y="1871613"/>
                  <a:pt x="457739" y="1874512"/>
                  <a:pt x="455774" y="1877036"/>
                </a:cubicBezTo>
                <a:cubicBezTo>
                  <a:pt x="453809" y="1879560"/>
                  <a:pt x="451275" y="1881128"/>
                  <a:pt x="448173" y="1881743"/>
                </a:cubicBezTo>
                <a:cubicBezTo>
                  <a:pt x="442036" y="1883107"/>
                  <a:pt x="437899" y="1883789"/>
                  <a:pt x="435762" y="1883789"/>
                </a:cubicBezTo>
                <a:lnTo>
                  <a:pt x="416006" y="1883789"/>
                </a:lnTo>
                <a:close/>
                <a:moveTo>
                  <a:pt x="368946" y="1823011"/>
                </a:moveTo>
                <a:lnTo>
                  <a:pt x="368946" y="1973011"/>
                </a:lnTo>
                <a:lnTo>
                  <a:pt x="416006" y="1973011"/>
                </a:lnTo>
                <a:lnTo>
                  <a:pt x="416006" y="1912132"/>
                </a:lnTo>
                <a:lnTo>
                  <a:pt x="420143" y="1912132"/>
                </a:lnTo>
                <a:cubicBezTo>
                  <a:pt x="424419" y="1912132"/>
                  <a:pt x="428245" y="1913291"/>
                  <a:pt x="431624" y="1915610"/>
                </a:cubicBezTo>
                <a:cubicBezTo>
                  <a:pt x="434106" y="1917384"/>
                  <a:pt x="436933" y="1921238"/>
                  <a:pt x="440105" y="1927173"/>
                </a:cubicBezTo>
                <a:lnTo>
                  <a:pt x="465150" y="1973011"/>
                </a:lnTo>
                <a:lnTo>
                  <a:pt x="518091" y="1973011"/>
                </a:lnTo>
                <a:lnTo>
                  <a:pt x="495400" y="1929547"/>
                </a:lnTo>
                <a:cubicBezTo>
                  <a:pt x="494299" y="1927362"/>
                  <a:pt x="492111" y="1924255"/>
                  <a:pt x="488838" y="1920227"/>
                </a:cubicBezTo>
                <a:cubicBezTo>
                  <a:pt x="485565" y="1916199"/>
                  <a:pt x="483067" y="1913570"/>
                  <a:pt x="481343" y="1912341"/>
                </a:cubicBezTo>
                <a:cubicBezTo>
                  <a:pt x="478794" y="1910498"/>
                  <a:pt x="474729" y="1908655"/>
                  <a:pt x="469148" y="1906811"/>
                </a:cubicBezTo>
                <a:cubicBezTo>
                  <a:pt x="476115" y="1905242"/>
                  <a:pt x="481601" y="1903264"/>
                  <a:pt x="485602" y="1900877"/>
                </a:cubicBezTo>
                <a:cubicBezTo>
                  <a:pt x="491881" y="1897125"/>
                  <a:pt x="496813" y="1892231"/>
                  <a:pt x="500401" y="1886193"/>
                </a:cubicBezTo>
                <a:cubicBezTo>
                  <a:pt x="503988" y="1880157"/>
                  <a:pt x="505783" y="1872977"/>
                  <a:pt x="505783" y="1864655"/>
                </a:cubicBezTo>
                <a:cubicBezTo>
                  <a:pt x="505783" y="1855106"/>
                  <a:pt x="503438" y="1847005"/>
                  <a:pt x="498749" y="1840355"/>
                </a:cubicBezTo>
                <a:cubicBezTo>
                  <a:pt x="494061" y="1833704"/>
                  <a:pt x="487889" y="1829151"/>
                  <a:pt x="480236" y="1826694"/>
                </a:cubicBezTo>
                <a:cubicBezTo>
                  <a:pt x="472582" y="1824239"/>
                  <a:pt x="461515" y="1823011"/>
                  <a:pt x="447035" y="1823011"/>
                </a:cubicBezTo>
                <a:close/>
                <a:moveTo>
                  <a:pt x="3497673" y="1820369"/>
                </a:moveTo>
                <a:cubicBezTo>
                  <a:pt x="3504500" y="1820369"/>
                  <a:pt x="3509619" y="1823797"/>
                  <a:pt x="3513033" y="1830652"/>
                </a:cubicBezTo>
                <a:cubicBezTo>
                  <a:pt x="3516445" y="1837508"/>
                  <a:pt x="3518151" y="1850895"/>
                  <a:pt x="3518151" y="1870813"/>
                </a:cubicBezTo>
                <a:cubicBezTo>
                  <a:pt x="3518151" y="1884387"/>
                  <a:pt x="3517411" y="1894381"/>
                  <a:pt x="3515929" y="1900793"/>
                </a:cubicBezTo>
                <a:cubicBezTo>
                  <a:pt x="3514446" y="1907205"/>
                  <a:pt x="3512136" y="1911894"/>
                  <a:pt x="3508998" y="1914861"/>
                </a:cubicBezTo>
                <a:cubicBezTo>
                  <a:pt x="3505862" y="1917829"/>
                  <a:pt x="3502155" y="1919312"/>
                  <a:pt x="3497880" y="1919312"/>
                </a:cubicBezTo>
                <a:cubicBezTo>
                  <a:pt x="3491398" y="1919312"/>
                  <a:pt x="3486451" y="1915816"/>
                  <a:pt x="3483038" y="1908824"/>
                </a:cubicBezTo>
                <a:cubicBezTo>
                  <a:pt x="3479625" y="1901833"/>
                  <a:pt x="3477919" y="1888787"/>
                  <a:pt x="3477919" y="1869687"/>
                </a:cubicBezTo>
                <a:cubicBezTo>
                  <a:pt x="3477919" y="1850792"/>
                  <a:pt x="3479470" y="1837849"/>
                  <a:pt x="3482573" y="1830857"/>
                </a:cubicBezTo>
                <a:cubicBezTo>
                  <a:pt x="3485675" y="1823866"/>
                  <a:pt x="3490709" y="1820369"/>
                  <a:pt x="3497673" y="1820369"/>
                </a:cubicBezTo>
                <a:close/>
                <a:moveTo>
                  <a:pt x="10708513" y="1816184"/>
                </a:moveTo>
                <a:lnTo>
                  <a:pt x="10708513" y="1966184"/>
                </a:lnTo>
                <a:lnTo>
                  <a:pt x="10746885" y="1966184"/>
                </a:lnTo>
                <a:lnTo>
                  <a:pt x="10746885" y="1851791"/>
                </a:lnTo>
                <a:lnTo>
                  <a:pt x="10776396" y="1966184"/>
                </a:lnTo>
                <a:lnTo>
                  <a:pt x="10811128" y="1966184"/>
                </a:lnTo>
                <a:lnTo>
                  <a:pt x="10840694" y="1851791"/>
                </a:lnTo>
                <a:lnTo>
                  <a:pt x="10840694" y="1966184"/>
                </a:lnTo>
                <a:lnTo>
                  <a:pt x="10879067" y="1966184"/>
                </a:lnTo>
                <a:lnTo>
                  <a:pt x="10879067" y="1816184"/>
                </a:lnTo>
                <a:lnTo>
                  <a:pt x="10817486" y="1816184"/>
                </a:lnTo>
                <a:lnTo>
                  <a:pt x="10793893" y="1907452"/>
                </a:lnTo>
                <a:lnTo>
                  <a:pt x="10770130" y="1816184"/>
                </a:lnTo>
                <a:close/>
                <a:moveTo>
                  <a:pt x="12121980" y="1807132"/>
                </a:moveTo>
                <a:cubicBezTo>
                  <a:pt x="12127911" y="1807132"/>
                  <a:pt x="12132944" y="1809434"/>
                  <a:pt x="12137081" y="1814039"/>
                </a:cubicBezTo>
                <a:cubicBezTo>
                  <a:pt x="12141218" y="1818643"/>
                  <a:pt x="12143287" y="1825004"/>
                  <a:pt x="12143287" y="1833121"/>
                </a:cubicBezTo>
                <a:cubicBezTo>
                  <a:pt x="12143287" y="1841102"/>
                  <a:pt x="12141321" y="1847241"/>
                  <a:pt x="12137391" y="1851538"/>
                </a:cubicBezTo>
                <a:cubicBezTo>
                  <a:pt x="12133461" y="1855836"/>
                  <a:pt x="12128531" y="1857985"/>
                  <a:pt x="12122601" y="1857985"/>
                </a:cubicBezTo>
                <a:cubicBezTo>
                  <a:pt x="12116878" y="1857985"/>
                  <a:pt x="12112103" y="1855768"/>
                  <a:pt x="12108276" y="1851334"/>
                </a:cubicBezTo>
                <a:cubicBezTo>
                  <a:pt x="12104449" y="1846900"/>
                  <a:pt x="12102535" y="1840488"/>
                  <a:pt x="12102535" y="1832098"/>
                </a:cubicBezTo>
                <a:cubicBezTo>
                  <a:pt x="12102535" y="1823777"/>
                  <a:pt x="12104380" y="1817534"/>
                  <a:pt x="12108069" y="1813373"/>
                </a:cubicBezTo>
                <a:cubicBezTo>
                  <a:pt x="12111758" y="1809212"/>
                  <a:pt x="12116395" y="1807132"/>
                  <a:pt x="12121980" y="1807132"/>
                </a:cubicBezTo>
                <a:close/>
                <a:moveTo>
                  <a:pt x="3499121" y="1792641"/>
                </a:moveTo>
                <a:cubicBezTo>
                  <a:pt x="3477884" y="1792641"/>
                  <a:pt x="3462077" y="1798337"/>
                  <a:pt x="3451700" y="1809728"/>
                </a:cubicBezTo>
                <a:cubicBezTo>
                  <a:pt x="3441321" y="1821120"/>
                  <a:pt x="3436133" y="1841072"/>
                  <a:pt x="3436133" y="1869585"/>
                </a:cubicBezTo>
                <a:cubicBezTo>
                  <a:pt x="3436133" y="1881182"/>
                  <a:pt x="3437151" y="1891772"/>
                  <a:pt x="3439185" y="1901355"/>
                </a:cubicBezTo>
                <a:cubicBezTo>
                  <a:pt x="3441218" y="1910940"/>
                  <a:pt x="3444063" y="1918494"/>
                  <a:pt x="3447717" y="1924019"/>
                </a:cubicBezTo>
                <a:cubicBezTo>
                  <a:pt x="3452751" y="1931795"/>
                  <a:pt x="3459197" y="1937696"/>
                  <a:pt x="3467059" y="1941720"/>
                </a:cubicBezTo>
                <a:cubicBezTo>
                  <a:pt x="3474919" y="1945745"/>
                  <a:pt x="3485227" y="1947757"/>
                  <a:pt x="3497983" y="1947757"/>
                </a:cubicBezTo>
                <a:cubicBezTo>
                  <a:pt x="3520737" y="1947757"/>
                  <a:pt x="3536769" y="1941448"/>
                  <a:pt x="3546078" y="1928828"/>
                </a:cubicBezTo>
                <a:cubicBezTo>
                  <a:pt x="3555386" y="1916209"/>
                  <a:pt x="3560041" y="1896290"/>
                  <a:pt x="3560041" y="1869073"/>
                </a:cubicBezTo>
                <a:cubicBezTo>
                  <a:pt x="3560041" y="1856931"/>
                  <a:pt x="3558627" y="1845267"/>
                  <a:pt x="3555800" y="1834080"/>
                </a:cubicBezTo>
                <a:cubicBezTo>
                  <a:pt x="3554353" y="1828214"/>
                  <a:pt x="3552438" y="1823081"/>
                  <a:pt x="3550060" y="1818681"/>
                </a:cubicBezTo>
                <a:cubicBezTo>
                  <a:pt x="3547680" y="1814282"/>
                  <a:pt x="3544423" y="1810086"/>
                  <a:pt x="3540286" y="1806096"/>
                </a:cubicBezTo>
                <a:cubicBezTo>
                  <a:pt x="3536148" y="1802105"/>
                  <a:pt x="3530805" y="1798866"/>
                  <a:pt x="3524254" y="1796376"/>
                </a:cubicBezTo>
                <a:cubicBezTo>
                  <a:pt x="3517704" y="1793886"/>
                  <a:pt x="3509326" y="1792641"/>
                  <a:pt x="3499121" y="1792641"/>
                </a:cubicBezTo>
                <a:close/>
                <a:moveTo>
                  <a:pt x="6937338" y="1783846"/>
                </a:moveTo>
                <a:lnTo>
                  <a:pt x="6971073" y="1933846"/>
                </a:lnTo>
                <a:lnTo>
                  <a:pt x="7017018" y="1933846"/>
                </a:lnTo>
                <a:lnTo>
                  <a:pt x="7043508" y="1839406"/>
                </a:lnTo>
                <a:lnTo>
                  <a:pt x="7070102" y="1933846"/>
                </a:lnTo>
                <a:lnTo>
                  <a:pt x="7116047" y="1933846"/>
                </a:lnTo>
                <a:lnTo>
                  <a:pt x="7149470" y="1783846"/>
                </a:lnTo>
                <a:lnTo>
                  <a:pt x="7105200" y="1783846"/>
                </a:lnTo>
                <a:lnTo>
                  <a:pt x="7089160" y="1867708"/>
                </a:lnTo>
                <a:lnTo>
                  <a:pt x="7065653" y="1783846"/>
                </a:lnTo>
                <a:lnTo>
                  <a:pt x="7021312" y="1783846"/>
                </a:lnTo>
                <a:lnTo>
                  <a:pt x="6997862" y="1867820"/>
                </a:lnTo>
                <a:lnTo>
                  <a:pt x="6981840" y="1783846"/>
                </a:lnTo>
                <a:close/>
                <a:moveTo>
                  <a:pt x="12120739" y="1781143"/>
                </a:moveTo>
                <a:cubicBezTo>
                  <a:pt x="12108121" y="1781143"/>
                  <a:pt x="12097640" y="1783241"/>
                  <a:pt x="12089296" y="1787436"/>
                </a:cubicBezTo>
                <a:cubicBezTo>
                  <a:pt x="12080954" y="1791631"/>
                  <a:pt x="12074403" y="1797821"/>
                  <a:pt x="12069646" y="1806006"/>
                </a:cubicBezTo>
                <a:cubicBezTo>
                  <a:pt x="12064888" y="1814192"/>
                  <a:pt x="12062509" y="1823265"/>
                  <a:pt x="12062509" y="1833224"/>
                </a:cubicBezTo>
                <a:cubicBezTo>
                  <a:pt x="12062509" y="1847821"/>
                  <a:pt x="12067180" y="1859895"/>
                  <a:pt x="12076524" y="1869444"/>
                </a:cubicBezTo>
                <a:cubicBezTo>
                  <a:pt x="12085867" y="1878995"/>
                  <a:pt x="12097330" y="1883769"/>
                  <a:pt x="12110913" y="1883769"/>
                </a:cubicBezTo>
                <a:cubicBezTo>
                  <a:pt x="12117878" y="1883769"/>
                  <a:pt x="12124015" y="1882575"/>
                  <a:pt x="12129324" y="1880188"/>
                </a:cubicBezTo>
                <a:cubicBezTo>
                  <a:pt x="12134633" y="1877801"/>
                  <a:pt x="12139804" y="1874049"/>
                  <a:pt x="12144838" y="1868933"/>
                </a:cubicBezTo>
                <a:cubicBezTo>
                  <a:pt x="12143459" y="1885031"/>
                  <a:pt x="12141390" y="1895570"/>
                  <a:pt x="12138633" y="1900549"/>
                </a:cubicBezTo>
                <a:cubicBezTo>
                  <a:pt x="12134840" y="1907303"/>
                  <a:pt x="12129565" y="1910679"/>
                  <a:pt x="12122808" y="1910679"/>
                </a:cubicBezTo>
                <a:cubicBezTo>
                  <a:pt x="12119015" y="1910679"/>
                  <a:pt x="12115809" y="1909486"/>
                  <a:pt x="12113189" y="1907098"/>
                </a:cubicBezTo>
                <a:cubicBezTo>
                  <a:pt x="12110569" y="1904711"/>
                  <a:pt x="12108707" y="1900618"/>
                  <a:pt x="12107604" y="1894820"/>
                </a:cubicBezTo>
                <a:lnTo>
                  <a:pt x="12065716" y="1900038"/>
                </a:lnTo>
                <a:cubicBezTo>
                  <a:pt x="12068197" y="1908019"/>
                  <a:pt x="12071748" y="1914670"/>
                  <a:pt x="12076368" y="1919990"/>
                </a:cubicBezTo>
                <a:cubicBezTo>
                  <a:pt x="12080988" y="1925311"/>
                  <a:pt x="12086781" y="1929352"/>
                  <a:pt x="12093744" y="1932115"/>
                </a:cubicBezTo>
                <a:cubicBezTo>
                  <a:pt x="12100709" y="1934878"/>
                  <a:pt x="12110224" y="1936259"/>
                  <a:pt x="12122290" y="1936259"/>
                </a:cubicBezTo>
                <a:cubicBezTo>
                  <a:pt x="12142700" y="1936259"/>
                  <a:pt x="12158663" y="1929966"/>
                  <a:pt x="12170178" y="1917381"/>
                </a:cubicBezTo>
                <a:cubicBezTo>
                  <a:pt x="12181693" y="1904796"/>
                  <a:pt x="12187450" y="1884963"/>
                  <a:pt x="12187450" y="1857883"/>
                </a:cubicBezTo>
                <a:cubicBezTo>
                  <a:pt x="12187450" y="1839465"/>
                  <a:pt x="12184710" y="1824646"/>
                  <a:pt x="12179228" y="1813425"/>
                </a:cubicBezTo>
                <a:cubicBezTo>
                  <a:pt x="12173746" y="1802204"/>
                  <a:pt x="12166420" y="1794018"/>
                  <a:pt x="12157249" y="1788868"/>
                </a:cubicBezTo>
                <a:cubicBezTo>
                  <a:pt x="12148079" y="1783718"/>
                  <a:pt x="12135908" y="1781143"/>
                  <a:pt x="12120739" y="1781143"/>
                </a:cubicBezTo>
                <a:close/>
                <a:moveTo>
                  <a:pt x="12125394" y="1617804"/>
                </a:moveTo>
                <a:cubicBezTo>
                  <a:pt x="12130703" y="1617804"/>
                  <a:pt x="12135375" y="1619919"/>
                  <a:pt x="12139408" y="1624148"/>
                </a:cubicBezTo>
                <a:cubicBezTo>
                  <a:pt x="12143442" y="1628377"/>
                  <a:pt x="12145459" y="1633800"/>
                  <a:pt x="12145459" y="1640416"/>
                </a:cubicBezTo>
                <a:cubicBezTo>
                  <a:pt x="12145459" y="1646965"/>
                  <a:pt x="12143459" y="1652371"/>
                  <a:pt x="12139459" y="1656634"/>
                </a:cubicBezTo>
                <a:cubicBezTo>
                  <a:pt x="12135461" y="1660898"/>
                  <a:pt x="12130944" y="1663030"/>
                  <a:pt x="12125910" y="1663030"/>
                </a:cubicBezTo>
                <a:cubicBezTo>
                  <a:pt x="12120670" y="1663030"/>
                  <a:pt x="12116016" y="1660932"/>
                  <a:pt x="12111947" y="1656737"/>
                </a:cubicBezTo>
                <a:cubicBezTo>
                  <a:pt x="12107880" y="1652542"/>
                  <a:pt x="12105845" y="1647136"/>
                  <a:pt x="12105845" y="1640519"/>
                </a:cubicBezTo>
                <a:cubicBezTo>
                  <a:pt x="12105845" y="1633561"/>
                  <a:pt x="12107794" y="1628036"/>
                  <a:pt x="12111690" y="1623943"/>
                </a:cubicBezTo>
                <a:cubicBezTo>
                  <a:pt x="12115585" y="1619851"/>
                  <a:pt x="12120153" y="1617804"/>
                  <a:pt x="12125394" y="1617804"/>
                </a:cubicBezTo>
                <a:close/>
                <a:moveTo>
                  <a:pt x="440622" y="1607899"/>
                </a:moveTo>
                <a:cubicBezTo>
                  <a:pt x="450620" y="1607899"/>
                  <a:pt x="458464" y="1611139"/>
                  <a:pt x="464152" y="1617619"/>
                </a:cubicBezTo>
                <a:cubicBezTo>
                  <a:pt x="469841" y="1624100"/>
                  <a:pt x="472686" y="1634911"/>
                  <a:pt x="472686" y="1650054"/>
                </a:cubicBezTo>
                <a:cubicBezTo>
                  <a:pt x="472686" y="1663220"/>
                  <a:pt x="470824" y="1673111"/>
                  <a:pt x="467100" y="1679727"/>
                </a:cubicBezTo>
                <a:cubicBezTo>
                  <a:pt x="465239" y="1678568"/>
                  <a:pt x="463514" y="1677442"/>
                  <a:pt x="461928" y="1676351"/>
                </a:cubicBezTo>
                <a:cubicBezTo>
                  <a:pt x="455240" y="1671712"/>
                  <a:pt x="450741" y="1668847"/>
                  <a:pt x="448431" y="1667756"/>
                </a:cubicBezTo>
                <a:cubicBezTo>
                  <a:pt x="446121" y="1666665"/>
                  <a:pt x="442897" y="1665744"/>
                  <a:pt x="438761" y="1664993"/>
                </a:cubicBezTo>
                <a:lnTo>
                  <a:pt x="431417" y="1681671"/>
                </a:lnTo>
                <a:cubicBezTo>
                  <a:pt x="439898" y="1685014"/>
                  <a:pt x="446104" y="1688561"/>
                  <a:pt x="450035" y="1692312"/>
                </a:cubicBezTo>
                <a:cubicBezTo>
                  <a:pt x="447207" y="1692926"/>
                  <a:pt x="444208" y="1693233"/>
                  <a:pt x="441036" y="1693233"/>
                </a:cubicBezTo>
                <a:cubicBezTo>
                  <a:pt x="431176" y="1693233"/>
                  <a:pt x="423418" y="1689925"/>
                  <a:pt x="417765" y="1683308"/>
                </a:cubicBezTo>
                <a:cubicBezTo>
                  <a:pt x="412110" y="1676692"/>
                  <a:pt x="409284" y="1665198"/>
                  <a:pt x="409284" y="1648827"/>
                </a:cubicBezTo>
                <a:cubicBezTo>
                  <a:pt x="409284" y="1634775"/>
                  <a:pt x="412180" y="1624441"/>
                  <a:pt x="417972" y="1617824"/>
                </a:cubicBezTo>
                <a:cubicBezTo>
                  <a:pt x="423763" y="1611207"/>
                  <a:pt x="431314" y="1607899"/>
                  <a:pt x="440622" y="1607899"/>
                </a:cubicBezTo>
                <a:close/>
                <a:moveTo>
                  <a:pt x="440726" y="1572803"/>
                </a:moveTo>
                <a:cubicBezTo>
                  <a:pt x="416040" y="1572803"/>
                  <a:pt x="396820" y="1579642"/>
                  <a:pt x="383065" y="1593318"/>
                </a:cubicBezTo>
                <a:cubicBezTo>
                  <a:pt x="369308" y="1606995"/>
                  <a:pt x="362430" y="1626180"/>
                  <a:pt x="362430" y="1650873"/>
                </a:cubicBezTo>
                <a:cubicBezTo>
                  <a:pt x="362430" y="1676317"/>
                  <a:pt x="370290" y="1696064"/>
                  <a:pt x="386012" y="1710116"/>
                </a:cubicBezTo>
                <a:cubicBezTo>
                  <a:pt x="399320" y="1721985"/>
                  <a:pt x="417489" y="1727919"/>
                  <a:pt x="440519" y="1727919"/>
                </a:cubicBezTo>
                <a:cubicBezTo>
                  <a:pt x="456102" y="1727919"/>
                  <a:pt x="469065" y="1725703"/>
                  <a:pt x="479408" y="1721269"/>
                </a:cubicBezTo>
                <a:cubicBezTo>
                  <a:pt x="481959" y="1723452"/>
                  <a:pt x="486441" y="1726709"/>
                  <a:pt x="492854" y="1731040"/>
                </a:cubicBezTo>
                <a:cubicBezTo>
                  <a:pt x="499266" y="1735372"/>
                  <a:pt x="505747" y="1739106"/>
                  <a:pt x="512299" y="1742244"/>
                </a:cubicBezTo>
                <a:lnTo>
                  <a:pt x="525330" y="1716255"/>
                </a:lnTo>
                <a:cubicBezTo>
                  <a:pt x="520779" y="1714277"/>
                  <a:pt x="517160" y="1712538"/>
                  <a:pt x="514470" y="1711036"/>
                </a:cubicBezTo>
                <a:cubicBezTo>
                  <a:pt x="512678" y="1710013"/>
                  <a:pt x="508851" y="1707490"/>
                  <a:pt x="502990" y="1703465"/>
                </a:cubicBezTo>
                <a:cubicBezTo>
                  <a:pt x="514022" y="1690164"/>
                  <a:pt x="519538" y="1672428"/>
                  <a:pt x="519538" y="1650259"/>
                </a:cubicBezTo>
                <a:cubicBezTo>
                  <a:pt x="519538" y="1625362"/>
                  <a:pt x="512695" y="1606228"/>
                  <a:pt x="499008" y="1592858"/>
                </a:cubicBezTo>
                <a:cubicBezTo>
                  <a:pt x="485320" y="1579488"/>
                  <a:pt x="465894" y="1572803"/>
                  <a:pt x="440726" y="1572803"/>
                </a:cubicBezTo>
                <a:close/>
                <a:moveTo>
                  <a:pt x="3494260" y="1570980"/>
                </a:moveTo>
                <a:cubicBezTo>
                  <a:pt x="3500190" y="1570980"/>
                  <a:pt x="3505224" y="1573282"/>
                  <a:pt x="3509360" y="1577887"/>
                </a:cubicBezTo>
                <a:cubicBezTo>
                  <a:pt x="3513498" y="1582491"/>
                  <a:pt x="3515567" y="1588852"/>
                  <a:pt x="3515567" y="1596969"/>
                </a:cubicBezTo>
                <a:cubicBezTo>
                  <a:pt x="3515567" y="1604950"/>
                  <a:pt x="3513601" y="1611089"/>
                  <a:pt x="3509672" y="1615387"/>
                </a:cubicBezTo>
                <a:cubicBezTo>
                  <a:pt x="3505741" y="1619684"/>
                  <a:pt x="3500810" y="1621833"/>
                  <a:pt x="3494881" y="1621833"/>
                </a:cubicBezTo>
                <a:cubicBezTo>
                  <a:pt x="3489158" y="1621833"/>
                  <a:pt x="3484383" y="1619616"/>
                  <a:pt x="3480555" y="1615182"/>
                </a:cubicBezTo>
                <a:cubicBezTo>
                  <a:pt x="3476729" y="1610748"/>
                  <a:pt x="3474816" y="1604336"/>
                  <a:pt x="3474816" y="1595946"/>
                </a:cubicBezTo>
                <a:cubicBezTo>
                  <a:pt x="3474816" y="1587624"/>
                  <a:pt x="3476660" y="1581383"/>
                  <a:pt x="3480349" y="1577221"/>
                </a:cubicBezTo>
                <a:cubicBezTo>
                  <a:pt x="3484038" y="1573061"/>
                  <a:pt x="3488675" y="1570980"/>
                  <a:pt x="3494260" y="1570980"/>
                </a:cubicBezTo>
                <a:close/>
                <a:moveTo>
                  <a:pt x="10709030" y="1568534"/>
                </a:moveTo>
                <a:lnTo>
                  <a:pt x="10709030" y="1718533"/>
                </a:lnTo>
                <a:lnTo>
                  <a:pt x="10829007" y="1718533"/>
                </a:lnTo>
                <a:lnTo>
                  <a:pt x="10829007" y="1681596"/>
                </a:lnTo>
                <a:lnTo>
                  <a:pt x="10755884" y="1681596"/>
                </a:lnTo>
                <a:lnTo>
                  <a:pt x="10755884" y="1568534"/>
                </a:lnTo>
                <a:close/>
                <a:moveTo>
                  <a:pt x="12125394" y="1558868"/>
                </a:moveTo>
                <a:cubicBezTo>
                  <a:pt x="12130427" y="1558868"/>
                  <a:pt x="12134564" y="1560488"/>
                  <a:pt x="12137805" y="1563728"/>
                </a:cubicBezTo>
                <a:cubicBezTo>
                  <a:pt x="12141046" y="1566968"/>
                  <a:pt x="12142666" y="1571181"/>
                  <a:pt x="12142666" y="1576365"/>
                </a:cubicBezTo>
                <a:cubicBezTo>
                  <a:pt x="12142666" y="1581344"/>
                  <a:pt x="12141114" y="1585403"/>
                  <a:pt x="12138012" y="1588541"/>
                </a:cubicBezTo>
                <a:cubicBezTo>
                  <a:pt x="12134909" y="1591679"/>
                  <a:pt x="12130944" y="1593248"/>
                  <a:pt x="12126117" y="1593248"/>
                </a:cubicBezTo>
                <a:cubicBezTo>
                  <a:pt x="12120670" y="1593248"/>
                  <a:pt x="12116309" y="1591662"/>
                  <a:pt x="12113034" y="1588490"/>
                </a:cubicBezTo>
                <a:cubicBezTo>
                  <a:pt x="12109759" y="1585318"/>
                  <a:pt x="12108121" y="1581140"/>
                  <a:pt x="12108121" y="1575955"/>
                </a:cubicBezTo>
                <a:cubicBezTo>
                  <a:pt x="12108121" y="1570908"/>
                  <a:pt x="12109724" y="1566798"/>
                  <a:pt x="12112930" y="1563626"/>
                </a:cubicBezTo>
                <a:cubicBezTo>
                  <a:pt x="12116136" y="1560454"/>
                  <a:pt x="12120291" y="1558868"/>
                  <a:pt x="12125394" y="1558868"/>
                </a:cubicBezTo>
                <a:close/>
                <a:moveTo>
                  <a:pt x="3493019" y="1544991"/>
                </a:moveTo>
                <a:cubicBezTo>
                  <a:pt x="3480401" y="1544991"/>
                  <a:pt x="3469920" y="1547089"/>
                  <a:pt x="3461577" y="1551284"/>
                </a:cubicBezTo>
                <a:cubicBezTo>
                  <a:pt x="3453233" y="1555479"/>
                  <a:pt x="3446683" y="1561669"/>
                  <a:pt x="3441926" y="1569855"/>
                </a:cubicBezTo>
                <a:cubicBezTo>
                  <a:pt x="3437168" y="1578040"/>
                  <a:pt x="3434789" y="1587112"/>
                  <a:pt x="3434789" y="1597071"/>
                </a:cubicBezTo>
                <a:cubicBezTo>
                  <a:pt x="3434789" y="1611669"/>
                  <a:pt x="3439460" y="1623742"/>
                  <a:pt x="3448804" y="1633293"/>
                </a:cubicBezTo>
                <a:cubicBezTo>
                  <a:pt x="3458147" y="1642843"/>
                  <a:pt x="3469610" y="1647617"/>
                  <a:pt x="3483194" y="1647617"/>
                </a:cubicBezTo>
                <a:cubicBezTo>
                  <a:pt x="3490157" y="1647617"/>
                  <a:pt x="3496294" y="1646424"/>
                  <a:pt x="3501604" y="1644036"/>
                </a:cubicBezTo>
                <a:cubicBezTo>
                  <a:pt x="3506913" y="1641648"/>
                  <a:pt x="3512084" y="1637896"/>
                  <a:pt x="3517118" y="1632780"/>
                </a:cubicBezTo>
                <a:cubicBezTo>
                  <a:pt x="3515739" y="1648879"/>
                  <a:pt x="3513670" y="1659418"/>
                  <a:pt x="3510913" y="1664398"/>
                </a:cubicBezTo>
                <a:cubicBezTo>
                  <a:pt x="3507120" y="1671151"/>
                  <a:pt x="3501845" y="1674527"/>
                  <a:pt x="3495087" y="1674527"/>
                </a:cubicBezTo>
                <a:cubicBezTo>
                  <a:pt x="3491295" y="1674527"/>
                  <a:pt x="3488089" y="1673334"/>
                  <a:pt x="3485469" y="1670946"/>
                </a:cubicBezTo>
                <a:cubicBezTo>
                  <a:pt x="3482849" y="1668558"/>
                  <a:pt x="3480987" y="1664466"/>
                  <a:pt x="3479884" y="1658667"/>
                </a:cubicBezTo>
                <a:lnTo>
                  <a:pt x="3437995" y="1663886"/>
                </a:lnTo>
                <a:cubicBezTo>
                  <a:pt x="3440477" y="1671867"/>
                  <a:pt x="3444029" y="1678517"/>
                  <a:pt x="3448648" y="1683838"/>
                </a:cubicBezTo>
                <a:cubicBezTo>
                  <a:pt x="3453269" y="1689158"/>
                  <a:pt x="3459060" y="1693200"/>
                  <a:pt x="3466024" y="1695963"/>
                </a:cubicBezTo>
                <a:cubicBezTo>
                  <a:pt x="3472988" y="1698725"/>
                  <a:pt x="3482504" y="1700107"/>
                  <a:pt x="3494571" y="1700107"/>
                </a:cubicBezTo>
                <a:cubicBezTo>
                  <a:pt x="3514980" y="1700107"/>
                  <a:pt x="3530943" y="1693814"/>
                  <a:pt x="3542458" y="1681229"/>
                </a:cubicBezTo>
                <a:cubicBezTo>
                  <a:pt x="3553973" y="1668643"/>
                  <a:pt x="3559730" y="1648811"/>
                  <a:pt x="3559730" y="1621730"/>
                </a:cubicBezTo>
                <a:cubicBezTo>
                  <a:pt x="3559730" y="1603313"/>
                  <a:pt x="3556990" y="1588494"/>
                  <a:pt x="3551507" y="1577273"/>
                </a:cubicBezTo>
                <a:cubicBezTo>
                  <a:pt x="3546026" y="1566052"/>
                  <a:pt x="3538700" y="1557866"/>
                  <a:pt x="3529530" y="1552716"/>
                </a:cubicBezTo>
                <a:cubicBezTo>
                  <a:pt x="3520358" y="1547566"/>
                  <a:pt x="3508189" y="1544991"/>
                  <a:pt x="3493019" y="1544991"/>
                </a:cubicBezTo>
                <a:close/>
                <a:moveTo>
                  <a:pt x="6938063" y="1536196"/>
                </a:moveTo>
                <a:lnTo>
                  <a:pt x="6995326" y="1686196"/>
                </a:lnTo>
                <a:lnTo>
                  <a:pt x="7046110" y="1686196"/>
                </a:lnTo>
                <a:lnTo>
                  <a:pt x="7102410" y="1536196"/>
                </a:lnTo>
                <a:lnTo>
                  <a:pt x="7054857" y="1536196"/>
                </a:lnTo>
                <a:lnTo>
                  <a:pt x="7021167" y="1644143"/>
                </a:lnTo>
                <a:lnTo>
                  <a:pt x="6987041" y="1536196"/>
                </a:lnTo>
                <a:close/>
                <a:moveTo>
                  <a:pt x="12123324" y="1533493"/>
                </a:moveTo>
                <a:cubicBezTo>
                  <a:pt x="12108017" y="1533493"/>
                  <a:pt x="12095709" y="1536563"/>
                  <a:pt x="12086400" y="1542701"/>
                </a:cubicBezTo>
                <a:cubicBezTo>
                  <a:pt x="12074473" y="1550683"/>
                  <a:pt x="12068508" y="1560949"/>
                  <a:pt x="12068508" y="1573500"/>
                </a:cubicBezTo>
                <a:cubicBezTo>
                  <a:pt x="12068508" y="1581140"/>
                  <a:pt x="12070577" y="1587893"/>
                  <a:pt x="12074713" y="1593759"/>
                </a:cubicBezTo>
                <a:cubicBezTo>
                  <a:pt x="12077748" y="1598056"/>
                  <a:pt x="12082574" y="1601945"/>
                  <a:pt x="12089193" y="1605424"/>
                </a:cubicBezTo>
                <a:cubicBezTo>
                  <a:pt x="12080574" y="1608766"/>
                  <a:pt x="12074197" y="1613490"/>
                  <a:pt x="12070059" y="1619594"/>
                </a:cubicBezTo>
                <a:cubicBezTo>
                  <a:pt x="12065922" y="1625700"/>
                  <a:pt x="12063854" y="1633152"/>
                  <a:pt x="12063854" y="1641952"/>
                </a:cubicBezTo>
                <a:cubicBezTo>
                  <a:pt x="12063854" y="1650956"/>
                  <a:pt x="12066060" y="1659107"/>
                  <a:pt x="12070473" y="1666406"/>
                </a:cubicBezTo>
                <a:cubicBezTo>
                  <a:pt x="12074886" y="1673704"/>
                  <a:pt x="12081333" y="1679230"/>
                  <a:pt x="12089814" y="1682982"/>
                </a:cubicBezTo>
                <a:cubicBezTo>
                  <a:pt x="12098295" y="1686734"/>
                  <a:pt x="12110569" y="1688609"/>
                  <a:pt x="12126635" y="1688609"/>
                </a:cubicBezTo>
                <a:cubicBezTo>
                  <a:pt x="12135185" y="1688609"/>
                  <a:pt x="12143235" y="1687773"/>
                  <a:pt x="12150785" y="1686103"/>
                </a:cubicBezTo>
                <a:cubicBezTo>
                  <a:pt x="12158336" y="1684431"/>
                  <a:pt x="12164645" y="1681822"/>
                  <a:pt x="12169713" y="1678276"/>
                </a:cubicBezTo>
                <a:cubicBezTo>
                  <a:pt x="12174780" y="1674727"/>
                  <a:pt x="12179056" y="1669697"/>
                  <a:pt x="12182538" y="1663183"/>
                </a:cubicBezTo>
                <a:cubicBezTo>
                  <a:pt x="12186020" y="1656668"/>
                  <a:pt x="12187761" y="1649659"/>
                  <a:pt x="12187761" y="1642156"/>
                </a:cubicBezTo>
                <a:cubicBezTo>
                  <a:pt x="12187761" y="1634380"/>
                  <a:pt x="12185744" y="1627286"/>
                  <a:pt x="12181711" y="1620874"/>
                </a:cubicBezTo>
                <a:cubicBezTo>
                  <a:pt x="12177676" y="1614462"/>
                  <a:pt x="12171557" y="1609312"/>
                  <a:pt x="12163352" y="1605424"/>
                </a:cubicBezTo>
                <a:cubicBezTo>
                  <a:pt x="12169557" y="1601331"/>
                  <a:pt x="12174108" y="1597101"/>
                  <a:pt x="12177004" y="1592736"/>
                </a:cubicBezTo>
                <a:cubicBezTo>
                  <a:pt x="12180866" y="1586870"/>
                  <a:pt x="12182796" y="1580560"/>
                  <a:pt x="12182796" y="1573807"/>
                </a:cubicBezTo>
                <a:cubicBezTo>
                  <a:pt x="12182796" y="1562211"/>
                  <a:pt x="12177952" y="1552593"/>
                  <a:pt x="12168264" y="1544953"/>
                </a:cubicBezTo>
                <a:cubicBezTo>
                  <a:pt x="12158577" y="1537313"/>
                  <a:pt x="12143597" y="1533493"/>
                  <a:pt x="12123324" y="1533493"/>
                </a:cubicBezTo>
                <a:close/>
                <a:moveTo>
                  <a:pt x="7755909" y="1499896"/>
                </a:moveTo>
                <a:lnTo>
                  <a:pt x="7755909" y="1531922"/>
                </a:lnTo>
                <a:lnTo>
                  <a:pt x="7831963" y="1531922"/>
                </a:lnTo>
                <a:lnTo>
                  <a:pt x="7747739" y="1618792"/>
                </a:lnTo>
                <a:lnTo>
                  <a:pt x="7747739" y="1649897"/>
                </a:lnTo>
                <a:lnTo>
                  <a:pt x="7891608" y="1649897"/>
                </a:lnTo>
                <a:lnTo>
                  <a:pt x="7891608" y="1617667"/>
                </a:lnTo>
                <a:lnTo>
                  <a:pt x="7803389" y="1617667"/>
                </a:lnTo>
                <a:lnTo>
                  <a:pt x="7888504" y="1529876"/>
                </a:lnTo>
                <a:lnTo>
                  <a:pt x="7888504" y="1499896"/>
                </a:lnTo>
                <a:close/>
                <a:moveTo>
                  <a:pt x="3497673" y="1381652"/>
                </a:moveTo>
                <a:cubicBezTo>
                  <a:pt x="3502983" y="1381652"/>
                  <a:pt x="3507654" y="1383767"/>
                  <a:pt x="3511687" y="1387995"/>
                </a:cubicBezTo>
                <a:cubicBezTo>
                  <a:pt x="3515721" y="1392225"/>
                  <a:pt x="3517738" y="1397648"/>
                  <a:pt x="3517738" y="1404265"/>
                </a:cubicBezTo>
                <a:cubicBezTo>
                  <a:pt x="3517738" y="1410813"/>
                  <a:pt x="3515739" y="1416219"/>
                  <a:pt x="3511740" y="1420482"/>
                </a:cubicBezTo>
                <a:cubicBezTo>
                  <a:pt x="3507741" y="1424746"/>
                  <a:pt x="3503224" y="1426877"/>
                  <a:pt x="3498190" y="1426877"/>
                </a:cubicBezTo>
                <a:cubicBezTo>
                  <a:pt x="3492950" y="1426877"/>
                  <a:pt x="3488295" y="1424779"/>
                  <a:pt x="3484228" y="1420584"/>
                </a:cubicBezTo>
                <a:cubicBezTo>
                  <a:pt x="3480160" y="1416389"/>
                  <a:pt x="3478125" y="1410984"/>
                  <a:pt x="3478125" y="1404367"/>
                </a:cubicBezTo>
                <a:cubicBezTo>
                  <a:pt x="3478125" y="1397409"/>
                  <a:pt x="3480073" y="1391884"/>
                  <a:pt x="3483969" y="1387791"/>
                </a:cubicBezTo>
                <a:cubicBezTo>
                  <a:pt x="3487865" y="1383698"/>
                  <a:pt x="3492433" y="1381652"/>
                  <a:pt x="3497673" y="1381652"/>
                </a:cubicBezTo>
                <a:close/>
                <a:moveTo>
                  <a:pt x="415179" y="1358202"/>
                </a:moveTo>
                <a:lnTo>
                  <a:pt x="428521" y="1358202"/>
                </a:lnTo>
                <a:cubicBezTo>
                  <a:pt x="437278" y="1358202"/>
                  <a:pt x="443243" y="1359839"/>
                  <a:pt x="446414" y="1363114"/>
                </a:cubicBezTo>
                <a:cubicBezTo>
                  <a:pt x="449586" y="1366388"/>
                  <a:pt x="451172" y="1370379"/>
                  <a:pt x="451172" y="1375085"/>
                </a:cubicBezTo>
                <a:cubicBezTo>
                  <a:pt x="451172" y="1379929"/>
                  <a:pt x="449344" y="1383902"/>
                  <a:pt x="445690" y="1387005"/>
                </a:cubicBezTo>
                <a:cubicBezTo>
                  <a:pt x="442036" y="1390109"/>
                  <a:pt x="435692" y="1391661"/>
                  <a:pt x="426659" y="1391661"/>
                </a:cubicBezTo>
                <a:lnTo>
                  <a:pt x="415179" y="1391661"/>
                </a:lnTo>
                <a:close/>
                <a:moveTo>
                  <a:pt x="368119" y="1327711"/>
                </a:moveTo>
                <a:lnTo>
                  <a:pt x="368119" y="1477712"/>
                </a:lnTo>
                <a:lnTo>
                  <a:pt x="415179" y="1477712"/>
                </a:lnTo>
                <a:lnTo>
                  <a:pt x="415179" y="1422050"/>
                </a:lnTo>
                <a:lnTo>
                  <a:pt x="440829" y="1422050"/>
                </a:lnTo>
                <a:cubicBezTo>
                  <a:pt x="459722" y="1422050"/>
                  <a:pt x="473771" y="1417786"/>
                  <a:pt x="482976" y="1409260"/>
                </a:cubicBezTo>
                <a:cubicBezTo>
                  <a:pt x="492182" y="1400733"/>
                  <a:pt x="496784" y="1388898"/>
                  <a:pt x="496784" y="1373755"/>
                </a:cubicBezTo>
                <a:cubicBezTo>
                  <a:pt x="496784" y="1359021"/>
                  <a:pt x="492561" y="1347664"/>
                  <a:pt x="484114" y="1339682"/>
                </a:cubicBezTo>
                <a:cubicBezTo>
                  <a:pt x="475668" y="1331702"/>
                  <a:pt x="462963" y="1327711"/>
                  <a:pt x="446001" y="1327711"/>
                </a:cubicBezTo>
                <a:close/>
                <a:moveTo>
                  <a:pt x="3497673" y="1322716"/>
                </a:moveTo>
                <a:cubicBezTo>
                  <a:pt x="3502707" y="1322716"/>
                  <a:pt x="3506843" y="1324336"/>
                  <a:pt x="3510085" y="1327576"/>
                </a:cubicBezTo>
                <a:cubicBezTo>
                  <a:pt x="3513326" y="1330816"/>
                  <a:pt x="3514946" y="1335029"/>
                  <a:pt x="3514946" y="1340213"/>
                </a:cubicBezTo>
                <a:cubicBezTo>
                  <a:pt x="3514946" y="1345192"/>
                  <a:pt x="3513394" y="1349251"/>
                  <a:pt x="3510291" y="1352389"/>
                </a:cubicBezTo>
                <a:cubicBezTo>
                  <a:pt x="3507188" y="1355527"/>
                  <a:pt x="3503224" y="1357095"/>
                  <a:pt x="3498398" y="1357095"/>
                </a:cubicBezTo>
                <a:cubicBezTo>
                  <a:pt x="3492950" y="1357095"/>
                  <a:pt x="3488588" y="1355510"/>
                  <a:pt x="3485314" y="1352338"/>
                </a:cubicBezTo>
                <a:cubicBezTo>
                  <a:pt x="3482038" y="1349165"/>
                  <a:pt x="3480401" y="1344988"/>
                  <a:pt x="3480401" y="1339804"/>
                </a:cubicBezTo>
                <a:cubicBezTo>
                  <a:pt x="3480401" y="1334756"/>
                  <a:pt x="3482004" y="1330646"/>
                  <a:pt x="3485210" y="1327474"/>
                </a:cubicBezTo>
                <a:cubicBezTo>
                  <a:pt x="3488416" y="1324302"/>
                  <a:pt x="3492570" y="1322716"/>
                  <a:pt x="3497673" y="1322716"/>
                </a:cubicBezTo>
                <a:close/>
                <a:moveTo>
                  <a:pt x="10709237" y="1320883"/>
                </a:moveTo>
                <a:lnTo>
                  <a:pt x="10709237" y="1470884"/>
                </a:lnTo>
                <a:lnTo>
                  <a:pt x="10756090" y="1470884"/>
                </a:lnTo>
                <a:lnTo>
                  <a:pt x="10756090" y="1434281"/>
                </a:lnTo>
                <a:lnTo>
                  <a:pt x="10780298" y="1409197"/>
                </a:lnTo>
                <a:lnTo>
                  <a:pt x="10812266" y="1470884"/>
                </a:lnTo>
                <a:lnTo>
                  <a:pt x="10869965" y="1470884"/>
                </a:lnTo>
                <a:lnTo>
                  <a:pt x="10812151" y="1377502"/>
                </a:lnTo>
                <a:lnTo>
                  <a:pt x="10867483" y="1320883"/>
                </a:lnTo>
                <a:lnTo>
                  <a:pt x="10805168" y="1320883"/>
                </a:lnTo>
                <a:lnTo>
                  <a:pt x="10756090" y="1377569"/>
                </a:lnTo>
                <a:lnTo>
                  <a:pt x="10756090" y="1320883"/>
                </a:lnTo>
                <a:close/>
                <a:moveTo>
                  <a:pt x="3495605" y="1297341"/>
                </a:moveTo>
                <a:cubicBezTo>
                  <a:pt x="3480297" y="1297341"/>
                  <a:pt x="3467989" y="1300410"/>
                  <a:pt x="3458681" y="1306549"/>
                </a:cubicBezTo>
                <a:cubicBezTo>
                  <a:pt x="3446752" y="1314531"/>
                  <a:pt x="3440788" y="1324797"/>
                  <a:pt x="3440788" y="1337347"/>
                </a:cubicBezTo>
                <a:cubicBezTo>
                  <a:pt x="3440788" y="1344988"/>
                  <a:pt x="3442856" y="1351740"/>
                  <a:pt x="3446993" y="1357607"/>
                </a:cubicBezTo>
                <a:cubicBezTo>
                  <a:pt x="3450027" y="1361905"/>
                  <a:pt x="3454853" y="1365793"/>
                  <a:pt x="3461473" y="1369271"/>
                </a:cubicBezTo>
                <a:cubicBezTo>
                  <a:pt x="3452854" y="1372614"/>
                  <a:pt x="3446476" y="1377337"/>
                  <a:pt x="3442339" y="1383443"/>
                </a:cubicBezTo>
                <a:cubicBezTo>
                  <a:pt x="3438202" y="1389547"/>
                  <a:pt x="3436133" y="1397000"/>
                  <a:pt x="3436133" y="1405799"/>
                </a:cubicBezTo>
                <a:cubicBezTo>
                  <a:pt x="3436133" y="1414804"/>
                  <a:pt x="3438339" y="1422955"/>
                  <a:pt x="3442753" y="1430254"/>
                </a:cubicBezTo>
                <a:cubicBezTo>
                  <a:pt x="3447166" y="1437553"/>
                  <a:pt x="3453612" y="1443078"/>
                  <a:pt x="3462094" y="1446830"/>
                </a:cubicBezTo>
                <a:cubicBezTo>
                  <a:pt x="3470575" y="1450581"/>
                  <a:pt x="3482849" y="1452457"/>
                  <a:pt x="3498915" y="1452457"/>
                </a:cubicBezTo>
                <a:cubicBezTo>
                  <a:pt x="3507464" y="1452457"/>
                  <a:pt x="3515514" y="1451621"/>
                  <a:pt x="3523065" y="1449950"/>
                </a:cubicBezTo>
                <a:cubicBezTo>
                  <a:pt x="3530615" y="1448279"/>
                  <a:pt x="3536925" y="1445670"/>
                  <a:pt x="3541992" y="1442122"/>
                </a:cubicBezTo>
                <a:cubicBezTo>
                  <a:pt x="3547061" y="1438576"/>
                  <a:pt x="3551335" y="1433545"/>
                  <a:pt x="3554818" y="1427030"/>
                </a:cubicBezTo>
                <a:cubicBezTo>
                  <a:pt x="3558300" y="1420517"/>
                  <a:pt x="3560041" y="1413507"/>
                  <a:pt x="3560041" y="1406004"/>
                </a:cubicBezTo>
                <a:cubicBezTo>
                  <a:pt x="3560041" y="1398228"/>
                  <a:pt x="3558024" y="1391134"/>
                  <a:pt x="3553990" y="1384721"/>
                </a:cubicBezTo>
                <a:cubicBezTo>
                  <a:pt x="3549957" y="1378310"/>
                  <a:pt x="3543836" y="1373160"/>
                  <a:pt x="3535632" y="1369271"/>
                </a:cubicBezTo>
                <a:cubicBezTo>
                  <a:pt x="3541838" y="1365179"/>
                  <a:pt x="3546388" y="1360950"/>
                  <a:pt x="3549284" y="1356584"/>
                </a:cubicBezTo>
                <a:cubicBezTo>
                  <a:pt x="3553145" y="1350717"/>
                  <a:pt x="3555076" y="1344408"/>
                  <a:pt x="3555076" y="1337654"/>
                </a:cubicBezTo>
                <a:cubicBezTo>
                  <a:pt x="3555076" y="1326058"/>
                  <a:pt x="3550232" y="1316441"/>
                  <a:pt x="3540544" y="1308800"/>
                </a:cubicBezTo>
                <a:cubicBezTo>
                  <a:pt x="3530856" y="1301161"/>
                  <a:pt x="3515877" y="1297341"/>
                  <a:pt x="3495605" y="1297341"/>
                </a:cubicBezTo>
                <a:close/>
                <a:moveTo>
                  <a:pt x="6953060" y="1288546"/>
                </a:moveTo>
                <a:lnTo>
                  <a:pt x="6953060" y="1377914"/>
                </a:lnTo>
                <a:cubicBezTo>
                  <a:pt x="6953060" y="1385276"/>
                  <a:pt x="6954507" y="1393729"/>
                  <a:pt x="6957403" y="1403272"/>
                </a:cubicBezTo>
                <a:cubicBezTo>
                  <a:pt x="6959197" y="1409202"/>
                  <a:pt x="6962523" y="1414963"/>
                  <a:pt x="6967384" y="1420552"/>
                </a:cubicBezTo>
                <a:cubicBezTo>
                  <a:pt x="6972245" y="1426142"/>
                  <a:pt x="6977607" y="1430454"/>
                  <a:pt x="6983468" y="1433486"/>
                </a:cubicBezTo>
                <a:cubicBezTo>
                  <a:pt x="6989329" y="1436520"/>
                  <a:pt x="6996620" y="1438547"/>
                  <a:pt x="7005342" y="1439571"/>
                </a:cubicBezTo>
                <a:cubicBezTo>
                  <a:pt x="7014065" y="1440594"/>
                  <a:pt x="7022115" y="1441104"/>
                  <a:pt x="7029493" y="1441104"/>
                </a:cubicBezTo>
                <a:cubicBezTo>
                  <a:pt x="7042249" y="1441104"/>
                  <a:pt x="7053178" y="1439434"/>
                  <a:pt x="7062280" y="1436094"/>
                </a:cubicBezTo>
                <a:cubicBezTo>
                  <a:pt x="7068830" y="1433709"/>
                  <a:pt x="7075088" y="1429568"/>
                  <a:pt x="7081052" y="1423671"/>
                </a:cubicBezTo>
                <a:cubicBezTo>
                  <a:pt x="7087017" y="1417775"/>
                  <a:pt x="7091395" y="1410889"/>
                  <a:pt x="7094188" y="1403016"/>
                </a:cubicBezTo>
                <a:cubicBezTo>
                  <a:pt x="7096980" y="1395142"/>
                  <a:pt x="7098377" y="1386776"/>
                  <a:pt x="7098377" y="1377914"/>
                </a:cubicBezTo>
                <a:lnTo>
                  <a:pt x="7098377" y="1288546"/>
                </a:lnTo>
                <a:lnTo>
                  <a:pt x="7051627" y="1288546"/>
                </a:lnTo>
                <a:lnTo>
                  <a:pt x="7051627" y="1380043"/>
                </a:lnTo>
                <a:cubicBezTo>
                  <a:pt x="7051627" y="1388357"/>
                  <a:pt x="7049334" y="1394781"/>
                  <a:pt x="7044749" y="1399312"/>
                </a:cubicBezTo>
                <a:cubicBezTo>
                  <a:pt x="7040164" y="1403845"/>
                  <a:pt x="7033837" y="1406111"/>
                  <a:pt x="7025769" y="1406111"/>
                </a:cubicBezTo>
                <a:cubicBezTo>
                  <a:pt x="7017633" y="1406111"/>
                  <a:pt x="7011273" y="1403812"/>
                  <a:pt x="7006688" y="1399211"/>
                </a:cubicBezTo>
                <a:cubicBezTo>
                  <a:pt x="7002102" y="1394611"/>
                  <a:pt x="6999809" y="1388222"/>
                  <a:pt x="6999809" y="1380043"/>
                </a:cubicBezTo>
                <a:lnTo>
                  <a:pt x="6999809" y="1288546"/>
                </a:lnTo>
                <a:close/>
                <a:moveTo>
                  <a:pt x="12064577" y="1288401"/>
                </a:moveTo>
                <a:lnTo>
                  <a:pt x="12064577" y="1323599"/>
                </a:lnTo>
                <a:lnTo>
                  <a:pt x="12139459" y="1323599"/>
                </a:lnTo>
                <a:cubicBezTo>
                  <a:pt x="12124084" y="1342494"/>
                  <a:pt x="12112844" y="1360229"/>
                  <a:pt x="12105742" y="1376805"/>
                </a:cubicBezTo>
                <a:cubicBezTo>
                  <a:pt x="12098640" y="1393381"/>
                  <a:pt x="12093434" y="1413912"/>
                  <a:pt x="12090124" y="1438401"/>
                </a:cubicBezTo>
                <a:lnTo>
                  <a:pt x="12132117" y="1438401"/>
                </a:lnTo>
                <a:cubicBezTo>
                  <a:pt x="12133496" y="1420802"/>
                  <a:pt x="12136184" y="1405557"/>
                  <a:pt x="12140183" y="1392665"/>
                </a:cubicBezTo>
                <a:cubicBezTo>
                  <a:pt x="12145217" y="1376089"/>
                  <a:pt x="12152078" y="1361048"/>
                  <a:pt x="12160766" y="1347541"/>
                </a:cubicBezTo>
                <a:cubicBezTo>
                  <a:pt x="12167937" y="1336423"/>
                  <a:pt x="12176867" y="1326089"/>
                  <a:pt x="12187554" y="1316539"/>
                </a:cubicBezTo>
                <a:lnTo>
                  <a:pt x="12187554" y="1288401"/>
                </a:lnTo>
                <a:close/>
                <a:moveTo>
                  <a:pt x="6185819" y="1288128"/>
                </a:moveTo>
                <a:cubicBezTo>
                  <a:pt x="6192645" y="1288128"/>
                  <a:pt x="6197764" y="1291555"/>
                  <a:pt x="6201178" y="1298411"/>
                </a:cubicBezTo>
                <a:cubicBezTo>
                  <a:pt x="6204591" y="1305266"/>
                  <a:pt x="6206298" y="1318653"/>
                  <a:pt x="6206298" y="1338571"/>
                </a:cubicBezTo>
                <a:cubicBezTo>
                  <a:pt x="6206298" y="1352146"/>
                  <a:pt x="6205557" y="1362139"/>
                  <a:pt x="6204074" y="1368551"/>
                </a:cubicBezTo>
                <a:cubicBezTo>
                  <a:pt x="6202591" y="1374963"/>
                  <a:pt x="6200282" y="1379652"/>
                  <a:pt x="6197145" y="1382619"/>
                </a:cubicBezTo>
                <a:cubicBezTo>
                  <a:pt x="6194007" y="1385587"/>
                  <a:pt x="6190300" y="1387070"/>
                  <a:pt x="6186025" y="1387070"/>
                </a:cubicBezTo>
                <a:cubicBezTo>
                  <a:pt x="6179544" y="1387070"/>
                  <a:pt x="6174597" y="1383575"/>
                  <a:pt x="6171183" y="1376583"/>
                </a:cubicBezTo>
                <a:cubicBezTo>
                  <a:pt x="6167770" y="1369591"/>
                  <a:pt x="6166064" y="1356545"/>
                  <a:pt x="6166064" y="1337445"/>
                </a:cubicBezTo>
                <a:cubicBezTo>
                  <a:pt x="6166064" y="1318551"/>
                  <a:pt x="6167615" y="1305607"/>
                  <a:pt x="6170718" y="1298615"/>
                </a:cubicBezTo>
                <a:cubicBezTo>
                  <a:pt x="6173821" y="1291624"/>
                  <a:pt x="6178854" y="1288128"/>
                  <a:pt x="6185819" y="1288128"/>
                </a:cubicBezTo>
                <a:close/>
                <a:moveTo>
                  <a:pt x="6187267" y="1260399"/>
                </a:moveTo>
                <a:cubicBezTo>
                  <a:pt x="6166029" y="1260399"/>
                  <a:pt x="6150222" y="1266095"/>
                  <a:pt x="6139845" y="1277486"/>
                </a:cubicBezTo>
                <a:cubicBezTo>
                  <a:pt x="6129468" y="1288878"/>
                  <a:pt x="6124279" y="1308830"/>
                  <a:pt x="6124279" y="1337343"/>
                </a:cubicBezTo>
                <a:cubicBezTo>
                  <a:pt x="6124279" y="1348940"/>
                  <a:pt x="6125296" y="1359530"/>
                  <a:pt x="6127330" y="1369113"/>
                </a:cubicBezTo>
                <a:cubicBezTo>
                  <a:pt x="6129364" y="1378698"/>
                  <a:pt x="6132208" y="1386252"/>
                  <a:pt x="6135862" y="1391777"/>
                </a:cubicBezTo>
                <a:cubicBezTo>
                  <a:pt x="6140896" y="1399553"/>
                  <a:pt x="6147343" y="1405454"/>
                  <a:pt x="6155204" y="1409478"/>
                </a:cubicBezTo>
                <a:cubicBezTo>
                  <a:pt x="6163064" y="1413503"/>
                  <a:pt x="6173373" y="1415515"/>
                  <a:pt x="6186129" y="1415515"/>
                </a:cubicBezTo>
                <a:cubicBezTo>
                  <a:pt x="6208883" y="1415515"/>
                  <a:pt x="6224914" y="1409206"/>
                  <a:pt x="6234223" y="1396586"/>
                </a:cubicBezTo>
                <a:cubicBezTo>
                  <a:pt x="6243532" y="1383967"/>
                  <a:pt x="6248186" y="1364048"/>
                  <a:pt x="6248186" y="1336832"/>
                </a:cubicBezTo>
                <a:cubicBezTo>
                  <a:pt x="6248186" y="1324690"/>
                  <a:pt x="6246773" y="1313025"/>
                  <a:pt x="6243945" y="1301838"/>
                </a:cubicBezTo>
                <a:cubicBezTo>
                  <a:pt x="6242498" y="1295972"/>
                  <a:pt x="6240584" y="1290839"/>
                  <a:pt x="6238205" y="1286439"/>
                </a:cubicBezTo>
                <a:cubicBezTo>
                  <a:pt x="6235826" y="1282040"/>
                  <a:pt x="6232568" y="1277844"/>
                  <a:pt x="6228431" y="1273854"/>
                </a:cubicBezTo>
                <a:cubicBezTo>
                  <a:pt x="6224294" y="1269864"/>
                  <a:pt x="6218950" y="1266624"/>
                  <a:pt x="6212400" y="1264134"/>
                </a:cubicBezTo>
                <a:cubicBezTo>
                  <a:pt x="6205849" y="1261644"/>
                  <a:pt x="6197472" y="1260399"/>
                  <a:pt x="6187267" y="1260399"/>
                </a:cubicBezTo>
                <a:close/>
                <a:moveTo>
                  <a:pt x="7744428" y="1252246"/>
                </a:moveTo>
                <a:lnTo>
                  <a:pt x="7803487" y="1339423"/>
                </a:lnTo>
                <a:lnTo>
                  <a:pt x="7803487" y="1402247"/>
                </a:lnTo>
                <a:lnTo>
                  <a:pt x="7850443" y="1402247"/>
                </a:lnTo>
                <a:lnTo>
                  <a:pt x="7850443" y="1339423"/>
                </a:lnTo>
                <a:lnTo>
                  <a:pt x="7909397" y="1252246"/>
                </a:lnTo>
                <a:lnTo>
                  <a:pt x="7857633" y="1252246"/>
                </a:lnTo>
                <a:lnTo>
                  <a:pt x="7827021" y="1302850"/>
                </a:lnTo>
                <a:lnTo>
                  <a:pt x="7796472" y="1252246"/>
                </a:lnTo>
                <a:close/>
                <a:moveTo>
                  <a:pt x="12128910" y="1116468"/>
                </a:moveTo>
                <a:cubicBezTo>
                  <a:pt x="12134633" y="1116468"/>
                  <a:pt x="12139425" y="1118684"/>
                  <a:pt x="12143287" y="1123118"/>
                </a:cubicBezTo>
                <a:cubicBezTo>
                  <a:pt x="12147148" y="1127552"/>
                  <a:pt x="12149079" y="1133998"/>
                  <a:pt x="12149079" y="1142457"/>
                </a:cubicBezTo>
                <a:cubicBezTo>
                  <a:pt x="12149079" y="1150711"/>
                  <a:pt x="12147217" y="1156918"/>
                  <a:pt x="12143494" y="1161079"/>
                </a:cubicBezTo>
                <a:cubicBezTo>
                  <a:pt x="12139770" y="1165239"/>
                  <a:pt x="12135150" y="1167320"/>
                  <a:pt x="12129634" y="1167320"/>
                </a:cubicBezTo>
                <a:cubicBezTo>
                  <a:pt x="12123635" y="1167320"/>
                  <a:pt x="12118567" y="1165018"/>
                  <a:pt x="12114430" y="1160413"/>
                </a:cubicBezTo>
                <a:cubicBezTo>
                  <a:pt x="12110293" y="1155809"/>
                  <a:pt x="12108224" y="1149448"/>
                  <a:pt x="12108224" y="1141331"/>
                </a:cubicBezTo>
                <a:cubicBezTo>
                  <a:pt x="12108224" y="1133350"/>
                  <a:pt x="12110207" y="1127211"/>
                  <a:pt x="12114171" y="1122913"/>
                </a:cubicBezTo>
                <a:cubicBezTo>
                  <a:pt x="12118136" y="1118616"/>
                  <a:pt x="12123049" y="1116468"/>
                  <a:pt x="12128910" y="1116468"/>
                </a:cubicBezTo>
                <a:close/>
                <a:moveTo>
                  <a:pt x="440622" y="1103074"/>
                </a:moveTo>
                <a:cubicBezTo>
                  <a:pt x="450483" y="1103074"/>
                  <a:pt x="458291" y="1106331"/>
                  <a:pt x="464049" y="1112845"/>
                </a:cubicBezTo>
                <a:cubicBezTo>
                  <a:pt x="469807" y="1119360"/>
                  <a:pt x="472686" y="1129677"/>
                  <a:pt x="472686" y="1143797"/>
                </a:cubicBezTo>
                <a:cubicBezTo>
                  <a:pt x="472686" y="1160577"/>
                  <a:pt x="469927" y="1172208"/>
                  <a:pt x="464411" y="1178688"/>
                </a:cubicBezTo>
                <a:cubicBezTo>
                  <a:pt x="458895" y="1185168"/>
                  <a:pt x="451103" y="1188408"/>
                  <a:pt x="441036" y="1188408"/>
                </a:cubicBezTo>
                <a:cubicBezTo>
                  <a:pt x="431244" y="1188408"/>
                  <a:pt x="423504" y="1185100"/>
                  <a:pt x="417816" y="1178483"/>
                </a:cubicBezTo>
                <a:cubicBezTo>
                  <a:pt x="412127" y="1171867"/>
                  <a:pt x="409284" y="1160986"/>
                  <a:pt x="409284" y="1145843"/>
                </a:cubicBezTo>
                <a:cubicBezTo>
                  <a:pt x="409284" y="1130564"/>
                  <a:pt x="412145" y="1119615"/>
                  <a:pt x="417868" y="1112999"/>
                </a:cubicBezTo>
                <a:cubicBezTo>
                  <a:pt x="423591" y="1106382"/>
                  <a:pt x="431176" y="1103074"/>
                  <a:pt x="440622" y="1103074"/>
                </a:cubicBezTo>
                <a:close/>
                <a:moveTo>
                  <a:pt x="10772122" y="1073234"/>
                </a:moveTo>
                <a:lnTo>
                  <a:pt x="10772122" y="1165651"/>
                </a:lnTo>
                <a:cubicBezTo>
                  <a:pt x="10772122" y="1174783"/>
                  <a:pt x="10770898" y="1181274"/>
                  <a:pt x="10768449" y="1185125"/>
                </a:cubicBezTo>
                <a:cubicBezTo>
                  <a:pt x="10766002" y="1188976"/>
                  <a:pt x="10762158" y="1190901"/>
                  <a:pt x="10756918" y="1190901"/>
                </a:cubicBezTo>
                <a:cubicBezTo>
                  <a:pt x="10753608" y="1190901"/>
                  <a:pt x="10751057" y="1190253"/>
                  <a:pt x="10749264" y="1188957"/>
                </a:cubicBezTo>
                <a:cubicBezTo>
                  <a:pt x="10746644" y="1186979"/>
                  <a:pt x="10744782" y="1184387"/>
                  <a:pt x="10743679" y="1181181"/>
                </a:cubicBezTo>
                <a:cubicBezTo>
                  <a:pt x="10742575" y="1177975"/>
                  <a:pt x="10741990" y="1173064"/>
                  <a:pt x="10741920" y="1166447"/>
                </a:cubicBezTo>
                <a:lnTo>
                  <a:pt x="10697136" y="1172484"/>
                </a:lnTo>
                <a:cubicBezTo>
                  <a:pt x="10697963" y="1184080"/>
                  <a:pt x="10700669" y="1193817"/>
                  <a:pt x="10705255" y="1201696"/>
                </a:cubicBezTo>
                <a:cubicBezTo>
                  <a:pt x="10709840" y="1209574"/>
                  <a:pt x="10716339" y="1215560"/>
                  <a:pt x="10724751" y="1219653"/>
                </a:cubicBezTo>
                <a:cubicBezTo>
                  <a:pt x="10733163" y="1223746"/>
                  <a:pt x="10745023" y="1225792"/>
                  <a:pt x="10760330" y="1225792"/>
                </a:cubicBezTo>
                <a:cubicBezTo>
                  <a:pt x="10774811" y="1225792"/>
                  <a:pt x="10786688" y="1222690"/>
                  <a:pt x="10795961" y="1216487"/>
                </a:cubicBezTo>
                <a:cubicBezTo>
                  <a:pt x="10805236" y="1210284"/>
                  <a:pt x="10811407" y="1202718"/>
                  <a:pt x="10814475" y="1193788"/>
                </a:cubicBezTo>
                <a:cubicBezTo>
                  <a:pt x="10817544" y="1184858"/>
                  <a:pt x="10819078" y="1171838"/>
                  <a:pt x="10819078" y="1154728"/>
                </a:cubicBezTo>
                <a:lnTo>
                  <a:pt x="10819078" y="1073234"/>
                </a:lnTo>
                <a:close/>
                <a:moveTo>
                  <a:pt x="440726" y="1067978"/>
                </a:moveTo>
                <a:cubicBezTo>
                  <a:pt x="416110" y="1067978"/>
                  <a:pt x="396906" y="1074800"/>
                  <a:pt x="383116" y="1088442"/>
                </a:cubicBezTo>
                <a:cubicBezTo>
                  <a:pt x="369325" y="1102085"/>
                  <a:pt x="362430" y="1121150"/>
                  <a:pt x="362430" y="1145639"/>
                </a:cubicBezTo>
                <a:cubicBezTo>
                  <a:pt x="362430" y="1163169"/>
                  <a:pt x="365913" y="1177767"/>
                  <a:pt x="372876" y="1189431"/>
                </a:cubicBezTo>
                <a:cubicBezTo>
                  <a:pt x="379841" y="1201096"/>
                  <a:pt x="388925" y="1209623"/>
                  <a:pt x="400130" y="1215011"/>
                </a:cubicBezTo>
                <a:cubicBezTo>
                  <a:pt x="411335" y="1220400"/>
                  <a:pt x="425488" y="1223094"/>
                  <a:pt x="442587" y="1223094"/>
                </a:cubicBezTo>
                <a:cubicBezTo>
                  <a:pt x="459411" y="1223094"/>
                  <a:pt x="473461" y="1219974"/>
                  <a:pt x="484735" y="1213732"/>
                </a:cubicBezTo>
                <a:cubicBezTo>
                  <a:pt x="496008" y="1207491"/>
                  <a:pt x="504627" y="1198760"/>
                  <a:pt x="510591" y="1187539"/>
                </a:cubicBezTo>
                <a:cubicBezTo>
                  <a:pt x="516556" y="1176317"/>
                  <a:pt x="519538" y="1161942"/>
                  <a:pt x="519538" y="1144411"/>
                </a:cubicBezTo>
                <a:cubicBezTo>
                  <a:pt x="519538" y="1120264"/>
                  <a:pt x="512712" y="1101488"/>
                  <a:pt x="499060" y="1088084"/>
                </a:cubicBezTo>
                <a:cubicBezTo>
                  <a:pt x="485407" y="1074680"/>
                  <a:pt x="465963" y="1067978"/>
                  <a:pt x="440726" y="1067978"/>
                </a:cubicBezTo>
                <a:close/>
                <a:moveTo>
                  <a:pt x="3436857" y="1052249"/>
                </a:moveTo>
                <a:lnTo>
                  <a:pt x="3436857" y="1087447"/>
                </a:lnTo>
                <a:lnTo>
                  <a:pt x="3511740" y="1087447"/>
                </a:lnTo>
                <a:cubicBezTo>
                  <a:pt x="3496363" y="1106342"/>
                  <a:pt x="3485124" y="1124077"/>
                  <a:pt x="3478022" y="1140653"/>
                </a:cubicBezTo>
                <a:cubicBezTo>
                  <a:pt x="3470920" y="1157229"/>
                  <a:pt x="3465714" y="1177761"/>
                  <a:pt x="3462404" y="1202249"/>
                </a:cubicBezTo>
                <a:lnTo>
                  <a:pt x="3504396" y="1202249"/>
                </a:lnTo>
                <a:cubicBezTo>
                  <a:pt x="3505775" y="1184650"/>
                  <a:pt x="3508464" y="1169405"/>
                  <a:pt x="3512463" y="1156512"/>
                </a:cubicBezTo>
                <a:cubicBezTo>
                  <a:pt x="3517497" y="1139936"/>
                  <a:pt x="3524358" y="1124896"/>
                  <a:pt x="3533045" y="1111389"/>
                </a:cubicBezTo>
                <a:cubicBezTo>
                  <a:pt x="3540217" y="1100271"/>
                  <a:pt x="3549146" y="1089937"/>
                  <a:pt x="3559834" y="1080387"/>
                </a:cubicBezTo>
                <a:lnTo>
                  <a:pt x="3559834" y="1052249"/>
                </a:lnTo>
                <a:close/>
                <a:moveTo>
                  <a:pt x="6942303" y="1040896"/>
                </a:moveTo>
                <a:lnTo>
                  <a:pt x="6942303" y="1077936"/>
                </a:lnTo>
                <a:lnTo>
                  <a:pt x="6990087" y="1077936"/>
                </a:lnTo>
                <a:lnTo>
                  <a:pt x="6990087" y="1190896"/>
                </a:lnTo>
                <a:lnTo>
                  <a:pt x="7036940" y="1190896"/>
                </a:lnTo>
                <a:lnTo>
                  <a:pt x="7036940" y="1077936"/>
                </a:lnTo>
                <a:lnTo>
                  <a:pt x="7084724" y="1077936"/>
                </a:lnTo>
                <a:lnTo>
                  <a:pt x="7084724" y="1040896"/>
                </a:lnTo>
                <a:close/>
                <a:moveTo>
                  <a:pt x="6182405" y="1038738"/>
                </a:moveTo>
                <a:cubicBezTo>
                  <a:pt x="6188335" y="1038738"/>
                  <a:pt x="6193369" y="1041040"/>
                  <a:pt x="6197506" y="1045645"/>
                </a:cubicBezTo>
                <a:cubicBezTo>
                  <a:pt x="6201644" y="1050249"/>
                  <a:pt x="6203712" y="1056610"/>
                  <a:pt x="6203712" y="1064727"/>
                </a:cubicBezTo>
                <a:cubicBezTo>
                  <a:pt x="6203712" y="1072708"/>
                  <a:pt x="6201747" y="1078847"/>
                  <a:pt x="6197817" y="1083145"/>
                </a:cubicBezTo>
                <a:cubicBezTo>
                  <a:pt x="6193886" y="1087442"/>
                  <a:pt x="6188956" y="1089591"/>
                  <a:pt x="6183026" y="1089591"/>
                </a:cubicBezTo>
                <a:cubicBezTo>
                  <a:pt x="6177303" y="1089591"/>
                  <a:pt x="6172529" y="1087374"/>
                  <a:pt x="6168701" y="1082940"/>
                </a:cubicBezTo>
                <a:cubicBezTo>
                  <a:pt x="6164874" y="1078506"/>
                  <a:pt x="6162962" y="1072094"/>
                  <a:pt x="6162962" y="1063704"/>
                </a:cubicBezTo>
                <a:cubicBezTo>
                  <a:pt x="6162962" y="1055382"/>
                  <a:pt x="6164806" y="1049141"/>
                  <a:pt x="6168494" y="1044980"/>
                </a:cubicBezTo>
                <a:cubicBezTo>
                  <a:pt x="6172183" y="1040819"/>
                  <a:pt x="6176821" y="1038738"/>
                  <a:pt x="6182405" y="1038738"/>
                </a:cubicBezTo>
                <a:close/>
                <a:moveTo>
                  <a:pt x="12129221" y="1038193"/>
                </a:moveTo>
                <a:cubicBezTo>
                  <a:pt x="12108811" y="1038193"/>
                  <a:pt x="12092848" y="1044486"/>
                  <a:pt x="12081333" y="1057071"/>
                </a:cubicBezTo>
                <a:cubicBezTo>
                  <a:pt x="12069818" y="1069656"/>
                  <a:pt x="12064060" y="1089489"/>
                  <a:pt x="12064060" y="1116570"/>
                </a:cubicBezTo>
                <a:cubicBezTo>
                  <a:pt x="12064060" y="1135055"/>
                  <a:pt x="12066801" y="1149909"/>
                  <a:pt x="12072283" y="1161130"/>
                </a:cubicBezTo>
                <a:cubicBezTo>
                  <a:pt x="12077765" y="1172351"/>
                  <a:pt x="12085090" y="1180519"/>
                  <a:pt x="12094262" y="1185635"/>
                </a:cubicBezTo>
                <a:cubicBezTo>
                  <a:pt x="12103432" y="1190752"/>
                  <a:pt x="12115603" y="1193309"/>
                  <a:pt x="12130771" y="1193309"/>
                </a:cubicBezTo>
                <a:cubicBezTo>
                  <a:pt x="12143390" y="1193309"/>
                  <a:pt x="12153888" y="1191212"/>
                  <a:pt x="12162266" y="1187017"/>
                </a:cubicBezTo>
                <a:cubicBezTo>
                  <a:pt x="12170644" y="1182822"/>
                  <a:pt x="12177194" y="1176631"/>
                  <a:pt x="12181917" y="1168445"/>
                </a:cubicBezTo>
                <a:cubicBezTo>
                  <a:pt x="12186641" y="1160260"/>
                  <a:pt x="12189002" y="1151222"/>
                  <a:pt x="12189002" y="1141331"/>
                </a:cubicBezTo>
                <a:cubicBezTo>
                  <a:pt x="12189002" y="1126665"/>
                  <a:pt x="12184331" y="1114557"/>
                  <a:pt x="12174988" y="1105008"/>
                </a:cubicBezTo>
                <a:cubicBezTo>
                  <a:pt x="12165644" y="1095458"/>
                  <a:pt x="12154216" y="1090683"/>
                  <a:pt x="12140701" y="1090683"/>
                </a:cubicBezTo>
                <a:cubicBezTo>
                  <a:pt x="12133737" y="1090683"/>
                  <a:pt x="12127600" y="1091893"/>
                  <a:pt x="12122290" y="1094315"/>
                </a:cubicBezTo>
                <a:cubicBezTo>
                  <a:pt x="12116981" y="1096737"/>
                  <a:pt x="12111810" y="1100471"/>
                  <a:pt x="12106776" y="1105519"/>
                </a:cubicBezTo>
                <a:cubicBezTo>
                  <a:pt x="12108086" y="1089421"/>
                  <a:pt x="12110121" y="1078916"/>
                  <a:pt x="12112878" y="1074005"/>
                </a:cubicBezTo>
                <a:cubicBezTo>
                  <a:pt x="12116671" y="1067184"/>
                  <a:pt x="12121980" y="1063773"/>
                  <a:pt x="12128806" y="1063773"/>
                </a:cubicBezTo>
                <a:cubicBezTo>
                  <a:pt x="12132599" y="1063773"/>
                  <a:pt x="12135788" y="1064967"/>
                  <a:pt x="12138374" y="1067354"/>
                </a:cubicBezTo>
                <a:cubicBezTo>
                  <a:pt x="12140960" y="1069742"/>
                  <a:pt x="12142804" y="1073834"/>
                  <a:pt x="12143907" y="1079632"/>
                </a:cubicBezTo>
                <a:lnTo>
                  <a:pt x="12185795" y="1074516"/>
                </a:lnTo>
                <a:cubicBezTo>
                  <a:pt x="12183383" y="1066468"/>
                  <a:pt x="12179866" y="1059783"/>
                  <a:pt x="12175246" y="1054462"/>
                </a:cubicBezTo>
                <a:cubicBezTo>
                  <a:pt x="12170626" y="1049142"/>
                  <a:pt x="12164817" y="1045100"/>
                  <a:pt x="12157818" y="1042337"/>
                </a:cubicBezTo>
                <a:cubicBezTo>
                  <a:pt x="12150819" y="1039575"/>
                  <a:pt x="12141287" y="1038193"/>
                  <a:pt x="12129221" y="1038193"/>
                </a:cubicBezTo>
                <a:close/>
                <a:moveTo>
                  <a:pt x="6181164" y="1012749"/>
                </a:moveTo>
                <a:cubicBezTo>
                  <a:pt x="6168546" y="1012749"/>
                  <a:pt x="6158065" y="1014847"/>
                  <a:pt x="6149722" y="1019042"/>
                </a:cubicBezTo>
                <a:cubicBezTo>
                  <a:pt x="6141378" y="1023237"/>
                  <a:pt x="6134828" y="1029427"/>
                  <a:pt x="6130070" y="1037613"/>
                </a:cubicBezTo>
                <a:cubicBezTo>
                  <a:pt x="6125313" y="1045798"/>
                  <a:pt x="6122934" y="1054871"/>
                  <a:pt x="6122934" y="1064830"/>
                </a:cubicBezTo>
                <a:cubicBezTo>
                  <a:pt x="6122934" y="1079427"/>
                  <a:pt x="6127606" y="1091501"/>
                  <a:pt x="6136949" y="1101051"/>
                </a:cubicBezTo>
                <a:cubicBezTo>
                  <a:pt x="6146292" y="1110601"/>
                  <a:pt x="6157755" y="1115375"/>
                  <a:pt x="6171339" y="1115375"/>
                </a:cubicBezTo>
                <a:cubicBezTo>
                  <a:pt x="6178302" y="1115375"/>
                  <a:pt x="6184439" y="1114182"/>
                  <a:pt x="6189749" y="1111794"/>
                </a:cubicBezTo>
                <a:cubicBezTo>
                  <a:pt x="6195058" y="1109407"/>
                  <a:pt x="6200230" y="1105655"/>
                  <a:pt x="6205264" y="1100539"/>
                </a:cubicBezTo>
                <a:cubicBezTo>
                  <a:pt x="6203884" y="1116637"/>
                  <a:pt x="6201816" y="1127176"/>
                  <a:pt x="6199057" y="1132156"/>
                </a:cubicBezTo>
                <a:cubicBezTo>
                  <a:pt x="6195265" y="1138909"/>
                  <a:pt x="6189990" y="1142285"/>
                  <a:pt x="6183233" y="1142285"/>
                </a:cubicBezTo>
                <a:cubicBezTo>
                  <a:pt x="6179441" y="1142285"/>
                  <a:pt x="6176234" y="1141092"/>
                  <a:pt x="6173614" y="1138704"/>
                </a:cubicBezTo>
                <a:cubicBezTo>
                  <a:pt x="6170994" y="1136317"/>
                  <a:pt x="6169132" y="1132224"/>
                  <a:pt x="6168029" y="1126426"/>
                </a:cubicBezTo>
                <a:lnTo>
                  <a:pt x="6126140" y="1131644"/>
                </a:lnTo>
                <a:cubicBezTo>
                  <a:pt x="6128623" y="1139625"/>
                  <a:pt x="6132174" y="1146276"/>
                  <a:pt x="6136793" y="1151596"/>
                </a:cubicBezTo>
                <a:cubicBezTo>
                  <a:pt x="6141413" y="1156917"/>
                  <a:pt x="6147205" y="1160959"/>
                  <a:pt x="6154170" y="1163721"/>
                </a:cubicBezTo>
                <a:cubicBezTo>
                  <a:pt x="6161133" y="1166484"/>
                  <a:pt x="6170649" y="1167865"/>
                  <a:pt x="6182716" y="1167865"/>
                </a:cubicBezTo>
                <a:cubicBezTo>
                  <a:pt x="6203126" y="1167865"/>
                  <a:pt x="6219088" y="1161572"/>
                  <a:pt x="6230603" y="1148987"/>
                </a:cubicBezTo>
                <a:cubicBezTo>
                  <a:pt x="6242118" y="1136402"/>
                  <a:pt x="6247876" y="1116569"/>
                  <a:pt x="6247876" y="1089489"/>
                </a:cubicBezTo>
                <a:cubicBezTo>
                  <a:pt x="6247876" y="1071071"/>
                  <a:pt x="6245135" y="1056252"/>
                  <a:pt x="6239653" y="1045031"/>
                </a:cubicBezTo>
                <a:cubicBezTo>
                  <a:pt x="6234172" y="1033810"/>
                  <a:pt x="6226845" y="1025624"/>
                  <a:pt x="6217675" y="1020474"/>
                </a:cubicBezTo>
                <a:cubicBezTo>
                  <a:pt x="6208504" y="1015324"/>
                  <a:pt x="6196334" y="1012749"/>
                  <a:pt x="6181164" y="1012749"/>
                </a:cubicBezTo>
                <a:close/>
                <a:moveTo>
                  <a:pt x="7749393" y="1004596"/>
                </a:moveTo>
                <a:lnTo>
                  <a:pt x="7796938" y="1076425"/>
                </a:lnTo>
                <a:lnTo>
                  <a:pt x="7744635" y="1154597"/>
                </a:lnTo>
                <a:lnTo>
                  <a:pt x="7796971" y="1154597"/>
                </a:lnTo>
                <a:lnTo>
                  <a:pt x="7826913" y="1106405"/>
                </a:lnTo>
                <a:lnTo>
                  <a:pt x="7856856" y="1154597"/>
                </a:lnTo>
                <a:lnTo>
                  <a:pt x="7909500" y="1154597"/>
                </a:lnTo>
                <a:lnTo>
                  <a:pt x="7857859" y="1077244"/>
                </a:lnTo>
                <a:lnTo>
                  <a:pt x="7905053" y="1004596"/>
                </a:lnTo>
                <a:lnTo>
                  <a:pt x="7853960" y="1004596"/>
                </a:lnTo>
                <a:lnTo>
                  <a:pt x="7827844" y="1050743"/>
                </a:lnTo>
                <a:lnTo>
                  <a:pt x="7801004" y="1004596"/>
                </a:lnTo>
                <a:close/>
                <a:moveTo>
                  <a:pt x="3501190" y="880315"/>
                </a:moveTo>
                <a:cubicBezTo>
                  <a:pt x="3506913" y="880315"/>
                  <a:pt x="3511705" y="882532"/>
                  <a:pt x="3515567" y="886966"/>
                </a:cubicBezTo>
                <a:cubicBezTo>
                  <a:pt x="3519427" y="891400"/>
                  <a:pt x="3521359" y="897846"/>
                  <a:pt x="3521359" y="906304"/>
                </a:cubicBezTo>
                <a:cubicBezTo>
                  <a:pt x="3521359" y="914558"/>
                  <a:pt x="3519497" y="920766"/>
                  <a:pt x="3515773" y="924926"/>
                </a:cubicBezTo>
                <a:cubicBezTo>
                  <a:pt x="3512050" y="929087"/>
                  <a:pt x="3507430" y="931168"/>
                  <a:pt x="3501914" y="931168"/>
                </a:cubicBezTo>
                <a:cubicBezTo>
                  <a:pt x="3495915" y="931168"/>
                  <a:pt x="3490847" y="928866"/>
                  <a:pt x="3486710" y="924261"/>
                </a:cubicBezTo>
                <a:cubicBezTo>
                  <a:pt x="3482573" y="919657"/>
                  <a:pt x="3480505" y="913296"/>
                  <a:pt x="3480505" y="905179"/>
                </a:cubicBezTo>
                <a:cubicBezTo>
                  <a:pt x="3480505" y="897198"/>
                  <a:pt x="3482487" y="891059"/>
                  <a:pt x="3486451" y="886761"/>
                </a:cubicBezTo>
                <a:cubicBezTo>
                  <a:pt x="3490416" y="882464"/>
                  <a:pt x="3495328" y="880315"/>
                  <a:pt x="3501190" y="880315"/>
                </a:cubicBezTo>
                <a:close/>
                <a:moveTo>
                  <a:pt x="6185819" y="849410"/>
                </a:moveTo>
                <a:cubicBezTo>
                  <a:pt x="6191128" y="849410"/>
                  <a:pt x="6195799" y="851525"/>
                  <a:pt x="6199833" y="855754"/>
                </a:cubicBezTo>
                <a:cubicBezTo>
                  <a:pt x="6203867" y="859983"/>
                  <a:pt x="6205884" y="865406"/>
                  <a:pt x="6205884" y="872023"/>
                </a:cubicBezTo>
                <a:cubicBezTo>
                  <a:pt x="6205884" y="878571"/>
                  <a:pt x="6203884" y="883977"/>
                  <a:pt x="6199885" y="888240"/>
                </a:cubicBezTo>
                <a:cubicBezTo>
                  <a:pt x="6195886" y="892504"/>
                  <a:pt x="6191370" y="894635"/>
                  <a:pt x="6186336" y="894635"/>
                </a:cubicBezTo>
                <a:cubicBezTo>
                  <a:pt x="6181095" y="894635"/>
                  <a:pt x="6176441" y="892538"/>
                  <a:pt x="6172373" y="888343"/>
                </a:cubicBezTo>
                <a:cubicBezTo>
                  <a:pt x="6168305" y="884148"/>
                  <a:pt x="6166270" y="878742"/>
                  <a:pt x="6166270" y="872125"/>
                </a:cubicBezTo>
                <a:cubicBezTo>
                  <a:pt x="6166270" y="865167"/>
                  <a:pt x="6168218" y="859642"/>
                  <a:pt x="6172115" y="855549"/>
                </a:cubicBezTo>
                <a:cubicBezTo>
                  <a:pt x="6176010" y="851457"/>
                  <a:pt x="6180578" y="849410"/>
                  <a:pt x="6185819" y="849410"/>
                </a:cubicBezTo>
                <a:close/>
                <a:moveTo>
                  <a:pt x="10710892" y="825584"/>
                </a:moveTo>
                <a:lnTo>
                  <a:pt x="10710892" y="975584"/>
                </a:lnTo>
                <a:lnTo>
                  <a:pt x="10757849" y="975584"/>
                </a:lnTo>
                <a:lnTo>
                  <a:pt x="10757849" y="825584"/>
                </a:lnTo>
                <a:close/>
                <a:moveTo>
                  <a:pt x="368636" y="822886"/>
                </a:moveTo>
                <a:lnTo>
                  <a:pt x="368636" y="972887"/>
                </a:lnTo>
                <a:lnTo>
                  <a:pt x="412696" y="972887"/>
                </a:lnTo>
                <a:lnTo>
                  <a:pt x="412696" y="890526"/>
                </a:lnTo>
                <a:lnTo>
                  <a:pt x="469479" y="972887"/>
                </a:lnTo>
                <a:lnTo>
                  <a:pt x="513643" y="972887"/>
                </a:lnTo>
                <a:lnTo>
                  <a:pt x="513643" y="822886"/>
                </a:lnTo>
                <a:lnTo>
                  <a:pt x="469479" y="822886"/>
                </a:lnTo>
                <a:lnTo>
                  <a:pt x="469479" y="905874"/>
                </a:lnTo>
                <a:lnTo>
                  <a:pt x="412386" y="822886"/>
                </a:lnTo>
                <a:close/>
                <a:moveTo>
                  <a:pt x="3501500" y="802041"/>
                </a:moveTo>
                <a:cubicBezTo>
                  <a:pt x="3481090" y="802041"/>
                  <a:pt x="3465128" y="808333"/>
                  <a:pt x="3453612" y="820919"/>
                </a:cubicBezTo>
                <a:cubicBezTo>
                  <a:pt x="3442098" y="833504"/>
                  <a:pt x="3436340" y="853337"/>
                  <a:pt x="3436340" y="880417"/>
                </a:cubicBezTo>
                <a:cubicBezTo>
                  <a:pt x="3436340" y="898903"/>
                  <a:pt x="3439081" y="913757"/>
                  <a:pt x="3444563" y="924977"/>
                </a:cubicBezTo>
                <a:cubicBezTo>
                  <a:pt x="3450045" y="936199"/>
                  <a:pt x="3457371" y="944367"/>
                  <a:pt x="3466541" y="949483"/>
                </a:cubicBezTo>
                <a:cubicBezTo>
                  <a:pt x="3475712" y="954599"/>
                  <a:pt x="3487882" y="957157"/>
                  <a:pt x="3503051" y="957157"/>
                </a:cubicBezTo>
                <a:cubicBezTo>
                  <a:pt x="3515670" y="957157"/>
                  <a:pt x="3526167" y="955059"/>
                  <a:pt x="3534546" y="950864"/>
                </a:cubicBezTo>
                <a:cubicBezTo>
                  <a:pt x="3542923" y="946669"/>
                  <a:pt x="3549474" y="940479"/>
                  <a:pt x="3554197" y="932293"/>
                </a:cubicBezTo>
                <a:cubicBezTo>
                  <a:pt x="3558921" y="924108"/>
                  <a:pt x="3561282" y="915069"/>
                  <a:pt x="3561282" y="905179"/>
                </a:cubicBezTo>
                <a:cubicBezTo>
                  <a:pt x="3561282" y="890513"/>
                  <a:pt x="3556611" y="878405"/>
                  <a:pt x="3547268" y="868855"/>
                </a:cubicBezTo>
                <a:cubicBezTo>
                  <a:pt x="3537925" y="859305"/>
                  <a:pt x="3526496" y="854530"/>
                  <a:pt x="3512981" y="854530"/>
                </a:cubicBezTo>
                <a:cubicBezTo>
                  <a:pt x="3506016" y="854530"/>
                  <a:pt x="3499881" y="855742"/>
                  <a:pt x="3494571" y="858163"/>
                </a:cubicBezTo>
                <a:cubicBezTo>
                  <a:pt x="3489261" y="860585"/>
                  <a:pt x="3484090" y="864319"/>
                  <a:pt x="3479055" y="869367"/>
                </a:cubicBezTo>
                <a:cubicBezTo>
                  <a:pt x="3480366" y="853269"/>
                  <a:pt x="3482401" y="842764"/>
                  <a:pt x="3485159" y="837853"/>
                </a:cubicBezTo>
                <a:cubicBezTo>
                  <a:pt x="3488951" y="831032"/>
                  <a:pt x="3494260" y="827620"/>
                  <a:pt x="3501086" y="827620"/>
                </a:cubicBezTo>
                <a:cubicBezTo>
                  <a:pt x="3504878" y="827620"/>
                  <a:pt x="3508068" y="828814"/>
                  <a:pt x="3510654" y="831202"/>
                </a:cubicBezTo>
                <a:cubicBezTo>
                  <a:pt x="3513240" y="833590"/>
                  <a:pt x="3515084" y="837682"/>
                  <a:pt x="3516187" y="843480"/>
                </a:cubicBezTo>
                <a:lnTo>
                  <a:pt x="3558076" y="838364"/>
                </a:lnTo>
                <a:cubicBezTo>
                  <a:pt x="3555662" y="830315"/>
                  <a:pt x="3552146" y="823630"/>
                  <a:pt x="3547526" y="818309"/>
                </a:cubicBezTo>
                <a:cubicBezTo>
                  <a:pt x="3542906" y="812989"/>
                  <a:pt x="3537096" y="808947"/>
                  <a:pt x="3530099" y="806185"/>
                </a:cubicBezTo>
                <a:cubicBezTo>
                  <a:pt x="3523100" y="803422"/>
                  <a:pt x="3513567" y="802041"/>
                  <a:pt x="3501500" y="802041"/>
                </a:cubicBezTo>
                <a:close/>
                <a:moveTo>
                  <a:pt x="12080920" y="793101"/>
                </a:moveTo>
                <a:lnTo>
                  <a:pt x="12067577" y="873729"/>
                </a:lnTo>
                <a:lnTo>
                  <a:pt x="12103466" y="878845"/>
                </a:lnTo>
                <a:cubicBezTo>
                  <a:pt x="12106846" y="875093"/>
                  <a:pt x="12109948" y="872501"/>
                  <a:pt x="12112775" y="871069"/>
                </a:cubicBezTo>
                <a:cubicBezTo>
                  <a:pt x="12116568" y="869091"/>
                  <a:pt x="12120498" y="868102"/>
                  <a:pt x="12124566" y="868102"/>
                </a:cubicBezTo>
                <a:cubicBezTo>
                  <a:pt x="12130979" y="868102"/>
                  <a:pt x="12136116" y="870182"/>
                  <a:pt x="12139977" y="874343"/>
                </a:cubicBezTo>
                <a:cubicBezTo>
                  <a:pt x="12143838" y="878504"/>
                  <a:pt x="12145769" y="885052"/>
                  <a:pt x="12145769" y="893988"/>
                </a:cubicBezTo>
                <a:cubicBezTo>
                  <a:pt x="12145769" y="902719"/>
                  <a:pt x="12143856" y="909285"/>
                  <a:pt x="12140029" y="913685"/>
                </a:cubicBezTo>
                <a:cubicBezTo>
                  <a:pt x="12136202" y="918085"/>
                  <a:pt x="12131358" y="920284"/>
                  <a:pt x="12125497" y="920284"/>
                </a:cubicBezTo>
                <a:cubicBezTo>
                  <a:pt x="12120257" y="920284"/>
                  <a:pt x="12115740" y="918528"/>
                  <a:pt x="12111947" y="915015"/>
                </a:cubicBezTo>
                <a:cubicBezTo>
                  <a:pt x="12108156" y="911502"/>
                  <a:pt x="12105742" y="906368"/>
                  <a:pt x="12104708" y="899616"/>
                </a:cubicBezTo>
                <a:lnTo>
                  <a:pt x="12062095" y="904220"/>
                </a:lnTo>
                <a:cubicBezTo>
                  <a:pt x="12064164" y="911246"/>
                  <a:pt x="12066750" y="917112"/>
                  <a:pt x="12069852" y="921819"/>
                </a:cubicBezTo>
                <a:cubicBezTo>
                  <a:pt x="12072955" y="926526"/>
                  <a:pt x="12077006" y="930738"/>
                  <a:pt x="12082005" y="934456"/>
                </a:cubicBezTo>
                <a:cubicBezTo>
                  <a:pt x="12087004" y="938173"/>
                  <a:pt x="12093072" y="940970"/>
                  <a:pt x="12100209" y="942846"/>
                </a:cubicBezTo>
                <a:cubicBezTo>
                  <a:pt x="12107345" y="944722"/>
                  <a:pt x="12115913" y="945659"/>
                  <a:pt x="12125910" y="945659"/>
                </a:cubicBezTo>
                <a:cubicBezTo>
                  <a:pt x="12139839" y="945659"/>
                  <a:pt x="12151268" y="943306"/>
                  <a:pt x="12160197" y="938600"/>
                </a:cubicBezTo>
                <a:cubicBezTo>
                  <a:pt x="12169127" y="933893"/>
                  <a:pt x="12176022" y="927071"/>
                  <a:pt x="12180883" y="918135"/>
                </a:cubicBezTo>
                <a:cubicBezTo>
                  <a:pt x="12185744" y="909200"/>
                  <a:pt x="12188175" y="899889"/>
                  <a:pt x="12188175" y="890202"/>
                </a:cubicBezTo>
                <a:cubicBezTo>
                  <a:pt x="12188175" y="876423"/>
                  <a:pt x="12183451" y="864998"/>
                  <a:pt x="12174005" y="855926"/>
                </a:cubicBezTo>
                <a:cubicBezTo>
                  <a:pt x="12164559" y="846853"/>
                  <a:pt x="12152251" y="842317"/>
                  <a:pt x="12137081" y="842317"/>
                </a:cubicBezTo>
                <a:cubicBezTo>
                  <a:pt x="12132599" y="842317"/>
                  <a:pt x="12128065" y="842863"/>
                  <a:pt x="12123480" y="843954"/>
                </a:cubicBezTo>
                <a:cubicBezTo>
                  <a:pt x="12118895" y="845046"/>
                  <a:pt x="12114257" y="846682"/>
                  <a:pt x="12109569" y="848866"/>
                </a:cubicBezTo>
                <a:lnTo>
                  <a:pt x="12113189" y="826355"/>
                </a:lnTo>
                <a:lnTo>
                  <a:pt x="12180934" y="826355"/>
                </a:lnTo>
                <a:lnTo>
                  <a:pt x="12180934" y="793101"/>
                </a:lnTo>
                <a:close/>
                <a:moveTo>
                  <a:pt x="7014910" y="790689"/>
                </a:moveTo>
                <a:cubicBezTo>
                  <a:pt x="6999120" y="790689"/>
                  <a:pt x="6986691" y="792650"/>
                  <a:pt x="6977624" y="796571"/>
                </a:cubicBezTo>
                <a:cubicBezTo>
                  <a:pt x="6968557" y="800494"/>
                  <a:pt x="6961765" y="805883"/>
                  <a:pt x="6957249" y="812738"/>
                </a:cubicBezTo>
                <a:cubicBezTo>
                  <a:pt x="6952732" y="819593"/>
                  <a:pt x="6950474" y="826876"/>
                  <a:pt x="6950474" y="834583"/>
                </a:cubicBezTo>
                <a:cubicBezTo>
                  <a:pt x="6950474" y="846316"/>
                  <a:pt x="6954887" y="855968"/>
                  <a:pt x="6963713" y="863539"/>
                </a:cubicBezTo>
                <a:cubicBezTo>
                  <a:pt x="6972470" y="871111"/>
                  <a:pt x="6987122" y="877183"/>
                  <a:pt x="7007670" y="881752"/>
                </a:cubicBezTo>
                <a:cubicBezTo>
                  <a:pt x="7020219" y="884481"/>
                  <a:pt x="7028218" y="887380"/>
                  <a:pt x="7031666" y="890450"/>
                </a:cubicBezTo>
                <a:cubicBezTo>
                  <a:pt x="7035113" y="893519"/>
                  <a:pt x="7036837" y="896998"/>
                  <a:pt x="7036837" y="900886"/>
                </a:cubicBezTo>
                <a:cubicBezTo>
                  <a:pt x="7036837" y="904979"/>
                  <a:pt x="7035027" y="908577"/>
                  <a:pt x="7031407" y="911681"/>
                </a:cubicBezTo>
                <a:cubicBezTo>
                  <a:pt x="7027787" y="914785"/>
                  <a:pt x="7022633" y="916337"/>
                  <a:pt x="7015944" y="916337"/>
                </a:cubicBezTo>
                <a:cubicBezTo>
                  <a:pt x="7006980" y="916337"/>
                  <a:pt x="7000085" y="913301"/>
                  <a:pt x="6995258" y="907230"/>
                </a:cubicBezTo>
                <a:cubicBezTo>
                  <a:pt x="6992293" y="903479"/>
                  <a:pt x="6990328" y="898021"/>
                  <a:pt x="6989363" y="890859"/>
                </a:cubicBezTo>
                <a:lnTo>
                  <a:pt x="6944785" y="893622"/>
                </a:lnTo>
                <a:cubicBezTo>
                  <a:pt x="6946095" y="908765"/>
                  <a:pt x="6951715" y="921248"/>
                  <a:pt x="6961644" y="931071"/>
                </a:cubicBezTo>
                <a:cubicBezTo>
                  <a:pt x="6971573" y="940893"/>
                  <a:pt x="6989432" y="945804"/>
                  <a:pt x="7015220" y="945804"/>
                </a:cubicBezTo>
                <a:cubicBezTo>
                  <a:pt x="7029907" y="945804"/>
                  <a:pt x="7042077" y="943707"/>
                  <a:pt x="7051731" y="939512"/>
                </a:cubicBezTo>
                <a:cubicBezTo>
                  <a:pt x="7061383" y="935316"/>
                  <a:pt x="7068900" y="929161"/>
                  <a:pt x="7074278" y="921043"/>
                </a:cubicBezTo>
                <a:cubicBezTo>
                  <a:pt x="7079656" y="912926"/>
                  <a:pt x="7082345" y="904058"/>
                  <a:pt x="7082345" y="894440"/>
                </a:cubicBezTo>
                <a:cubicBezTo>
                  <a:pt x="7082345" y="886254"/>
                  <a:pt x="7080329" y="878853"/>
                  <a:pt x="7076294" y="872237"/>
                </a:cubicBezTo>
                <a:cubicBezTo>
                  <a:pt x="7072261" y="865620"/>
                  <a:pt x="7065814" y="860078"/>
                  <a:pt x="7056954" y="855610"/>
                </a:cubicBezTo>
                <a:cubicBezTo>
                  <a:pt x="7048093" y="851142"/>
                  <a:pt x="7033424" y="846725"/>
                  <a:pt x="7012945" y="842359"/>
                </a:cubicBezTo>
                <a:cubicBezTo>
                  <a:pt x="7004670" y="840655"/>
                  <a:pt x="6999430" y="838812"/>
                  <a:pt x="6997223" y="836835"/>
                </a:cubicBezTo>
                <a:cubicBezTo>
                  <a:pt x="6994948" y="834924"/>
                  <a:pt x="6993811" y="832776"/>
                  <a:pt x="6993811" y="830388"/>
                </a:cubicBezTo>
                <a:cubicBezTo>
                  <a:pt x="6993811" y="827114"/>
                  <a:pt x="6995190" y="824334"/>
                  <a:pt x="6997948" y="822049"/>
                </a:cubicBezTo>
                <a:cubicBezTo>
                  <a:pt x="7000706" y="819764"/>
                  <a:pt x="7004809" y="818622"/>
                  <a:pt x="7010256" y="818622"/>
                </a:cubicBezTo>
                <a:cubicBezTo>
                  <a:pt x="7016875" y="818622"/>
                  <a:pt x="7022064" y="820156"/>
                  <a:pt x="7025822" y="823226"/>
                </a:cubicBezTo>
                <a:cubicBezTo>
                  <a:pt x="7029579" y="826295"/>
                  <a:pt x="7032045" y="831207"/>
                  <a:pt x="7033216" y="837960"/>
                </a:cubicBezTo>
                <a:lnTo>
                  <a:pt x="7077381" y="835402"/>
                </a:lnTo>
                <a:cubicBezTo>
                  <a:pt x="7075450" y="819850"/>
                  <a:pt x="7069399" y="808509"/>
                  <a:pt x="7059229" y="801380"/>
                </a:cubicBezTo>
                <a:cubicBezTo>
                  <a:pt x="7049058" y="794252"/>
                  <a:pt x="7034286" y="790689"/>
                  <a:pt x="7014910" y="790689"/>
                </a:cubicBezTo>
                <a:close/>
                <a:moveTo>
                  <a:pt x="6185819" y="790474"/>
                </a:moveTo>
                <a:cubicBezTo>
                  <a:pt x="6190852" y="790474"/>
                  <a:pt x="6194989" y="792094"/>
                  <a:pt x="6198230" y="795334"/>
                </a:cubicBezTo>
                <a:cubicBezTo>
                  <a:pt x="6201471" y="798575"/>
                  <a:pt x="6203091" y="802787"/>
                  <a:pt x="6203091" y="807971"/>
                </a:cubicBezTo>
                <a:cubicBezTo>
                  <a:pt x="6203091" y="812950"/>
                  <a:pt x="6201540" y="817009"/>
                  <a:pt x="6198437" y="820147"/>
                </a:cubicBezTo>
                <a:cubicBezTo>
                  <a:pt x="6195334" y="823285"/>
                  <a:pt x="6191370" y="824853"/>
                  <a:pt x="6186543" y="824853"/>
                </a:cubicBezTo>
                <a:cubicBezTo>
                  <a:pt x="6181095" y="824853"/>
                  <a:pt x="6176735" y="823268"/>
                  <a:pt x="6173458" y="820096"/>
                </a:cubicBezTo>
                <a:cubicBezTo>
                  <a:pt x="6170183" y="816924"/>
                  <a:pt x="6168546" y="812746"/>
                  <a:pt x="6168546" y="807562"/>
                </a:cubicBezTo>
                <a:cubicBezTo>
                  <a:pt x="6168546" y="802514"/>
                  <a:pt x="6170149" y="798404"/>
                  <a:pt x="6173355" y="795232"/>
                </a:cubicBezTo>
                <a:cubicBezTo>
                  <a:pt x="6176562" y="792060"/>
                  <a:pt x="6180716" y="790474"/>
                  <a:pt x="6185819" y="790474"/>
                </a:cubicBezTo>
                <a:close/>
                <a:moveTo>
                  <a:pt x="6183750" y="765099"/>
                </a:moveTo>
                <a:cubicBezTo>
                  <a:pt x="6168443" y="765099"/>
                  <a:pt x="6156135" y="768169"/>
                  <a:pt x="6146826" y="774308"/>
                </a:cubicBezTo>
                <a:cubicBezTo>
                  <a:pt x="6134897" y="782289"/>
                  <a:pt x="6128933" y="792555"/>
                  <a:pt x="6128933" y="805106"/>
                </a:cubicBezTo>
                <a:cubicBezTo>
                  <a:pt x="6128933" y="812746"/>
                  <a:pt x="6131001" y="819499"/>
                  <a:pt x="6135138" y="825365"/>
                </a:cubicBezTo>
                <a:cubicBezTo>
                  <a:pt x="6138172" y="829663"/>
                  <a:pt x="6142999" y="833551"/>
                  <a:pt x="6149619" y="837029"/>
                </a:cubicBezTo>
                <a:cubicBezTo>
                  <a:pt x="6141000" y="840372"/>
                  <a:pt x="6134622" y="845096"/>
                  <a:pt x="6130485" y="851201"/>
                </a:cubicBezTo>
                <a:cubicBezTo>
                  <a:pt x="6126347" y="857306"/>
                  <a:pt x="6124279" y="864758"/>
                  <a:pt x="6124279" y="873557"/>
                </a:cubicBezTo>
                <a:cubicBezTo>
                  <a:pt x="6124279" y="882562"/>
                  <a:pt x="6126485" y="890713"/>
                  <a:pt x="6130898" y="898012"/>
                </a:cubicBezTo>
                <a:cubicBezTo>
                  <a:pt x="6135311" y="905311"/>
                  <a:pt x="6141758" y="910836"/>
                  <a:pt x="6150239" y="914588"/>
                </a:cubicBezTo>
                <a:cubicBezTo>
                  <a:pt x="6158720" y="918339"/>
                  <a:pt x="6170994" y="920215"/>
                  <a:pt x="6187059" y="920215"/>
                </a:cubicBezTo>
                <a:cubicBezTo>
                  <a:pt x="6195610" y="920215"/>
                  <a:pt x="6203660" y="919380"/>
                  <a:pt x="6211210" y="917708"/>
                </a:cubicBezTo>
                <a:cubicBezTo>
                  <a:pt x="6218760" y="916037"/>
                  <a:pt x="6225070" y="913428"/>
                  <a:pt x="6230137" y="909881"/>
                </a:cubicBezTo>
                <a:cubicBezTo>
                  <a:pt x="6235206" y="906334"/>
                  <a:pt x="6239481" y="901303"/>
                  <a:pt x="6242963" y="894789"/>
                </a:cubicBezTo>
                <a:cubicBezTo>
                  <a:pt x="6246445" y="888275"/>
                  <a:pt x="6248186" y="881266"/>
                  <a:pt x="6248186" y="873762"/>
                </a:cubicBezTo>
                <a:cubicBezTo>
                  <a:pt x="6248186" y="865986"/>
                  <a:pt x="6246169" y="858892"/>
                  <a:pt x="6242135" y="852480"/>
                </a:cubicBezTo>
                <a:cubicBezTo>
                  <a:pt x="6238102" y="846068"/>
                  <a:pt x="6231982" y="840918"/>
                  <a:pt x="6223777" y="837029"/>
                </a:cubicBezTo>
                <a:cubicBezTo>
                  <a:pt x="6229983" y="832937"/>
                  <a:pt x="6234534" y="828708"/>
                  <a:pt x="6237430" y="824342"/>
                </a:cubicBezTo>
                <a:cubicBezTo>
                  <a:pt x="6241291" y="818476"/>
                  <a:pt x="6243222" y="812166"/>
                  <a:pt x="6243222" y="805413"/>
                </a:cubicBezTo>
                <a:cubicBezTo>
                  <a:pt x="6243222" y="793816"/>
                  <a:pt x="6238378" y="784199"/>
                  <a:pt x="6228690" y="776559"/>
                </a:cubicBezTo>
                <a:cubicBezTo>
                  <a:pt x="6219002" y="768919"/>
                  <a:pt x="6204022" y="765099"/>
                  <a:pt x="6183750" y="765099"/>
                </a:cubicBezTo>
                <a:close/>
                <a:moveTo>
                  <a:pt x="7744118" y="756946"/>
                </a:moveTo>
                <a:lnTo>
                  <a:pt x="7777853" y="906947"/>
                </a:lnTo>
                <a:lnTo>
                  <a:pt x="7823797" y="906947"/>
                </a:lnTo>
                <a:lnTo>
                  <a:pt x="7850287" y="812506"/>
                </a:lnTo>
                <a:lnTo>
                  <a:pt x="7876882" y="906947"/>
                </a:lnTo>
                <a:lnTo>
                  <a:pt x="7922826" y="906947"/>
                </a:lnTo>
                <a:lnTo>
                  <a:pt x="7956250" y="756946"/>
                </a:lnTo>
                <a:lnTo>
                  <a:pt x="7911980" y="756946"/>
                </a:lnTo>
                <a:lnTo>
                  <a:pt x="7895940" y="840809"/>
                </a:lnTo>
                <a:lnTo>
                  <a:pt x="7872433" y="756946"/>
                </a:lnTo>
                <a:lnTo>
                  <a:pt x="7828091" y="756946"/>
                </a:lnTo>
                <a:lnTo>
                  <a:pt x="7804642" y="840920"/>
                </a:lnTo>
                <a:lnTo>
                  <a:pt x="7788620" y="756946"/>
                </a:lnTo>
                <a:close/>
                <a:moveTo>
                  <a:pt x="12136253" y="587877"/>
                </a:moveTo>
                <a:lnTo>
                  <a:pt x="12136253" y="635083"/>
                </a:lnTo>
                <a:lnTo>
                  <a:pt x="12095703" y="635083"/>
                </a:lnTo>
                <a:close/>
                <a:moveTo>
                  <a:pt x="10709237" y="577934"/>
                </a:moveTo>
                <a:lnTo>
                  <a:pt x="10709237" y="727934"/>
                </a:lnTo>
                <a:lnTo>
                  <a:pt x="10756090" y="727934"/>
                </a:lnTo>
                <a:lnTo>
                  <a:pt x="10756090" y="667259"/>
                </a:lnTo>
                <a:lnTo>
                  <a:pt x="10807287" y="667259"/>
                </a:lnTo>
                <a:lnTo>
                  <a:pt x="10807287" y="727934"/>
                </a:lnTo>
                <a:lnTo>
                  <a:pt x="10854348" y="727934"/>
                </a:lnTo>
                <a:lnTo>
                  <a:pt x="10854348" y="577934"/>
                </a:lnTo>
                <a:lnTo>
                  <a:pt x="10807287" y="577934"/>
                </a:lnTo>
                <a:lnTo>
                  <a:pt x="10807287" y="630424"/>
                </a:lnTo>
                <a:lnTo>
                  <a:pt x="10756090" y="630424"/>
                </a:lnTo>
                <a:lnTo>
                  <a:pt x="10756090" y="577934"/>
                </a:lnTo>
                <a:close/>
                <a:moveTo>
                  <a:pt x="7000637" y="575883"/>
                </a:moveTo>
                <a:lnTo>
                  <a:pt x="7021219" y="575883"/>
                </a:lnTo>
                <a:cubicBezTo>
                  <a:pt x="7029769" y="575883"/>
                  <a:pt x="7035596" y="577179"/>
                  <a:pt x="7038698" y="579771"/>
                </a:cubicBezTo>
                <a:cubicBezTo>
                  <a:pt x="7041801" y="582363"/>
                  <a:pt x="7043353" y="586080"/>
                  <a:pt x="7043353" y="590924"/>
                </a:cubicBezTo>
                <a:cubicBezTo>
                  <a:pt x="7043353" y="594198"/>
                  <a:pt x="7042371" y="597097"/>
                  <a:pt x="7040405" y="599621"/>
                </a:cubicBezTo>
                <a:cubicBezTo>
                  <a:pt x="7038440" y="602145"/>
                  <a:pt x="7035906" y="603714"/>
                  <a:pt x="7032803" y="604328"/>
                </a:cubicBezTo>
                <a:cubicBezTo>
                  <a:pt x="7026666" y="605692"/>
                  <a:pt x="7022529" y="606374"/>
                  <a:pt x="7020392" y="606374"/>
                </a:cubicBezTo>
                <a:lnTo>
                  <a:pt x="7000637" y="606374"/>
                </a:lnTo>
                <a:close/>
                <a:moveTo>
                  <a:pt x="367809" y="575237"/>
                </a:moveTo>
                <a:lnTo>
                  <a:pt x="367809" y="725237"/>
                </a:lnTo>
                <a:lnTo>
                  <a:pt x="406181" y="725237"/>
                </a:lnTo>
                <a:lnTo>
                  <a:pt x="406181" y="610843"/>
                </a:lnTo>
                <a:lnTo>
                  <a:pt x="435692" y="725237"/>
                </a:lnTo>
                <a:lnTo>
                  <a:pt x="470424" y="725237"/>
                </a:lnTo>
                <a:lnTo>
                  <a:pt x="499991" y="610843"/>
                </a:lnTo>
                <a:lnTo>
                  <a:pt x="499991" y="725237"/>
                </a:lnTo>
                <a:lnTo>
                  <a:pt x="538362" y="725237"/>
                </a:lnTo>
                <a:lnTo>
                  <a:pt x="538362" y="575237"/>
                </a:lnTo>
                <a:lnTo>
                  <a:pt x="476782" y="575237"/>
                </a:lnTo>
                <a:lnTo>
                  <a:pt x="453189" y="666505"/>
                </a:lnTo>
                <a:lnTo>
                  <a:pt x="429426" y="575237"/>
                </a:lnTo>
                <a:close/>
                <a:moveTo>
                  <a:pt x="3453199" y="547424"/>
                </a:moveTo>
                <a:lnTo>
                  <a:pt x="3439857" y="628051"/>
                </a:lnTo>
                <a:lnTo>
                  <a:pt x="3475746" y="633167"/>
                </a:lnTo>
                <a:cubicBezTo>
                  <a:pt x="3479125" y="629416"/>
                  <a:pt x="3482228" y="626824"/>
                  <a:pt x="3485055" y="625391"/>
                </a:cubicBezTo>
                <a:cubicBezTo>
                  <a:pt x="3488847" y="623413"/>
                  <a:pt x="3492778" y="622424"/>
                  <a:pt x="3496846" y="622424"/>
                </a:cubicBezTo>
                <a:cubicBezTo>
                  <a:pt x="3503258" y="622424"/>
                  <a:pt x="3508396" y="624504"/>
                  <a:pt x="3512256" y="628665"/>
                </a:cubicBezTo>
                <a:cubicBezTo>
                  <a:pt x="3516119" y="632826"/>
                  <a:pt x="3518048" y="639375"/>
                  <a:pt x="3518048" y="648310"/>
                </a:cubicBezTo>
                <a:cubicBezTo>
                  <a:pt x="3518048" y="657042"/>
                  <a:pt x="3516135" y="663607"/>
                  <a:pt x="3512308" y="668007"/>
                </a:cubicBezTo>
                <a:cubicBezTo>
                  <a:pt x="3508482" y="672407"/>
                  <a:pt x="3503638" y="674607"/>
                  <a:pt x="3497777" y="674607"/>
                </a:cubicBezTo>
                <a:cubicBezTo>
                  <a:pt x="3492537" y="674607"/>
                  <a:pt x="3488020" y="672851"/>
                  <a:pt x="3484228" y="669337"/>
                </a:cubicBezTo>
                <a:cubicBezTo>
                  <a:pt x="3480435" y="665824"/>
                  <a:pt x="3478022" y="660691"/>
                  <a:pt x="3476987" y="653938"/>
                </a:cubicBezTo>
                <a:lnTo>
                  <a:pt x="3434375" y="658543"/>
                </a:lnTo>
                <a:cubicBezTo>
                  <a:pt x="3436443" y="665568"/>
                  <a:pt x="3439029" y="671435"/>
                  <a:pt x="3442132" y="676141"/>
                </a:cubicBezTo>
                <a:cubicBezTo>
                  <a:pt x="3445234" y="680848"/>
                  <a:pt x="3449286" y="685061"/>
                  <a:pt x="3454284" y="688778"/>
                </a:cubicBezTo>
                <a:cubicBezTo>
                  <a:pt x="3459283" y="692496"/>
                  <a:pt x="3465352" y="695292"/>
                  <a:pt x="3472488" y="697168"/>
                </a:cubicBezTo>
                <a:cubicBezTo>
                  <a:pt x="3479625" y="699044"/>
                  <a:pt x="3488192" y="699982"/>
                  <a:pt x="3498190" y="699982"/>
                </a:cubicBezTo>
                <a:cubicBezTo>
                  <a:pt x="3512119" y="699982"/>
                  <a:pt x="3523548" y="697628"/>
                  <a:pt x="3532477" y="692922"/>
                </a:cubicBezTo>
                <a:cubicBezTo>
                  <a:pt x="3541406" y="688215"/>
                  <a:pt x="3548302" y="681394"/>
                  <a:pt x="3553163" y="672458"/>
                </a:cubicBezTo>
                <a:cubicBezTo>
                  <a:pt x="3558024" y="663522"/>
                  <a:pt x="3560454" y="654211"/>
                  <a:pt x="3560454" y="644525"/>
                </a:cubicBezTo>
                <a:cubicBezTo>
                  <a:pt x="3560454" y="630746"/>
                  <a:pt x="3555732" y="619320"/>
                  <a:pt x="3546284" y="610248"/>
                </a:cubicBezTo>
                <a:cubicBezTo>
                  <a:pt x="3536838" y="601176"/>
                  <a:pt x="3524530" y="596639"/>
                  <a:pt x="3509360" y="596639"/>
                </a:cubicBezTo>
                <a:cubicBezTo>
                  <a:pt x="3504878" y="596639"/>
                  <a:pt x="3500346" y="597185"/>
                  <a:pt x="3495760" y="598276"/>
                </a:cubicBezTo>
                <a:cubicBezTo>
                  <a:pt x="3491174" y="599368"/>
                  <a:pt x="3486537" y="601005"/>
                  <a:pt x="3481849" y="603188"/>
                </a:cubicBezTo>
                <a:lnTo>
                  <a:pt x="3485469" y="580678"/>
                </a:lnTo>
                <a:lnTo>
                  <a:pt x="3553214" y="580678"/>
                </a:lnTo>
                <a:lnTo>
                  <a:pt x="3553214" y="547424"/>
                </a:lnTo>
                <a:close/>
                <a:moveTo>
                  <a:pt x="6953577" y="545596"/>
                </a:moveTo>
                <a:lnTo>
                  <a:pt x="6953577" y="695596"/>
                </a:lnTo>
                <a:lnTo>
                  <a:pt x="7000637" y="695596"/>
                </a:lnTo>
                <a:lnTo>
                  <a:pt x="7000637" y="634716"/>
                </a:lnTo>
                <a:lnTo>
                  <a:pt x="7004774" y="634716"/>
                </a:lnTo>
                <a:cubicBezTo>
                  <a:pt x="7009049" y="634716"/>
                  <a:pt x="7012876" y="635876"/>
                  <a:pt x="7016254" y="638195"/>
                </a:cubicBezTo>
                <a:cubicBezTo>
                  <a:pt x="7018737" y="639969"/>
                  <a:pt x="7021563" y="643823"/>
                  <a:pt x="7024735" y="649757"/>
                </a:cubicBezTo>
                <a:lnTo>
                  <a:pt x="7049780" y="695596"/>
                </a:lnTo>
                <a:lnTo>
                  <a:pt x="7102721" y="695596"/>
                </a:lnTo>
                <a:lnTo>
                  <a:pt x="7080031" y="652131"/>
                </a:lnTo>
                <a:cubicBezTo>
                  <a:pt x="7078929" y="649946"/>
                  <a:pt x="7076741" y="646840"/>
                  <a:pt x="7073468" y="642812"/>
                </a:cubicBezTo>
                <a:cubicBezTo>
                  <a:pt x="7070195" y="638783"/>
                  <a:pt x="7067697" y="636155"/>
                  <a:pt x="7065975" y="634926"/>
                </a:cubicBezTo>
                <a:cubicBezTo>
                  <a:pt x="7063424" y="633083"/>
                  <a:pt x="7059359" y="631240"/>
                  <a:pt x="7053778" y="629396"/>
                </a:cubicBezTo>
                <a:cubicBezTo>
                  <a:pt x="7060747" y="627827"/>
                  <a:pt x="7066231" y="625849"/>
                  <a:pt x="7070233" y="623462"/>
                </a:cubicBezTo>
                <a:cubicBezTo>
                  <a:pt x="7076511" y="619710"/>
                  <a:pt x="7081444" y="614816"/>
                  <a:pt x="7085031" y="608779"/>
                </a:cubicBezTo>
                <a:cubicBezTo>
                  <a:pt x="7088619" y="602741"/>
                  <a:pt x="7090413" y="595563"/>
                  <a:pt x="7090413" y="587240"/>
                </a:cubicBezTo>
                <a:cubicBezTo>
                  <a:pt x="7090413" y="577690"/>
                  <a:pt x="7088069" y="569590"/>
                  <a:pt x="7083379" y="562940"/>
                </a:cubicBezTo>
                <a:cubicBezTo>
                  <a:pt x="7078691" y="556288"/>
                  <a:pt x="7072520" y="551736"/>
                  <a:pt x="7064866" y="549280"/>
                </a:cubicBezTo>
                <a:cubicBezTo>
                  <a:pt x="7057213" y="546824"/>
                  <a:pt x="7046145" y="545596"/>
                  <a:pt x="7031666" y="545596"/>
                </a:cubicBezTo>
                <a:close/>
                <a:moveTo>
                  <a:pt x="6125003" y="520007"/>
                </a:moveTo>
                <a:lnTo>
                  <a:pt x="6125003" y="555205"/>
                </a:lnTo>
                <a:lnTo>
                  <a:pt x="6199885" y="555205"/>
                </a:lnTo>
                <a:cubicBezTo>
                  <a:pt x="6184509" y="574100"/>
                  <a:pt x="6173269" y="591835"/>
                  <a:pt x="6166167" y="608411"/>
                </a:cubicBezTo>
                <a:cubicBezTo>
                  <a:pt x="6159065" y="624987"/>
                  <a:pt x="6153859" y="645519"/>
                  <a:pt x="6150550" y="670007"/>
                </a:cubicBezTo>
                <a:lnTo>
                  <a:pt x="6192541" y="670007"/>
                </a:lnTo>
                <a:cubicBezTo>
                  <a:pt x="6193921" y="652408"/>
                  <a:pt x="6196610" y="637163"/>
                  <a:pt x="6200609" y="624270"/>
                </a:cubicBezTo>
                <a:cubicBezTo>
                  <a:pt x="6205643" y="607695"/>
                  <a:pt x="6212503" y="592654"/>
                  <a:pt x="6221191" y="579148"/>
                </a:cubicBezTo>
                <a:cubicBezTo>
                  <a:pt x="6228362" y="568029"/>
                  <a:pt x="6237292" y="557695"/>
                  <a:pt x="6247980" y="548145"/>
                </a:cubicBezTo>
                <a:lnTo>
                  <a:pt x="6247980" y="520007"/>
                </a:lnTo>
                <a:close/>
                <a:moveTo>
                  <a:pt x="7744843" y="509296"/>
                </a:moveTo>
                <a:lnTo>
                  <a:pt x="7802106" y="659297"/>
                </a:lnTo>
                <a:lnTo>
                  <a:pt x="7852889" y="659297"/>
                </a:lnTo>
                <a:lnTo>
                  <a:pt x="7909190" y="509296"/>
                </a:lnTo>
                <a:lnTo>
                  <a:pt x="7861637" y="509296"/>
                </a:lnTo>
                <a:lnTo>
                  <a:pt x="7827947" y="617244"/>
                </a:lnTo>
                <a:lnTo>
                  <a:pt x="7793821" y="509296"/>
                </a:lnTo>
                <a:close/>
                <a:moveTo>
                  <a:pt x="6189335" y="348073"/>
                </a:moveTo>
                <a:cubicBezTo>
                  <a:pt x="6195058" y="348073"/>
                  <a:pt x="6199851" y="350290"/>
                  <a:pt x="6203712" y="354724"/>
                </a:cubicBezTo>
                <a:cubicBezTo>
                  <a:pt x="6207573" y="359158"/>
                  <a:pt x="6209504" y="365604"/>
                  <a:pt x="6209504" y="374062"/>
                </a:cubicBezTo>
                <a:cubicBezTo>
                  <a:pt x="6209504" y="382316"/>
                  <a:pt x="6207642" y="388524"/>
                  <a:pt x="6203918" y="392684"/>
                </a:cubicBezTo>
                <a:cubicBezTo>
                  <a:pt x="6200195" y="396845"/>
                  <a:pt x="6195576" y="398926"/>
                  <a:pt x="6190060" y="398926"/>
                </a:cubicBezTo>
                <a:cubicBezTo>
                  <a:pt x="6184060" y="398926"/>
                  <a:pt x="6178993" y="396624"/>
                  <a:pt x="6174855" y="392020"/>
                </a:cubicBezTo>
                <a:cubicBezTo>
                  <a:pt x="6170718" y="387415"/>
                  <a:pt x="6168650" y="381054"/>
                  <a:pt x="6168650" y="372937"/>
                </a:cubicBezTo>
                <a:cubicBezTo>
                  <a:pt x="6168650" y="364956"/>
                  <a:pt x="6170632" y="358817"/>
                  <a:pt x="6174597" y="354520"/>
                </a:cubicBezTo>
                <a:cubicBezTo>
                  <a:pt x="6178561" y="350222"/>
                  <a:pt x="6183474" y="348073"/>
                  <a:pt x="6189335" y="348073"/>
                </a:cubicBezTo>
                <a:close/>
                <a:moveTo>
                  <a:pt x="3508533" y="342200"/>
                </a:moveTo>
                <a:lnTo>
                  <a:pt x="3508533" y="389406"/>
                </a:lnTo>
                <a:lnTo>
                  <a:pt x="3467982" y="389406"/>
                </a:lnTo>
                <a:close/>
                <a:moveTo>
                  <a:pt x="7025253" y="330484"/>
                </a:moveTo>
                <a:cubicBezTo>
                  <a:pt x="7035251" y="330484"/>
                  <a:pt x="7043094" y="333724"/>
                  <a:pt x="7048783" y="340204"/>
                </a:cubicBezTo>
                <a:cubicBezTo>
                  <a:pt x="7054471" y="346684"/>
                  <a:pt x="7057316" y="357496"/>
                  <a:pt x="7057316" y="372639"/>
                </a:cubicBezTo>
                <a:cubicBezTo>
                  <a:pt x="7057316" y="385805"/>
                  <a:pt x="7055454" y="395695"/>
                  <a:pt x="7051731" y="402312"/>
                </a:cubicBezTo>
                <a:cubicBezTo>
                  <a:pt x="7049869" y="401153"/>
                  <a:pt x="7048145" y="400027"/>
                  <a:pt x="7046559" y="398935"/>
                </a:cubicBezTo>
                <a:cubicBezTo>
                  <a:pt x="7039871" y="394297"/>
                  <a:pt x="7035371" y="391432"/>
                  <a:pt x="7033062" y="390341"/>
                </a:cubicBezTo>
                <a:cubicBezTo>
                  <a:pt x="7030752" y="389250"/>
                  <a:pt x="7027528" y="388328"/>
                  <a:pt x="7023391" y="387578"/>
                </a:cubicBezTo>
                <a:lnTo>
                  <a:pt x="7016047" y="404256"/>
                </a:lnTo>
                <a:cubicBezTo>
                  <a:pt x="7024529" y="407598"/>
                  <a:pt x="7030735" y="411145"/>
                  <a:pt x="7034665" y="414897"/>
                </a:cubicBezTo>
                <a:cubicBezTo>
                  <a:pt x="7031838" y="415511"/>
                  <a:pt x="7028838" y="415818"/>
                  <a:pt x="7025666" y="415818"/>
                </a:cubicBezTo>
                <a:cubicBezTo>
                  <a:pt x="7015807" y="415818"/>
                  <a:pt x="7008049" y="412510"/>
                  <a:pt x="7002395" y="405893"/>
                </a:cubicBezTo>
                <a:cubicBezTo>
                  <a:pt x="6996741" y="399277"/>
                  <a:pt x="6993914" y="387782"/>
                  <a:pt x="6993914" y="371411"/>
                </a:cubicBezTo>
                <a:cubicBezTo>
                  <a:pt x="6993914" y="357360"/>
                  <a:pt x="6996810" y="347026"/>
                  <a:pt x="7002602" y="340409"/>
                </a:cubicBezTo>
                <a:cubicBezTo>
                  <a:pt x="7008394" y="333792"/>
                  <a:pt x="7015944" y="330484"/>
                  <a:pt x="7025253" y="330484"/>
                </a:cubicBezTo>
                <a:close/>
                <a:moveTo>
                  <a:pt x="10784946" y="327726"/>
                </a:moveTo>
                <a:cubicBezTo>
                  <a:pt x="10767571" y="327726"/>
                  <a:pt x="10753746" y="330148"/>
                  <a:pt x="10743472" y="334991"/>
                </a:cubicBezTo>
                <a:cubicBezTo>
                  <a:pt x="10730302" y="341267"/>
                  <a:pt x="10720304" y="350458"/>
                  <a:pt x="10713478" y="362566"/>
                </a:cubicBezTo>
                <a:cubicBezTo>
                  <a:pt x="10706652" y="374674"/>
                  <a:pt x="10703238" y="388913"/>
                  <a:pt x="10703238" y="405284"/>
                </a:cubicBezTo>
                <a:cubicBezTo>
                  <a:pt x="10703238" y="420837"/>
                  <a:pt x="10706359" y="434616"/>
                  <a:pt x="10712598" y="446622"/>
                </a:cubicBezTo>
                <a:cubicBezTo>
                  <a:pt x="10718838" y="458627"/>
                  <a:pt x="10727630" y="467665"/>
                  <a:pt x="10738972" y="473736"/>
                </a:cubicBezTo>
                <a:cubicBezTo>
                  <a:pt x="10750315" y="479807"/>
                  <a:pt x="10764985" y="482842"/>
                  <a:pt x="10782981" y="482842"/>
                </a:cubicBezTo>
                <a:cubicBezTo>
                  <a:pt x="10797599" y="482842"/>
                  <a:pt x="10810235" y="481154"/>
                  <a:pt x="10820888" y="477778"/>
                </a:cubicBezTo>
                <a:cubicBezTo>
                  <a:pt x="10831541" y="474401"/>
                  <a:pt x="10843798" y="468040"/>
                  <a:pt x="10857657" y="458695"/>
                </a:cubicBezTo>
                <a:lnTo>
                  <a:pt x="10857657" y="394746"/>
                </a:lnTo>
                <a:lnTo>
                  <a:pt x="10785257" y="394746"/>
                </a:lnTo>
                <a:lnTo>
                  <a:pt x="10785257" y="425953"/>
                </a:lnTo>
                <a:lnTo>
                  <a:pt x="10816596" y="425953"/>
                </a:lnTo>
                <a:lnTo>
                  <a:pt x="10816596" y="440073"/>
                </a:lnTo>
                <a:cubicBezTo>
                  <a:pt x="10810459" y="443688"/>
                  <a:pt x="10805012" y="446246"/>
                  <a:pt x="10800255" y="447747"/>
                </a:cubicBezTo>
                <a:cubicBezTo>
                  <a:pt x="10795497" y="449247"/>
                  <a:pt x="10790497" y="449998"/>
                  <a:pt x="10785257" y="449998"/>
                </a:cubicBezTo>
                <a:cubicBezTo>
                  <a:pt x="10774224" y="449998"/>
                  <a:pt x="10765623" y="446519"/>
                  <a:pt x="10759452" y="439561"/>
                </a:cubicBezTo>
                <a:cubicBezTo>
                  <a:pt x="10753281" y="432604"/>
                  <a:pt x="10750195" y="421007"/>
                  <a:pt x="10750195" y="404773"/>
                </a:cubicBezTo>
                <a:cubicBezTo>
                  <a:pt x="10750195" y="389493"/>
                  <a:pt x="10753245" y="378323"/>
                  <a:pt x="10759348" y="371263"/>
                </a:cubicBezTo>
                <a:cubicBezTo>
                  <a:pt x="10765450" y="364203"/>
                  <a:pt x="10773638" y="360673"/>
                  <a:pt x="10783912" y="360673"/>
                </a:cubicBezTo>
                <a:cubicBezTo>
                  <a:pt x="10790807" y="360673"/>
                  <a:pt x="10796479" y="362174"/>
                  <a:pt x="10800927" y="365175"/>
                </a:cubicBezTo>
                <a:cubicBezTo>
                  <a:pt x="10805373" y="368177"/>
                  <a:pt x="10808528" y="372508"/>
                  <a:pt x="10810390" y="378170"/>
                </a:cubicBezTo>
                <a:lnTo>
                  <a:pt x="10855588" y="370189"/>
                </a:lnTo>
                <a:cubicBezTo>
                  <a:pt x="10852830" y="360503"/>
                  <a:pt x="10848710" y="352504"/>
                  <a:pt x="10843228" y="346195"/>
                </a:cubicBezTo>
                <a:cubicBezTo>
                  <a:pt x="10837747" y="339885"/>
                  <a:pt x="10830852" y="335230"/>
                  <a:pt x="10822543" y="332229"/>
                </a:cubicBezTo>
                <a:cubicBezTo>
                  <a:pt x="10814234" y="329227"/>
                  <a:pt x="10801702" y="327726"/>
                  <a:pt x="10784946" y="327726"/>
                </a:cubicBezTo>
                <a:close/>
                <a:moveTo>
                  <a:pt x="368325" y="327587"/>
                </a:moveTo>
                <a:lnTo>
                  <a:pt x="368325" y="477587"/>
                </a:lnTo>
                <a:lnTo>
                  <a:pt x="488303" y="477587"/>
                </a:lnTo>
                <a:lnTo>
                  <a:pt x="488303" y="440649"/>
                </a:lnTo>
                <a:lnTo>
                  <a:pt x="415179" y="440649"/>
                </a:lnTo>
                <a:lnTo>
                  <a:pt x="415179" y="327587"/>
                </a:lnTo>
                <a:close/>
                <a:moveTo>
                  <a:pt x="3508533" y="297216"/>
                </a:moveTo>
                <a:lnTo>
                  <a:pt x="3431789" y="387462"/>
                </a:lnTo>
                <a:lnTo>
                  <a:pt x="3431789" y="421739"/>
                </a:lnTo>
                <a:lnTo>
                  <a:pt x="3508533" y="421739"/>
                </a:lnTo>
                <a:lnTo>
                  <a:pt x="3508533" y="449774"/>
                </a:lnTo>
                <a:lnTo>
                  <a:pt x="3545251" y="449774"/>
                </a:lnTo>
                <a:lnTo>
                  <a:pt x="3545251" y="421739"/>
                </a:lnTo>
                <a:lnTo>
                  <a:pt x="3564281" y="421739"/>
                </a:lnTo>
                <a:lnTo>
                  <a:pt x="3564281" y="389406"/>
                </a:lnTo>
                <a:lnTo>
                  <a:pt x="3545251" y="389406"/>
                </a:lnTo>
                <a:lnTo>
                  <a:pt x="3545251" y="297216"/>
                </a:lnTo>
                <a:close/>
                <a:moveTo>
                  <a:pt x="7025356" y="295388"/>
                </a:moveTo>
                <a:cubicBezTo>
                  <a:pt x="7000671" y="295388"/>
                  <a:pt x="6981451" y="302227"/>
                  <a:pt x="6967695" y="315903"/>
                </a:cubicBezTo>
                <a:cubicBezTo>
                  <a:pt x="6953939" y="329580"/>
                  <a:pt x="6947060" y="348765"/>
                  <a:pt x="6947060" y="373458"/>
                </a:cubicBezTo>
                <a:cubicBezTo>
                  <a:pt x="6947060" y="398901"/>
                  <a:pt x="6954922" y="418649"/>
                  <a:pt x="6970642" y="432701"/>
                </a:cubicBezTo>
                <a:cubicBezTo>
                  <a:pt x="6983950" y="444570"/>
                  <a:pt x="7002119" y="450504"/>
                  <a:pt x="7025150" y="450504"/>
                </a:cubicBezTo>
                <a:cubicBezTo>
                  <a:pt x="7040733" y="450504"/>
                  <a:pt x="7053696" y="448287"/>
                  <a:pt x="7064039" y="443854"/>
                </a:cubicBezTo>
                <a:cubicBezTo>
                  <a:pt x="7066589" y="446037"/>
                  <a:pt x="7071071" y="449293"/>
                  <a:pt x="7077484" y="453625"/>
                </a:cubicBezTo>
                <a:cubicBezTo>
                  <a:pt x="7083897" y="457957"/>
                  <a:pt x="7090378" y="461692"/>
                  <a:pt x="7096929" y="464829"/>
                </a:cubicBezTo>
                <a:lnTo>
                  <a:pt x="7109960" y="438840"/>
                </a:lnTo>
                <a:cubicBezTo>
                  <a:pt x="7105410" y="436862"/>
                  <a:pt x="7101790" y="435123"/>
                  <a:pt x="7099101" y="433622"/>
                </a:cubicBezTo>
                <a:cubicBezTo>
                  <a:pt x="7097308" y="432598"/>
                  <a:pt x="7093482" y="430075"/>
                  <a:pt x="7087620" y="426050"/>
                </a:cubicBezTo>
                <a:cubicBezTo>
                  <a:pt x="7098652" y="412749"/>
                  <a:pt x="7104169" y="395013"/>
                  <a:pt x="7104169" y="372844"/>
                </a:cubicBezTo>
                <a:cubicBezTo>
                  <a:pt x="7104169" y="347947"/>
                  <a:pt x="7097325" y="328813"/>
                  <a:pt x="7083638" y="315443"/>
                </a:cubicBezTo>
                <a:cubicBezTo>
                  <a:pt x="7069951" y="302073"/>
                  <a:pt x="7050524" y="295388"/>
                  <a:pt x="7025356" y="295388"/>
                </a:cubicBezTo>
                <a:close/>
                <a:moveTo>
                  <a:pt x="12123945" y="295243"/>
                </a:moveTo>
                <a:cubicBezTo>
                  <a:pt x="12106707" y="295243"/>
                  <a:pt x="12093382" y="298586"/>
                  <a:pt x="12083970" y="305271"/>
                </a:cubicBezTo>
                <a:cubicBezTo>
                  <a:pt x="12074558" y="311956"/>
                  <a:pt x="12068197" y="321574"/>
                  <a:pt x="12064888" y="334125"/>
                </a:cubicBezTo>
                <a:lnTo>
                  <a:pt x="12104708" y="341185"/>
                </a:lnTo>
                <a:cubicBezTo>
                  <a:pt x="12105811" y="333750"/>
                  <a:pt x="12107914" y="328548"/>
                  <a:pt x="12111016" y="325581"/>
                </a:cubicBezTo>
                <a:cubicBezTo>
                  <a:pt x="12114120" y="322614"/>
                  <a:pt x="12118153" y="321130"/>
                  <a:pt x="12123118" y="321130"/>
                </a:cubicBezTo>
                <a:cubicBezTo>
                  <a:pt x="12127945" y="321130"/>
                  <a:pt x="12131737" y="322495"/>
                  <a:pt x="12134495" y="325223"/>
                </a:cubicBezTo>
                <a:cubicBezTo>
                  <a:pt x="12137253" y="327951"/>
                  <a:pt x="12138633" y="331601"/>
                  <a:pt x="12138633" y="336171"/>
                </a:cubicBezTo>
                <a:cubicBezTo>
                  <a:pt x="12138633" y="340946"/>
                  <a:pt x="12136788" y="345073"/>
                  <a:pt x="12133099" y="348552"/>
                </a:cubicBezTo>
                <a:cubicBezTo>
                  <a:pt x="12129410" y="352031"/>
                  <a:pt x="12124807" y="353770"/>
                  <a:pt x="12119291" y="353770"/>
                </a:cubicBezTo>
                <a:cubicBezTo>
                  <a:pt x="12117981" y="353770"/>
                  <a:pt x="12116154" y="353600"/>
                  <a:pt x="12113809" y="353259"/>
                </a:cubicBezTo>
                <a:lnTo>
                  <a:pt x="12111637" y="383033"/>
                </a:lnTo>
                <a:cubicBezTo>
                  <a:pt x="12117429" y="381396"/>
                  <a:pt x="12121980" y="380578"/>
                  <a:pt x="12125291" y="380578"/>
                </a:cubicBezTo>
                <a:cubicBezTo>
                  <a:pt x="12131496" y="380578"/>
                  <a:pt x="12136409" y="382488"/>
                  <a:pt x="12140029" y="386307"/>
                </a:cubicBezTo>
                <a:cubicBezTo>
                  <a:pt x="12143648" y="390127"/>
                  <a:pt x="12145459" y="395516"/>
                  <a:pt x="12145459" y="402474"/>
                </a:cubicBezTo>
                <a:cubicBezTo>
                  <a:pt x="12145459" y="409296"/>
                  <a:pt x="12143580" y="414752"/>
                  <a:pt x="12139821" y="418845"/>
                </a:cubicBezTo>
                <a:cubicBezTo>
                  <a:pt x="12136064" y="422938"/>
                  <a:pt x="12131358" y="424985"/>
                  <a:pt x="12125704" y="424985"/>
                </a:cubicBezTo>
                <a:cubicBezTo>
                  <a:pt x="12120325" y="424985"/>
                  <a:pt x="12115895" y="423364"/>
                  <a:pt x="12112413" y="420124"/>
                </a:cubicBezTo>
                <a:cubicBezTo>
                  <a:pt x="12108931" y="416884"/>
                  <a:pt x="12106363" y="411069"/>
                  <a:pt x="12104708" y="402679"/>
                </a:cubicBezTo>
                <a:lnTo>
                  <a:pt x="12062612" y="408204"/>
                </a:lnTo>
                <a:cubicBezTo>
                  <a:pt x="12065371" y="417549"/>
                  <a:pt x="12069318" y="425309"/>
                  <a:pt x="12074455" y="431482"/>
                </a:cubicBezTo>
                <a:cubicBezTo>
                  <a:pt x="12079591" y="437655"/>
                  <a:pt x="12086143" y="442344"/>
                  <a:pt x="12094106" y="445551"/>
                </a:cubicBezTo>
                <a:cubicBezTo>
                  <a:pt x="12102070" y="448756"/>
                  <a:pt x="12112947" y="450360"/>
                  <a:pt x="12126738" y="450360"/>
                </a:cubicBezTo>
                <a:cubicBezTo>
                  <a:pt x="12140874" y="450360"/>
                  <a:pt x="12152285" y="448194"/>
                  <a:pt x="12160973" y="443862"/>
                </a:cubicBezTo>
                <a:cubicBezTo>
                  <a:pt x="12169661" y="439531"/>
                  <a:pt x="12176315" y="433357"/>
                  <a:pt x="12180934" y="425342"/>
                </a:cubicBezTo>
                <a:cubicBezTo>
                  <a:pt x="12185555" y="417327"/>
                  <a:pt x="12187865" y="408954"/>
                  <a:pt x="12187865" y="400223"/>
                </a:cubicBezTo>
                <a:cubicBezTo>
                  <a:pt x="12187865" y="393266"/>
                  <a:pt x="12186468" y="387280"/>
                  <a:pt x="12183676" y="382266"/>
                </a:cubicBezTo>
                <a:cubicBezTo>
                  <a:pt x="12180883" y="377253"/>
                  <a:pt x="12176970" y="373211"/>
                  <a:pt x="12171937" y="370141"/>
                </a:cubicBezTo>
                <a:cubicBezTo>
                  <a:pt x="12168834" y="368231"/>
                  <a:pt x="12164351" y="366560"/>
                  <a:pt x="12158491" y="365128"/>
                </a:cubicBezTo>
                <a:cubicBezTo>
                  <a:pt x="12165730" y="361171"/>
                  <a:pt x="12171143" y="356567"/>
                  <a:pt x="12174729" y="351315"/>
                </a:cubicBezTo>
                <a:cubicBezTo>
                  <a:pt x="12178314" y="346062"/>
                  <a:pt x="12180107" y="340196"/>
                  <a:pt x="12180107" y="333715"/>
                </a:cubicBezTo>
                <a:cubicBezTo>
                  <a:pt x="12180107" y="322665"/>
                  <a:pt x="12175694" y="313490"/>
                  <a:pt x="12166868" y="306192"/>
                </a:cubicBezTo>
                <a:cubicBezTo>
                  <a:pt x="12158043" y="298893"/>
                  <a:pt x="12143734" y="295243"/>
                  <a:pt x="12123945" y="295243"/>
                </a:cubicBezTo>
                <a:close/>
                <a:moveTo>
                  <a:pt x="6189645" y="269799"/>
                </a:moveTo>
                <a:cubicBezTo>
                  <a:pt x="6169235" y="269799"/>
                  <a:pt x="6153273" y="276092"/>
                  <a:pt x="6141758" y="288677"/>
                </a:cubicBezTo>
                <a:cubicBezTo>
                  <a:pt x="6130243" y="301262"/>
                  <a:pt x="6124485" y="321095"/>
                  <a:pt x="6124485" y="348175"/>
                </a:cubicBezTo>
                <a:cubicBezTo>
                  <a:pt x="6124485" y="366662"/>
                  <a:pt x="6127227" y="381515"/>
                  <a:pt x="6132708" y="392736"/>
                </a:cubicBezTo>
                <a:cubicBezTo>
                  <a:pt x="6138190" y="403957"/>
                  <a:pt x="6145516" y="412125"/>
                  <a:pt x="6154686" y="417241"/>
                </a:cubicBezTo>
                <a:cubicBezTo>
                  <a:pt x="6163858" y="422357"/>
                  <a:pt x="6176027" y="424915"/>
                  <a:pt x="6191197" y="424915"/>
                </a:cubicBezTo>
                <a:cubicBezTo>
                  <a:pt x="6203815" y="424915"/>
                  <a:pt x="6214314" y="422817"/>
                  <a:pt x="6222690" y="418623"/>
                </a:cubicBezTo>
                <a:cubicBezTo>
                  <a:pt x="6231068" y="414428"/>
                  <a:pt x="6237620" y="408237"/>
                  <a:pt x="6242342" y="400051"/>
                </a:cubicBezTo>
                <a:cubicBezTo>
                  <a:pt x="6247066" y="391866"/>
                  <a:pt x="6249427" y="382828"/>
                  <a:pt x="6249427" y="372937"/>
                </a:cubicBezTo>
                <a:cubicBezTo>
                  <a:pt x="6249427" y="358271"/>
                  <a:pt x="6244756" y="346163"/>
                  <a:pt x="6235413" y="336613"/>
                </a:cubicBezTo>
                <a:cubicBezTo>
                  <a:pt x="6226070" y="327064"/>
                  <a:pt x="6214641" y="322289"/>
                  <a:pt x="6201126" y="322289"/>
                </a:cubicBezTo>
                <a:cubicBezTo>
                  <a:pt x="6194163" y="322289"/>
                  <a:pt x="6188025" y="323500"/>
                  <a:pt x="6182716" y="325921"/>
                </a:cubicBezTo>
                <a:cubicBezTo>
                  <a:pt x="6177407" y="328343"/>
                  <a:pt x="6172235" y="332077"/>
                  <a:pt x="6167201" y="337125"/>
                </a:cubicBezTo>
                <a:cubicBezTo>
                  <a:pt x="6168511" y="321027"/>
                  <a:pt x="6170545" y="310522"/>
                  <a:pt x="6173304" y="305611"/>
                </a:cubicBezTo>
                <a:cubicBezTo>
                  <a:pt x="6177096" y="298790"/>
                  <a:pt x="6182405" y="295379"/>
                  <a:pt x="6189232" y="295379"/>
                </a:cubicBezTo>
                <a:cubicBezTo>
                  <a:pt x="6193024" y="295379"/>
                  <a:pt x="6196214" y="296573"/>
                  <a:pt x="6198799" y="298960"/>
                </a:cubicBezTo>
                <a:cubicBezTo>
                  <a:pt x="6201385" y="301348"/>
                  <a:pt x="6203230" y="305441"/>
                  <a:pt x="6204333" y="311238"/>
                </a:cubicBezTo>
                <a:lnTo>
                  <a:pt x="6246221" y="306122"/>
                </a:lnTo>
                <a:cubicBezTo>
                  <a:pt x="6243808" y="298074"/>
                  <a:pt x="6240291" y="291389"/>
                  <a:pt x="6235672" y="286068"/>
                </a:cubicBezTo>
                <a:cubicBezTo>
                  <a:pt x="6231051" y="280747"/>
                  <a:pt x="6225242" y="276705"/>
                  <a:pt x="6218244" y="273943"/>
                </a:cubicBezTo>
                <a:cubicBezTo>
                  <a:pt x="6211245" y="271180"/>
                  <a:pt x="6201713" y="269799"/>
                  <a:pt x="6189645" y="269799"/>
                </a:cubicBezTo>
                <a:close/>
                <a:moveTo>
                  <a:pt x="7759839" y="261646"/>
                </a:moveTo>
                <a:lnTo>
                  <a:pt x="7759839" y="351015"/>
                </a:lnTo>
                <a:cubicBezTo>
                  <a:pt x="7759839" y="358376"/>
                  <a:pt x="7761287" y="366829"/>
                  <a:pt x="7764183" y="376373"/>
                </a:cubicBezTo>
                <a:cubicBezTo>
                  <a:pt x="7765976" y="382303"/>
                  <a:pt x="7769303" y="388063"/>
                  <a:pt x="7774164" y="393652"/>
                </a:cubicBezTo>
                <a:cubicBezTo>
                  <a:pt x="7779025" y="399242"/>
                  <a:pt x="7784387" y="403554"/>
                  <a:pt x="7790248" y="406586"/>
                </a:cubicBezTo>
                <a:cubicBezTo>
                  <a:pt x="7796108" y="409620"/>
                  <a:pt x="7803400" y="411648"/>
                  <a:pt x="7812122" y="412671"/>
                </a:cubicBezTo>
                <a:cubicBezTo>
                  <a:pt x="7820845" y="413694"/>
                  <a:pt x="7828895" y="414205"/>
                  <a:pt x="7836273" y="414205"/>
                </a:cubicBezTo>
                <a:cubicBezTo>
                  <a:pt x="7849029" y="414205"/>
                  <a:pt x="7859958" y="412535"/>
                  <a:pt x="7869060" y="409195"/>
                </a:cubicBezTo>
                <a:cubicBezTo>
                  <a:pt x="7875610" y="406809"/>
                  <a:pt x="7881868" y="402669"/>
                  <a:pt x="7887832" y="396771"/>
                </a:cubicBezTo>
                <a:cubicBezTo>
                  <a:pt x="7893797" y="390875"/>
                  <a:pt x="7898175" y="383990"/>
                  <a:pt x="7900968" y="376116"/>
                </a:cubicBezTo>
                <a:cubicBezTo>
                  <a:pt x="7903760" y="368243"/>
                  <a:pt x="7905157" y="359876"/>
                  <a:pt x="7905157" y="351015"/>
                </a:cubicBezTo>
                <a:lnTo>
                  <a:pt x="7905157" y="261646"/>
                </a:lnTo>
                <a:lnTo>
                  <a:pt x="7858407" y="261646"/>
                </a:lnTo>
                <a:lnTo>
                  <a:pt x="7858407" y="353143"/>
                </a:lnTo>
                <a:cubicBezTo>
                  <a:pt x="7858407" y="361457"/>
                  <a:pt x="7856114" y="367881"/>
                  <a:pt x="7851529" y="372413"/>
                </a:cubicBezTo>
                <a:cubicBezTo>
                  <a:pt x="7846944" y="376946"/>
                  <a:pt x="7840617" y="379212"/>
                  <a:pt x="7832549" y="379212"/>
                </a:cubicBezTo>
                <a:cubicBezTo>
                  <a:pt x="7824413" y="379212"/>
                  <a:pt x="7818053" y="376912"/>
                  <a:pt x="7813468" y="372311"/>
                </a:cubicBezTo>
                <a:cubicBezTo>
                  <a:pt x="7808881" y="367712"/>
                  <a:pt x="7806589" y="361322"/>
                  <a:pt x="7806589" y="353143"/>
                </a:cubicBezTo>
                <a:lnTo>
                  <a:pt x="7806589" y="261646"/>
                </a:lnTo>
                <a:close/>
                <a:moveTo>
                  <a:pt x="10709237" y="82634"/>
                </a:moveTo>
                <a:lnTo>
                  <a:pt x="10709237" y="232635"/>
                </a:lnTo>
                <a:lnTo>
                  <a:pt x="10756297" y="232635"/>
                </a:lnTo>
                <a:lnTo>
                  <a:pt x="10756297" y="171345"/>
                </a:lnTo>
                <a:lnTo>
                  <a:pt x="10815044" y="171345"/>
                </a:lnTo>
                <a:lnTo>
                  <a:pt x="10815044" y="141059"/>
                </a:lnTo>
                <a:lnTo>
                  <a:pt x="10756297" y="141059"/>
                </a:lnTo>
                <a:lnTo>
                  <a:pt x="10756297" y="114865"/>
                </a:lnTo>
                <a:lnTo>
                  <a:pt x="10825077" y="114865"/>
                </a:lnTo>
                <a:lnTo>
                  <a:pt x="10825077" y="82634"/>
                </a:lnTo>
                <a:close/>
                <a:moveTo>
                  <a:pt x="6999809" y="80788"/>
                </a:moveTo>
                <a:lnTo>
                  <a:pt x="7013152" y="80788"/>
                </a:lnTo>
                <a:cubicBezTo>
                  <a:pt x="7021909" y="80788"/>
                  <a:pt x="7027873" y="82424"/>
                  <a:pt x="7031045" y="85699"/>
                </a:cubicBezTo>
                <a:cubicBezTo>
                  <a:pt x="7034217" y="88973"/>
                  <a:pt x="7035802" y="92963"/>
                  <a:pt x="7035802" y="97670"/>
                </a:cubicBezTo>
                <a:cubicBezTo>
                  <a:pt x="7035802" y="102514"/>
                  <a:pt x="7033976" y="106487"/>
                  <a:pt x="7030321" y="109590"/>
                </a:cubicBezTo>
                <a:cubicBezTo>
                  <a:pt x="7026666" y="112694"/>
                  <a:pt x="7020323" y="114246"/>
                  <a:pt x="7011290" y="114246"/>
                </a:cubicBezTo>
                <a:lnTo>
                  <a:pt x="6999809" y="114246"/>
                </a:lnTo>
                <a:close/>
                <a:moveTo>
                  <a:pt x="368533" y="79937"/>
                </a:moveTo>
                <a:lnTo>
                  <a:pt x="368533" y="229937"/>
                </a:lnTo>
                <a:lnTo>
                  <a:pt x="415386" y="229937"/>
                </a:lnTo>
                <a:lnTo>
                  <a:pt x="415386" y="193334"/>
                </a:lnTo>
                <a:lnTo>
                  <a:pt x="439593" y="168250"/>
                </a:lnTo>
                <a:lnTo>
                  <a:pt x="471562" y="229937"/>
                </a:lnTo>
                <a:lnTo>
                  <a:pt x="529260" y="229937"/>
                </a:lnTo>
                <a:lnTo>
                  <a:pt x="471447" y="136555"/>
                </a:lnTo>
                <a:lnTo>
                  <a:pt x="526779" y="79937"/>
                </a:lnTo>
                <a:lnTo>
                  <a:pt x="464465" y="79937"/>
                </a:lnTo>
                <a:lnTo>
                  <a:pt x="415386" y="136622"/>
                </a:lnTo>
                <a:lnTo>
                  <a:pt x="415386" y="79937"/>
                </a:lnTo>
                <a:close/>
                <a:moveTo>
                  <a:pt x="6952749" y="50296"/>
                </a:moveTo>
                <a:lnTo>
                  <a:pt x="6952749" y="200296"/>
                </a:lnTo>
                <a:lnTo>
                  <a:pt x="6999809" y="200296"/>
                </a:lnTo>
                <a:lnTo>
                  <a:pt x="6999809" y="144635"/>
                </a:lnTo>
                <a:lnTo>
                  <a:pt x="7025460" y="144635"/>
                </a:lnTo>
                <a:cubicBezTo>
                  <a:pt x="7044353" y="144635"/>
                  <a:pt x="7058401" y="140372"/>
                  <a:pt x="7067607" y="131845"/>
                </a:cubicBezTo>
                <a:cubicBezTo>
                  <a:pt x="7076812" y="123318"/>
                  <a:pt x="7081414" y="111483"/>
                  <a:pt x="7081414" y="96340"/>
                </a:cubicBezTo>
                <a:cubicBezTo>
                  <a:pt x="7081414" y="81606"/>
                  <a:pt x="7077191" y="70248"/>
                  <a:pt x="7068744" y="62268"/>
                </a:cubicBezTo>
                <a:cubicBezTo>
                  <a:pt x="7060298" y="54287"/>
                  <a:pt x="7047594" y="50296"/>
                  <a:pt x="7030631" y="50296"/>
                </a:cubicBezTo>
                <a:close/>
                <a:moveTo>
                  <a:pt x="3496225" y="49566"/>
                </a:moveTo>
                <a:cubicBezTo>
                  <a:pt x="3478987" y="49566"/>
                  <a:pt x="3465663" y="52908"/>
                  <a:pt x="3456251" y="59593"/>
                </a:cubicBezTo>
                <a:cubicBezTo>
                  <a:pt x="3446839" y="66278"/>
                  <a:pt x="3440477" y="75896"/>
                  <a:pt x="3437168" y="88447"/>
                </a:cubicBezTo>
                <a:lnTo>
                  <a:pt x="3476987" y="95507"/>
                </a:lnTo>
                <a:cubicBezTo>
                  <a:pt x="3478091" y="88072"/>
                  <a:pt x="3480193" y="82871"/>
                  <a:pt x="3483297" y="79903"/>
                </a:cubicBezTo>
                <a:cubicBezTo>
                  <a:pt x="3486400" y="76936"/>
                  <a:pt x="3490433" y="75453"/>
                  <a:pt x="3495397" y="75453"/>
                </a:cubicBezTo>
                <a:cubicBezTo>
                  <a:pt x="3500224" y="75453"/>
                  <a:pt x="3504017" y="76817"/>
                  <a:pt x="3506775" y="79545"/>
                </a:cubicBezTo>
                <a:cubicBezTo>
                  <a:pt x="3509533" y="82274"/>
                  <a:pt x="3510913" y="85923"/>
                  <a:pt x="3510913" y="90494"/>
                </a:cubicBezTo>
                <a:cubicBezTo>
                  <a:pt x="3510913" y="95268"/>
                  <a:pt x="3509068" y="99395"/>
                  <a:pt x="3505378" y="102874"/>
                </a:cubicBezTo>
                <a:cubicBezTo>
                  <a:pt x="3501690" y="106353"/>
                  <a:pt x="3497088" y="108093"/>
                  <a:pt x="3491570" y="108093"/>
                </a:cubicBezTo>
                <a:cubicBezTo>
                  <a:pt x="3490261" y="108093"/>
                  <a:pt x="3488434" y="107922"/>
                  <a:pt x="3486090" y="107581"/>
                </a:cubicBezTo>
                <a:lnTo>
                  <a:pt x="3483917" y="137356"/>
                </a:lnTo>
                <a:cubicBezTo>
                  <a:pt x="3489709" y="135719"/>
                  <a:pt x="3494260" y="134900"/>
                  <a:pt x="3497570" y="134900"/>
                </a:cubicBezTo>
                <a:cubicBezTo>
                  <a:pt x="3503776" y="134900"/>
                  <a:pt x="3508688" y="136810"/>
                  <a:pt x="3512308" y="140630"/>
                </a:cubicBezTo>
                <a:cubicBezTo>
                  <a:pt x="3515929" y="144450"/>
                  <a:pt x="3517738" y="149839"/>
                  <a:pt x="3517738" y="156796"/>
                </a:cubicBezTo>
                <a:cubicBezTo>
                  <a:pt x="3517738" y="163618"/>
                  <a:pt x="3515859" y="169075"/>
                  <a:pt x="3512102" y="173168"/>
                </a:cubicBezTo>
                <a:cubicBezTo>
                  <a:pt x="3508343" y="177260"/>
                  <a:pt x="3503638" y="179307"/>
                  <a:pt x="3497983" y="179307"/>
                </a:cubicBezTo>
                <a:cubicBezTo>
                  <a:pt x="3492605" y="179307"/>
                  <a:pt x="3488175" y="177687"/>
                  <a:pt x="3484694" y="174446"/>
                </a:cubicBezTo>
                <a:cubicBezTo>
                  <a:pt x="3481211" y="171206"/>
                  <a:pt x="3478643" y="165391"/>
                  <a:pt x="3476987" y="157001"/>
                </a:cubicBezTo>
                <a:lnTo>
                  <a:pt x="3434892" y="162526"/>
                </a:lnTo>
                <a:cubicBezTo>
                  <a:pt x="3437650" y="171872"/>
                  <a:pt x="3441597" y="179631"/>
                  <a:pt x="3446735" y="185804"/>
                </a:cubicBezTo>
                <a:cubicBezTo>
                  <a:pt x="3451871" y="191977"/>
                  <a:pt x="3458422" y="196667"/>
                  <a:pt x="3466386" y="199873"/>
                </a:cubicBezTo>
                <a:cubicBezTo>
                  <a:pt x="3474350" y="203079"/>
                  <a:pt x="3485227" y="204682"/>
                  <a:pt x="3499018" y="204682"/>
                </a:cubicBezTo>
                <a:cubicBezTo>
                  <a:pt x="3513153" y="204682"/>
                  <a:pt x="3524565" y="202516"/>
                  <a:pt x="3533252" y="198184"/>
                </a:cubicBezTo>
                <a:cubicBezTo>
                  <a:pt x="3541940" y="193853"/>
                  <a:pt x="3548595" y="187680"/>
                  <a:pt x="3553214" y="179665"/>
                </a:cubicBezTo>
                <a:cubicBezTo>
                  <a:pt x="3557834" y="171650"/>
                  <a:pt x="3560144" y="163277"/>
                  <a:pt x="3560144" y="154545"/>
                </a:cubicBezTo>
                <a:cubicBezTo>
                  <a:pt x="3560144" y="147588"/>
                  <a:pt x="3558748" y="141602"/>
                  <a:pt x="3555955" y="136588"/>
                </a:cubicBezTo>
                <a:cubicBezTo>
                  <a:pt x="3553163" y="131575"/>
                  <a:pt x="3549250" y="127533"/>
                  <a:pt x="3544216" y="124464"/>
                </a:cubicBezTo>
                <a:cubicBezTo>
                  <a:pt x="3541113" y="122554"/>
                  <a:pt x="3536632" y="120882"/>
                  <a:pt x="3530771" y="119450"/>
                </a:cubicBezTo>
                <a:cubicBezTo>
                  <a:pt x="3538010" y="115494"/>
                  <a:pt x="3543423" y="110889"/>
                  <a:pt x="3547008" y="105637"/>
                </a:cubicBezTo>
                <a:cubicBezTo>
                  <a:pt x="3550594" y="100384"/>
                  <a:pt x="3552387" y="94518"/>
                  <a:pt x="3552387" y="88038"/>
                </a:cubicBezTo>
                <a:cubicBezTo>
                  <a:pt x="3552387" y="76987"/>
                  <a:pt x="3547974" y="67813"/>
                  <a:pt x="3539148" y="60514"/>
                </a:cubicBezTo>
                <a:cubicBezTo>
                  <a:pt x="3530322" y="53215"/>
                  <a:pt x="3516015" y="49566"/>
                  <a:pt x="3496225" y="49566"/>
                </a:cubicBezTo>
                <a:close/>
                <a:moveTo>
                  <a:pt x="12124980" y="38068"/>
                </a:moveTo>
                <a:cubicBezTo>
                  <a:pt x="12110776" y="38068"/>
                  <a:pt x="12099657" y="39825"/>
                  <a:pt x="12091624" y="43338"/>
                </a:cubicBezTo>
                <a:cubicBezTo>
                  <a:pt x="12083591" y="46851"/>
                  <a:pt x="12077369" y="51899"/>
                  <a:pt x="12072955" y="58481"/>
                </a:cubicBezTo>
                <a:cubicBezTo>
                  <a:pt x="12068542" y="65064"/>
                  <a:pt x="12065508" y="74221"/>
                  <a:pt x="12063854" y="85954"/>
                </a:cubicBezTo>
                <a:lnTo>
                  <a:pt x="12106052" y="89331"/>
                </a:lnTo>
                <a:cubicBezTo>
                  <a:pt x="12107225" y="80872"/>
                  <a:pt x="12109517" y="74971"/>
                  <a:pt x="12112930" y="71629"/>
                </a:cubicBezTo>
                <a:cubicBezTo>
                  <a:pt x="12116344" y="68287"/>
                  <a:pt x="12120739" y="66616"/>
                  <a:pt x="12126117" y="66616"/>
                </a:cubicBezTo>
                <a:cubicBezTo>
                  <a:pt x="12131289" y="66616"/>
                  <a:pt x="12135581" y="68236"/>
                  <a:pt x="12138995" y="71476"/>
                </a:cubicBezTo>
                <a:cubicBezTo>
                  <a:pt x="12142407" y="74716"/>
                  <a:pt x="12144114" y="78621"/>
                  <a:pt x="12144114" y="83191"/>
                </a:cubicBezTo>
                <a:cubicBezTo>
                  <a:pt x="12144114" y="87421"/>
                  <a:pt x="12142390" y="91888"/>
                  <a:pt x="12138943" y="96595"/>
                </a:cubicBezTo>
                <a:cubicBezTo>
                  <a:pt x="12135495" y="101302"/>
                  <a:pt x="12127600" y="108191"/>
                  <a:pt x="12115258" y="117264"/>
                </a:cubicBezTo>
                <a:cubicBezTo>
                  <a:pt x="12095054" y="132066"/>
                  <a:pt x="12081282" y="144907"/>
                  <a:pt x="12073938" y="155787"/>
                </a:cubicBezTo>
                <a:cubicBezTo>
                  <a:pt x="12066594" y="166667"/>
                  <a:pt x="12062199" y="178280"/>
                  <a:pt x="12060750" y="190627"/>
                </a:cubicBezTo>
                <a:lnTo>
                  <a:pt x="12187140" y="190627"/>
                </a:lnTo>
                <a:lnTo>
                  <a:pt x="12187140" y="156656"/>
                </a:lnTo>
                <a:lnTo>
                  <a:pt x="12121359" y="156656"/>
                </a:lnTo>
                <a:cubicBezTo>
                  <a:pt x="12125221" y="152905"/>
                  <a:pt x="12128583" y="149869"/>
                  <a:pt x="12131445" y="147550"/>
                </a:cubicBezTo>
                <a:cubicBezTo>
                  <a:pt x="12134305" y="145231"/>
                  <a:pt x="12139977" y="141172"/>
                  <a:pt x="12148458" y="135374"/>
                </a:cubicBezTo>
                <a:cubicBezTo>
                  <a:pt x="12162731" y="125415"/>
                  <a:pt x="12172574" y="116274"/>
                  <a:pt x="12177987" y="107952"/>
                </a:cubicBezTo>
                <a:cubicBezTo>
                  <a:pt x="12183400" y="99630"/>
                  <a:pt x="12186106" y="90899"/>
                  <a:pt x="12186106" y="81759"/>
                </a:cubicBezTo>
                <a:cubicBezTo>
                  <a:pt x="12186106" y="73164"/>
                  <a:pt x="12183744" y="65405"/>
                  <a:pt x="12179021" y="58481"/>
                </a:cubicBezTo>
                <a:cubicBezTo>
                  <a:pt x="12174298" y="51557"/>
                  <a:pt x="12167817" y="46424"/>
                  <a:pt x="12159576" y="43082"/>
                </a:cubicBezTo>
                <a:cubicBezTo>
                  <a:pt x="12151337" y="39740"/>
                  <a:pt x="12139804" y="38068"/>
                  <a:pt x="12124980" y="38068"/>
                </a:cubicBezTo>
                <a:close/>
                <a:moveTo>
                  <a:pt x="6141344" y="15182"/>
                </a:moveTo>
                <a:lnTo>
                  <a:pt x="6128002" y="95809"/>
                </a:lnTo>
                <a:lnTo>
                  <a:pt x="6163892" y="100926"/>
                </a:lnTo>
                <a:cubicBezTo>
                  <a:pt x="6167271" y="97174"/>
                  <a:pt x="6170373" y="94582"/>
                  <a:pt x="6173201" y="93149"/>
                </a:cubicBezTo>
                <a:cubicBezTo>
                  <a:pt x="6176992" y="91171"/>
                  <a:pt x="6180923" y="90182"/>
                  <a:pt x="6184991" y="90182"/>
                </a:cubicBezTo>
                <a:cubicBezTo>
                  <a:pt x="6191404" y="90182"/>
                  <a:pt x="6196541" y="92263"/>
                  <a:pt x="6200402" y="96423"/>
                </a:cubicBezTo>
                <a:cubicBezTo>
                  <a:pt x="6204264" y="100584"/>
                  <a:pt x="6206194" y="107133"/>
                  <a:pt x="6206194" y="116069"/>
                </a:cubicBezTo>
                <a:cubicBezTo>
                  <a:pt x="6206194" y="124800"/>
                  <a:pt x="6204281" y="131365"/>
                  <a:pt x="6200454" y="135765"/>
                </a:cubicBezTo>
                <a:cubicBezTo>
                  <a:pt x="6196627" y="140165"/>
                  <a:pt x="6191783" y="142365"/>
                  <a:pt x="6185922" y="142365"/>
                </a:cubicBezTo>
                <a:cubicBezTo>
                  <a:pt x="6180682" y="142365"/>
                  <a:pt x="6176166" y="140609"/>
                  <a:pt x="6172373" y="137096"/>
                </a:cubicBezTo>
                <a:cubicBezTo>
                  <a:pt x="6168580" y="133582"/>
                  <a:pt x="6166167" y="128449"/>
                  <a:pt x="6165133" y="121696"/>
                </a:cubicBezTo>
                <a:lnTo>
                  <a:pt x="6122520" y="126301"/>
                </a:lnTo>
                <a:cubicBezTo>
                  <a:pt x="6124589" y="133327"/>
                  <a:pt x="6127175" y="139193"/>
                  <a:pt x="6130277" y="143900"/>
                </a:cubicBezTo>
                <a:cubicBezTo>
                  <a:pt x="6133381" y="148607"/>
                  <a:pt x="6137431" y="152819"/>
                  <a:pt x="6142431" y="156536"/>
                </a:cubicBezTo>
                <a:cubicBezTo>
                  <a:pt x="6147429" y="160254"/>
                  <a:pt x="6153497" y="163050"/>
                  <a:pt x="6160634" y="164926"/>
                </a:cubicBezTo>
                <a:cubicBezTo>
                  <a:pt x="6167770" y="166802"/>
                  <a:pt x="6176338" y="167740"/>
                  <a:pt x="6186336" y="167740"/>
                </a:cubicBezTo>
                <a:cubicBezTo>
                  <a:pt x="6200264" y="167740"/>
                  <a:pt x="6211693" y="165387"/>
                  <a:pt x="6220622" y="160680"/>
                </a:cubicBezTo>
                <a:cubicBezTo>
                  <a:pt x="6229552" y="155973"/>
                  <a:pt x="6236447" y="149152"/>
                  <a:pt x="6241308" y="140216"/>
                </a:cubicBezTo>
                <a:cubicBezTo>
                  <a:pt x="6246169" y="131280"/>
                  <a:pt x="6248599" y="121969"/>
                  <a:pt x="6248599" y="112283"/>
                </a:cubicBezTo>
                <a:cubicBezTo>
                  <a:pt x="6248599" y="98504"/>
                  <a:pt x="6243877" y="87079"/>
                  <a:pt x="6234430" y="78006"/>
                </a:cubicBezTo>
                <a:cubicBezTo>
                  <a:pt x="6224984" y="68934"/>
                  <a:pt x="6212676" y="64398"/>
                  <a:pt x="6197506" y="64398"/>
                </a:cubicBezTo>
                <a:cubicBezTo>
                  <a:pt x="6193024" y="64398"/>
                  <a:pt x="6188491" y="64943"/>
                  <a:pt x="6183906" y="66035"/>
                </a:cubicBezTo>
                <a:cubicBezTo>
                  <a:pt x="6179320" y="67126"/>
                  <a:pt x="6174683" y="68763"/>
                  <a:pt x="6169994" y="70946"/>
                </a:cubicBezTo>
                <a:lnTo>
                  <a:pt x="6173614" y="48436"/>
                </a:lnTo>
                <a:lnTo>
                  <a:pt x="6241360" y="48436"/>
                </a:lnTo>
                <a:lnTo>
                  <a:pt x="6241360" y="15182"/>
                </a:lnTo>
                <a:close/>
                <a:moveTo>
                  <a:pt x="7749083" y="13996"/>
                </a:moveTo>
                <a:lnTo>
                  <a:pt x="7749083" y="51037"/>
                </a:lnTo>
                <a:lnTo>
                  <a:pt x="7796867" y="51037"/>
                </a:lnTo>
                <a:lnTo>
                  <a:pt x="7796867" y="163997"/>
                </a:lnTo>
                <a:lnTo>
                  <a:pt x="7843720" y="163997"/>
                </a:lnTo>
                <a:lnTo>
                  <a:pt x="7843720" y="51037"/>
                </a:lnTo>
                <a:lnTo>
                  <a:pt x="7891503" y="51037"/>
                </a:lnTo>
                <a:lnTo>
                  <a:pt x="7891503" y="13996"/>
                </a:lnTo>
                <a:close/>
                <a:moveTo>
                  <a:pt x="0" y="0"/>
                </a:moveTo>
                <a:lnTo>
                  <a:pt x="12192000" y="0"/>
                </a:lnTo>
                <a:lnTo>
                  <a:pt x="12192000" y="635083"/>
                </a:lnTo>
                <a:lnTo>
                  <a:pt x="12172971" y="635083"/>
                </a:lnTo>
                <a:lnTo>
                  <a:pt x="12172971" y="542894"/>
                </a:lnTo>
                <a:lnTo>
                  <a:pt x="12136253" y="542894"/>
                </a:lnTo>
                <a:lnTo>
                  <a:pt x="12059509" y="633139"/>
                </a:lnTo>
                <a:lnTo>
                  <a:pt x="12059509" y="667416"/>
                </a:lnTo>
                <a:lnTo>
                  <a:pt x="12136253" y="667416"/>
                </a:lnTo>
                <a:lnTo>
                  <a:pt x="12136253" y="695452"/>
                </a:lnTo>
                <a:lnTo>
                  <a:pt x="12172971" y="695452"/>
                </a:lnTo>
                <a:lnTo>
                  <a:pt x="12172971" y="667416"/>
                </a:lnTo>
                <a:lnTo>
                  <a:pt x="12192000" y="667416"/>
                </a:lnTo>
                <a:lnTo>
                  <a:pt x="12192000" y="3111583"/>
                </a:lnTo>
                <a:lnTo>
                  <a:pt x="12172971" y="3111583"/>
                </a:lnTo>
                <a:lnTo>
                  <a:pt x="12172971" y="3019393"/>
                </a:lnTo>
                <a:lnTo>
                  <a:pt x="12136253" y="3019393"/>
                </a:lnTo>
                <a:lnTo>
                  <a:pt x="12059509" y="3109639"/>
                </a:lnTo>
                <a:lnTo>
                  <a:pt x="12059509" y="3143916"/>
                </a:lnTo>
                <a:lnTo>
                  <a:pt x="12136253" y="3143916"/>
                </a:lnTo>
                <a:lnTo>
                  <a:pt x="12136253" y="3171951"/>
                </a:lnTo>
                <a:lnTo>
                  <a:pt x="12172971" y="3171951"/>
                </a:lnTo>
                <a:lnTo>
                  <a:pt x="12172971" y="3143916"/>
                </a:lnTo>
                <a:lnTo>
                  <a:pt x="12192000" y="3143916"/>
                </a:lnTo>
                <a:lnTo>
                  <a:pt x="12192000" y="6822001"/>
                </a:lnTo>
                <a:lnTo>
                  <a:pt x="0" y="6822001"/>
                </a:lnTo>
                <a:close/>
              </a:path>
            </a:pathLst>
          </a:cu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Title 1">
            <a:extLst>
              <a:ext uri="{FF2B5EF4-FFF2-40B4-BE49-F238E27FC236}">
                <a16:creationId xmlns:a16="http://schemas.microsoft.com/office/drawing/2014/main" id="{80B6C6B0-484E-0EF7-82B4-59F415E42342}"/>
              </a:ext>
            </a:extLst>
          </p:cNvPr>
          <p:cNvSpPr>
            <a:spLocks noGrp="1"/>
          </p:cNvSpPr>
          <p:nvPr>
            <p:ph type="ctrTitle"/>
          </p:nvPr>
        </p:nvSpPr>
        <p:spPr>
          <a:xfrm>
            <a:off x="1717270" y="751660"/>
            <a:ext cx="9144000" cy="2387600"/>
          </a:xfrm>
          <a:noFill/>
        </p:spPr>
        <p:txBody>
          <a:bodyPr>
            <a:normAutofit/>
          </a:bodyPr>
          <a:lstStyle/>
          <a:p>
            <a:r>
              <a:rPr lang="en-US" sz="6600" b="1" dirty="0" err="1">
                <a:solidFill>
                  <a:schemeClr val="bg1"/>
                </a:solidFill>
                <a:effectLst>
                  <a:outerShdw blurRad="38100" dist="38100" dir="2700000" algn="tl">
                    <a:srgbClr val="000000">
                      <a:alpha val="43137"/>
                    </a:srgbClr>
                  </a:outerShdw>
                </a:effectLst>
                <a:latin typeface="Akira Expanded" panose="02000800000000000000" pitchFamily="50" charset="0"/>
              </a:rPr>
              <a:t>PDFInquisitor</a:t>
            </a:r>
            <a:endParaRPr lang="en-US" sz="6600" b="1" dirty="0">
              <a:solidFill>
                <a:schemeClr val="bg1"/>
              </a:solidFill>
              <a:effectLst>
                <a:outerShdw blurRad="38100" dist="38100" dir="2700000" algn="tl">
                  <a:srgbClr val="000000">
                    <a:alpha val="43137"/>
                  </a:srgbClr>
                </a:outerShdw>
              </a:effectLst>
              <a:latin typeface="Akira Expanded" panose="02000800000000000000" pitchFamily="50" charset="0"/>
            </a:endParaRPr>
          </a:p>
        </p:txBody>
      </p:sp>
      <p:sp>
        <p:nvSpPr>
          <p:cNvPr id="87" name="Subtitle 2">
            <a:extLst>
              <a:ext uri="{FF2B5EF4-FFF2-40B4-BE49-F238E27FC236}">
                <a16:creationId xmlns:a16="http://schemas.microsoft.com/office/drawing/2014/main" id="{99A51298-04DB-96AC-4E61-E7C3FB0E3843}"/>
              </a:ext>
            </a:extLst>
          </p:cNvPr>
          <p:cNvSpPr>
            <a:spLocks noGrp="1"/>
          </p:cNvSpPr>
          <p:nvPr>
            <p:ph type="subTitle" idx="1"/>
          </p:nvPr>
        </p:nvSpPr>
        <p:spPr>
          <a:xfrm>
            <a:off x="1524000" y="1879800"/>
            <a:ext cx="9144000" cy="1655762"/>
          </a:xfrm>
        </p:spPr>
        <p:txBody>
          <a:bodyPr>
            <a:normAutofit/>
          </a:bodyPr>
          <a:lstStyle/>
          <a:p>
            <a:r>
              <a:rPr lang="sr-Cyrl-RS" sz="2000" dirty="0">
                <a:solidFill>
                  <a:schemeClr val="bg1"/>
                </a:solidFill>
                <a:latin typeface="Segoe UI" panose="020B0502040204020203" pitchFamily="34" charset="0"/>
                <a:cs typeface="Segoe UI" panose="020B0502040204020203" pitchFamily="34" charset="0"/>
              </a:rPr>
              <a:t>Развој </a:t>
            </a:r>
            <a:r>
              <a:rPr lang="en-US" sz="2000" i="1" dirty="0">
                <a:solidFill>
                  <a:schemeClr val="bg1"/>
                </a:solidFill>
                <a:latin typeface="Segoe UI" panose="020B0502040204020203" pitchFamily="34" charset="0"/>
                <a:cs typeface="Segoe UI" panose="020B0502040204020203" pitchFamily="34" charset="0"/>
              </a:rPr>
              <a:t>SaaS</a:t>
            </a:r>
            <a:r>
              <a:rPr lang="en-US" sz="2000" dirty="0">
                <a:solidFill>
                  <a:schemeClr val="bg1"/>
                </a:solidFill>
                <a:latin typeface="Segoe UI" panose="020B0502040204020203" pitchFamily="34" charset="0"/>
                <a:cs typeface="Segoe UI" panose="020B0502040204020203" pitchFamily="34" charset="0"/>
              </a:rPr>
              <a:t> </a:t>
            </a:r>
            <a:r>
              <a:rPr lang="sr-Cyrl-RS" sz="2000" dirty="0">
                <a:solidFill>
                  <a:schemeClr val="bg1"/>
                </a:solidFill>
                <a:latin typeface="Segoe UI" panose="020B0502040204020203" pitchFamily="34" charset="0"/>
                <a:cs typeface="Segoe UI" panose="020B0502040204020203" pitchFamily="34" charset="0"/>
              </a:rPr>
              <a:t>апликације за анализу докумената у </a:t>
            </a:r>
            <a:r>
              <a:rPr lang="en-US" sz="2000" i="1" dirty="0">
                <a:solidFill>
                  <a:schemeClr val="bg1"/>
                </a:solidFill>
                <a:latin typeface="Segoe UI" panose="020B0502040204020203" pitchFamily="34" charset="0"/>
                <a:cs typeface="Segoe UI" panose="020B0502040204020203" pitchFamily="34" charset="0"/>
              </a:rPr>
              <a:t>PDF</a:t>
            </a:r>
            <a:r>
              <a:rPr lang="en-US" sz="2000" dirty="0">
                <a:solidFill>
                  <a:schemeClr val="bg1"/>
                </a:solidFill>
                <a:latin typeface="Segoe UI" panose="020B0502040204020203" pitchFamily="34" charset="0"/>
                <a:cs typeface="Segoe UI" panose="020B0502040204020203" pitchFamily="34" charset="0"/>
              </a:rPr>
              <a:t> </a:t>
            </a:r>
            <a:r>
              <a:rPr lang="sr-Cyrl-RS" sz="2000" dirty="0">
                <a:solidFill>
                  <a:schemeClr val="bg1"/>
                </a:solidFill>
                <a:latin typeface="Segoe UI" panose="020B0502040204020203" pitchFamily="34" charset="0"/>
                <a:cs typeface="Segoe UI" panose="020B0502040204020203" pitchFamily="34" charset="0"/>
              </a:rPr>
              <a:t>формату</a:t>
            </a:r>
            <a:endParaRPr lang="en-US" sz="2000" dirty="0">
              <a:solidFill>
                <a:schemeClr val="bg1"/>
              </a:solidFill>
              <a:latin typeface="Segoe UI" panose="020B0502040204020203" pitchFamily="34" charset="0"/>
              <a:cs typeface="Segoe UI" panose="020B0502040204020203" pitchFamily="34" charset="0"/>
            </a:endParaRPr>
          </a:p>
        </p:txBody>
      </p:sp>
      <p:pic>
        <p:nvPicPr>
          <p:cNvPr id="93" name="Picture 92">
            <a:extLst>
              <a:ext uri="{FF2B5EF4-FFF2-40B4-BE49-F238E27FC236}">
                <a16:creationId xmlns:a16="http://schemas.microsoft.com/office/drawing/2014/main" id="{25E442CB-EEFC-FED7-33E3-905C9A1F0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0856" y="3001219"/>
            <a:ext cx="4945323" cy="2781744"/>
          </a:xfrm>
          <a:prstGeom prst="rect">
            <a:avLst/>
          </a:prstGeom>
        </p:spPr>
      </p:pic>
    </p:spTree>
    <p:extLst>
      <p:ext uri="{BB962C8B-B14F-4D97-AF65-F5344CB8AC3E}">
        <p14:creationId xmlns:p14="http://schemas.microsoft.com/office/powerpoint/2010/main" val="8362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Effect transition="in" filter="fade">
                                      <p:cBhvr>
                                        <p:cTn id="7" dur="1500"/>
                                        <p:tgtEl>
                                          <p:spTgt spid="8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1500"/>
                                        <p:tgtEl>
                                          <p:spTgt spid="86"/>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1500"/>
                                        <p:tgtEl>
                                          <p:spTgt spid="93"/>
                                        </p:tgtEl>
                                      </p:cBhvr>
                                    </p:animEffect>
                                  </p:childTnLst>
                                </p:cTn>
                              </p:par>
                              <p:par>
                                <p:cTn id="14" presetID="2" presetClass="entr" presetSubtype="1" repeatCount="indefinite"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3000" fill="hold"/>
                                        <p:tgtEl>
                                          <p:spTgt spid="41"/>
                                        </p:tgtEl>
                                        <p:attrNameLst>
                                          <p:attrName>ppt_x</p:attrName>
                                        </p:attrNameLst>
                                      </p:cBhvr>
                                      <p:tavLst>
                                        <p:tav tm="0">
                                          <p:val>
                                            <p:strVal val="#ppt_x"/>
                                          </p:val>
                                        </p:tav>
                                        <p:tav tm="100000">
                                          <p:val>
                                            <p:strVal val="#ppt_x"/>
                                          </p:val>
                                        </p:tav>
                                      </p:tavLst>
                                    </p:anim>
                                    <p:anim calcmode="lin" valueType="num">
                                      <p:cBhvr additive="base">
                                        <p:cTn id="17" dur="3000" fill="hold"/>
                                        <p:tgtEl>
                                          <p:spTgt spid="41"/>
                                        </p:tgtEl>
                                        <p:attrNameLst>
                                          <p:attrName>ppt_y</p:attrName>
                                        </p:attrNameLst>
                                      </p:cBhvr>
                                      <p:tavLst>
                                        <p:tav tm="0">
                                          <p:val>
                                            <p:strVal val="0-#ppt_h/2"/>
                                          </p:val>
                                        </p:tav>
                                        <p:tav tm="100000">
                                          <p:val>
                                            <p:strVal val="#ppt_y"/>
                                          </p:val>
                                        </p:tav>
                                      </p:tavLst>
                                    </p:anim>
                                  </p:childTnLst>
                                </p:cTn>
                              </p:par>
                              <p:par>
                                <p:cTn id="18" presetID="2" presetClass="entr" presetSubtype="1" repeatCount="indefinite" fill="hold" grpId="0" nodeType="withEffect">
                                  <p:stCondLst>
                                    <p:cond delay="190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3000" fill="hold"/>
                                        <p:tgtEl>
                                          <p:spTgt spid="42"/>
                                        </p:tgtEl>
                                        <p:attrNameLst>
                                          <p:attrName>ppt_x</p:attrName>
                                        </p:attrNameLst>
                                      </p:cBhvr>
                                      <p:tavLst>
                                        <p:tav tm="0">
                                          <p:val>
                                            <p:strVal val="#ppt_x"/>
                                          </p:val>
                                        </p:tav>
                                        <p:tav tm="100000">
                                          <p:val>
                                            <p:strVal val="#ppt_x"/>
                                          </p:val>
                                        </p:tav>
                                      </p:tavLst>
                                    </p:anim>
                                    <p:anim calcmode="lin" valueType="num">
                                      <p:cBhvr additive="base">
                                        <p:cTn id="21" dur="3000" fill="hold"/>
                                        <p:tgtEl>
                                          <p:spTgt spid="42"/>
                                        </p:tgtEl>
                                        <p:attrNameLst>
                                          <p:attrName>ppt_y</p:attrName>
                                        </p:attrNameLst>
                                      </p:cBhvr>
                                      <p:tavLst>
                                        <p:tav tm="0">
                                          <p:val>
                                            <p:strVal val="0-#ppt_h/2"/>
                                          </p:val>
                                        </p:tav>
                                        <p:tav tm="100000">
                                          <p:val>
                                            <p:strVal val="#ppt_y"/>
                                          </p:val>
                                        </p:tav>
                                      </p:tavLst>
                                    </p:anim>
                                  </p:childTnLst>
                                </p:cTn>
                              </p:par>
                              <p:par>
                                <p:cTn id="22" presetID="2" presetClass="entr" presetSubtype="1" repeatCount="indefinite" fill="hold" grpId="0" nodeType="withEffect">
                                  <p:stCondLst>
                                    <p:cond delay="140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3000" fill="hold"/>
                                        <p:tgtEl>
                                          <p:spTgt spid="43"/>
                                        </p:tgtEl>
                                        <p:attrNameLst>
                                          <p:attrName>ppt_x</p:attrName>
                                        </p:attrNameLst>
                                      </p:cBhvr>
                                      <p:tavLst>
                                        <p:tav tm="0">
                                          <p:val>
                                            <p:strVal val="#ppt_x"/>
                                          </p:val>
                                        </p:tav>
                                        <p:tav tm="100000">
                                          <p:val>
                                            <p:strVal val="#ppt_x"/>
                                          </p:val>
                                        </p:tav>
                                      </p:tavLst>
                                    </p:anim>
                                    <p:anim calcmode="lin" valueType="num">
                                      <p:cBhvr additive="base">
                                        <p:cTn id="25" dur="3000" fill="hold"/>
                                        <p:tgtEl>
                                          <p:spTgt spid="43"/>
                                        </p:tgtEl>
                                        <p:attrNameLst>
                                          <p:attrName>ppt_y</p:attrName>
                                        </p:attrNameLst>
                                      </p:cBhvr>
                                      <p:tavLst>
                                        <p:tav tm="0">
                                          <p:val>
                                            <p:strVal val="0-#ppt_h/2"/>
                                          </p:val>
                                        </p:tav>
                                        <p:tav tm="100000">
                                          <p:val>
                                            <p:strVal val="#ppt_y"/>
                                          </p:val>
                                        </p:tav>
                                      </p:tavLst>
                                    </p:anim>
                                  </p:childTnLst>
                                </p:cTn>
                              </p:par>
                              <p:par>
                                <p:cTn id="26" presetID="2" presetClass="entr" presetSubtype="1" repeatCount="indefinite" fill="hold" grpId="0" nodeType="withEffect">
                                  <p:stCondLst>
                                    <p:cond delay="70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3000" fill="hold"/>
                                        <p:tgtEl>
                                          <p:spTgt spid="44"/>
                                        </p:tgtEl>
                                        <p:attrNameLst>
                                          <p:attrName>ppt_x</p:attrName>
                                        </p:attrNameLst>
                                      </p:cBhvr>
                                      <p:tavLst>
                                        <p:tav tm="0">
                                          <p:val>
                                            <p:strVal val="#ppt_x"/>
                                          </p:val>
                                        </p:tav>
                                        <p:tav tm="100000">
                                          <p:val>
                                            <p:strVal val="#ppt_x"/>
                                          </p:val>
                                        </p:tav>
                                      </p:tavLst>
                                    </p:anim>
                                    <p:anim calcmode="lin" valueType="num">
                                      <p:cBhvr additive="base">
                                        <p:cTn id="29" dur="3000" fill="hold"/>
                                        <p:tgtEl>
                                          <p:spTgt spid="44"/>
                                        </p:tgtEl>
                                        <p:attrNameLst>
                                          <p:attrName>ppt_y</p:attrName>
                                        </p:attrNameLst>
                                      </p:cBhvr>
                                      <p:tavLst>
                                        <p:tav tm="0">
                                          <p:val>
                                            <p:strVal val="0-#ppt_h/2"/>
                                          </p:val>
                                        </p:tav>
                                        <p:tav tm="100000">
                                          <p:val>
                                            <p:strVal val="#ppt_y"/>
                                          </p:val>
                                        </p:tav>
                                      </p:tavLst>
                                    </p:anim>
                                  </p:childTnLst>
                                </p:cTn>
                              </p:par>
                              <p:par>
                                <p:cTn id="30" presetID="2" presetClass="entr" presetSubtype="1" repeatCount="indefinite" fill="hold" grpId="0" nodeType="withEffect">
                                  <p:stCondLst>
                                    <p:cond delay="100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3000" fill="hold"/>
                                        <p:tgtEl>
                                          <p:spTgt spid="45"/>
                                        </p:tgtEl>
                                        <p:attrNameLst>
                                          <p:attrName>ppt_x</p:attrName>
                                        </p:attrNameLst>
                                      </p:cBhvr>
                                      <p:tavLst>
                                        <p:tav tm="0">
                                          <p:val>
                                            <p:strVal val="#ppt_x"/>
                                          </p:val>
                                        </p:tav>
                                        <p:tav tm="100000">
                                          <p:val>
                                            <p:strVal val="#ppt_x"/>
                                          </p:val>
                                        </p:tav>
                                      </p:tavLst>
                                    </p:anim>
                                    <p:anim calcmode="lin" valueType="num">
                                      <p:cBhvr additive="base">
                                        <p:cTn id="33" dur="3000" fill="hold"/>
                                        <p:tgtEl>
                                          <p:spTgt spid="45"/>
                                        </p:tgtEl>
                                        <p:attrNameLst>
                                          <p:attrName>ppt_y</p:attrName>
                                        </p:attrNameLst>
                                      </p:cBhvr>
                                      <p:tavLst>
                                        <p:tav tm="0">
                                          <p:val>
                                            <p:strVal val="0-#ppt_h/2"/>
                                          </p:val>
                                        </p:tav>
                                        <p:tav tm="100000">
                                          <p:val>
                                            <p:strVal val="#ppt_y"/>
                                          </p:val>
                                        </p:tav>
                                      </p:tavLst>
                                    </p:anim>
                                  </p:childTnLst>
                                </p:cTn>
                              </p:par>
                              <p:par>
                                <p:cTn id="34" presetID="2" presetClass="entr" presetSubtype="1" repeatCount="indefinite" fill="hold" grpId="0" nodeType="withEffect">
                                  <p:stCondLst>
                                    <p:cond delay="20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3000" fill="hold"/>
                                        <p:tgtEl>
                                          <p:spTgt spid="46"/>
                                        </p:tgtEl>
                                        <p:attrNameLst>
                                          <p:attrName>ppt_x</p:attrName>
                                        </p:attrNameLst>
                                      </p:cBhvr>
                                      <p:tavLst>
                                        <p:tav tm="0">
                                          <p:val>
                                            <p:strVal val="#ppt_x"/>
                                          </p:val>
                                        </p:tav>
                                        <p:tav tm="100000">
                                          <p:val>
                                            <p:strVal val="#ppt_x"/>
                                          </p:val>
                                        </p:tav>
                                      </p:tavLst>
                                    </p:anim>
                                    <p:anim calcmode="lin" valueType="num">
                                      <p:cBhvr additive="base">
                                        <p:cTn id="37" dur="3000" fill="hold"/>
                                        <p:tgtEl>
                                          <p:spTgt spid="46"/>
                                        </p:tgtEl>
                                        <p:attrNameLst>
                                          <p:attrName>ppt_y</p:attrName>
                                        </p:attrNameLst>
                                      </p:cBhvr>
                                      <p:tavLst>
                                        <p:tav tm="0">
                                          <p:val>
                                            <p:strVal val="0-#ppt_h/2"/>
                                          </p:val>
                                        </p:tav>
                                        <p:tav tm="100000">
                                          <p:val>
                                            <p:strVal val="#ppt_y"/>
                                          </p:val>
                                        </p:tav>
                                      </p:tavLst>
                                    </p:anim>
                                  </p:childTnLst>
                                </p:cTn>
                              </p:par>
                              <p:par>
                                <p:cTn id="38" presetID="2" presetClass="entr" presetSubtype="1" repeatCount="indefinite" fill="hold" grpId="0" nodeType="withEffect">
                                  <p:stCondLst>
                                    <p:cond delay="180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3000" fill="hold"/>
                                        <p:tgtEl>
                                          <p:spTgt spid="47"/>
                                        </p:tgtEl>
                                        <p:attrNameLst>
                                          <p:attrName>ppt_x</p:attrName>
                                        </p:attrNameLst>
                                      </p:cBhvr>
                                      <p:tavLst>
                                        <p:tav tm="0">
                                          <p:val>
                                            <p:strVal val="#ppt_x"/>
                                          </p:val>
                                        </p:tav>
                                        <p:tav tm="100000">
                                          <p:val>
                                            <p:strVal val="#ppt_x"/>
                                          </p:val>
                                        </p:tav>
                                      </p:tavLst>
                                    </p:anim>
                                    <p:anim calcmode="lin" valueType="num">
                                      <p:cBhvr additive="base">
                                        <p:cTn id="41" dur="3000" fill="hold"/>
                                        <p:tgtEl>
                                          <p:spTgt spid="47"/>
                                        </p:tgtEl>
                                        <p:attrNameLst>
                                          <p:attrName>ppt_y</p:attrName>
                                        </p:attrNameLst>
                                      </p:cBhvr>
                                      <p:tavLst>
                                        <p:tav tm="0">
                                          <p:val>
                                            <p:strVal val="0-#ppt_h/2"/>
                                          </p:val>
                                        </p:tav>
                                        <p:tav tm="100000">
                                          <p:val>
                                            <p:strVal val="#ppt_y"/>
                                          </p:val>
                                        </p:tav>
                                      </p:tavLst>
                                    </p:anim>
                                  </p:childTnLst>
                                </p:cTn>
                              </p:par>
                              <p:par>
                                <p:cTn id="42" presetID="2" presetClass="entr" presetSubtype="1" repeatCount="indefinite" fill="hold" grpId="0" nodeType="withEffect">
                                  <p:stCondLst>
                                    <p:cond delay="11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3000" fill="hold"/>
                                        <p:tgtEl>
                                          <p:spTgt spid="48"/>
                                        </p:tgtEl>
                                        <p:attrNameLst>
                                          <p:attrName>ppt_x</p:attrName>
                                        </p:attrNameLst>
                                      </p:cBhvr>
                                      <p:tavLst>
                                        <p:tav tm="0">
                                          <p:val>
                                            <p:strVal val="#ppt_x"/>
                                          </p:val>
                                        </p:tav>
                                        <p:tav tm="100000">
                                          <p:val>
                                            <p:strVal val="#ppt_x"/>
                                          </p:val>
                                        </p:tav>
                                      </p:tavLst>
                                    </p:anim>
                                    <p:anim calcmode="lin" valueType="num">
                                      <p:cBhvr additive="base">
                                        <p:cTn id="45" dur="3000" fill="hold"/>
                                        <p:tgtEl>
                                          <p:spTgt spid="48"/>
                                        </p:tgtEl>
                                        <p:attrNameLst>
                                          <p:attrName>ppt_y</p:attrName>
                                        </p:attrNameLst>
                                      </p:cBhvr>
                                      <p:tavLst>
                                        <p:tav tm="0">
                                          <p:val>
                                            <p:strVal val="0-#ppt_h/2"/>
                                          </p:val>
                                        </p:tav>
                                        <p:tav tm="100000">
                                          <p:val>
                                            <p:strVal val="#ppt_y"/>
                                          </p:val>
                                        </p:tav>
                                      </p:tavLst>
                                    </p:anim>
                                  </p:childTnLst>
                                </p:cTn>
                              </p:par>
                              <p:par>
                                <p:cTn id="46" presetID="2" presetClass="entr" presetSubtype="1" repeatCount="indefinite" fill="hold" grpId="0" nodeType="withEffect">
                                  <p:stCondLst>
                                    <p:cond delay="40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3000" fill="hold"/>
                                        <p:tgtEl>
                                          <p:spTgt spid="49"/>
                                        </p:tgtEl>
                                        <p:attrNameLst>
                                          <p:attrName>ppt_x</p:attrName>
                                        </p:attrNameLst>
                                      </p:cBhvr>
                                      <p:tavLst>
                                        <p:tav tm="0">
                                          <p:val>
                                            <p:strVal val="#ppt_x"/>
                                          </p:val>
                                        </p:tav>
                                        <p:tav tm="100000">
                                          <p:val>
                                            <p:strVal val="#ppt_x"/>
                                          </p:val>
                                        </p:tav>
                                      </p:tavLst>
                                    </p:anim>
                                    <p:anim calcmode="lin" valueType="num">
                                      <p:cBhvr additive="base">
                                        <p:cTn id="49" dur="3000" fill="hold"/>
                                        <p:tgtEl>
                                          <p:spTgt spid="49"/>
                                        </p:tgtEl>
                                        <p:attrNameLst>
                                          <p:attrName>ppt_y</p:attrName>
                                        </p:attrNameLst>
                                      </p:cBhvr>
                                      <p:tavLst>
                                        <p:tav tm="0">
                                          <p:val>
                                            <p:strVal val="0-#ppt_h/2"/>
                                          </p:val>
                                        </p:tav>
                                        <p:tav tm="100000">
                                          <p:val>
                                            <p:strVal val="#ppt_y"/>
                                          </p:val>
                                        </p:tav>
                                      </p:tavLst>
                                    </p:anim>
                                  </p:childTnLst>
                                </p:cTn>
                              </p:par>
                              <p:par>
                                <p:cTn id="50" presetID="2" presetClass="entr" presetSubtype="1" repeatCount="indefinite" fill="hold" grpId="0" nodeType="withEffect">
                                  <p:stCondLst>
                                    <p:cond delay="120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3000" fill="hold"/>
                                        <p:tgtEl>
                                          <p:spTgt spid="50"/>
                                        </p:tgtEl>
                                        <p:attrNameLst>
                                          <p:attrName>ppt_x</p:attrName>
                                        </p:attrNameLst>
                                      </p:cBhvr>
                                      <p:tavLst>
                                        <p:tav tm="0">
                                          <p:val>
                                            <p:strVal val="#ppt_x"/>
                                          </p:val>
                                        </p:tav>
                                        <p:tav tm="100000">
                                          <p:val>
                                            <p:strVal val="#ppt_x"/>
                                          </p:val>
                                        </p:tav>
                                      </p:tavLst>
                                    </p:anim>
                                    <p:anim calcmode="lin" valueType="num">
                                      <p:cBhvr additive="base">
                                        <p:cTn id="53" dur="3000" fill="hold"/>
                                        <p:tgtEl>
                                          <p:spTgt spid="50"/>
                                        </p:tgtEl>
                                        <p:attrNameLst>
                                          <p:attrName>ppt_y</p:attrName>
                                        </p:attrNameLst>
                                      </p:cBhvr>
                                      <p:tavLst>
                                        <p:tav tm="0">
                                          <p:val>
                                            <p:strVal val="0-#ppt_h/2"/>
                                          </p:val>
                                        </p:tav>
                                        <p:tav tm="100000">
                                          <p:val>
                                            <p:strVal val="#ppt_y"/>
                                          </p:val>
                                        </p:tav>
                                      </p:tavLst>
                                    </p:anim>
                                  </p:childTnLst>
                                </p:cTn>
                              </p:par>
                              <p:par>
                                <p:cTn id="54" presetID="2" presetClass="entr" presetSubtype="1" repeatCount="indefinite" fill="hold" grpId="0" nodeType="withEffect">
                                  <p:stCondLst>
                                    <p:cond delay="600"/>
                                  </p:stCondLst>
                                  <p:childTnLst>
                                    <p:set>
                                      <p:cBhvr>
                                        <p:cTn id="55" dur="1" fill="hold">
                                          <p:stCondLst>
                                            <p:cond delay="0"/>
                                          </p:stCondLst>
                                        </p:cTn>
                                        <p:tgtEl>
                                          <p:spTgt spid="51"/>
                                        </p:tgtEl>
                                        <p:attrNameLst>
                                          <p:attrName>style.visibility</p:attrName>
                                        </p:attrNameLst>
                                      </p:cBhvr>
                                      <p:to>
                                        <p:strVal val="visible"/>
                                      </p:to>
                                    </p:set>
                                    <p:anim calcmode="lin" valueType="num">
                                      <p:cBhvr additive="base">
                                        <p:cTn id="56" dur="3000" fill="hold"/>
                                        <p:tgtEl>
                                          <p:spTgt spid="51"/>
                                        </p:tgtEl>
                                        <p:attrNameLst>
                                          <p:attrName>ppt_x</p:attrName>
                                        </p:attrNameLst>
                                      </p:cBhvr>
                                      <p:tavLst>
                                        <p:tav tm="0">
                                          <p:val>
                                            <p:strVal val="#ppt_x"/>
                                          </p:val>
                                        </p:tav>
                                        <p:tav tm="100000">
                                          <p:val>
                                            <p:strVal val="#ppt_x"/>
                                          </p:val>
                                        </p:tav>
                                      </p:tavLst>
                                    </p:anim>
                                    <p:anim calcmode="lin" valueType="num">
                                      <p:cBhvr additive="base">
                                        <p:cTn id="57" dur="3000" fill="hold"/>
                                        <p:tgtEl>
                                          <p:spTgt spid="51"/>
                                        </p:tgtEl>
                                        <p:attrNameLst>
                                          <p:attrName>ppt_y</p:attrName>
                                        </p:attrNameLst>
                                      </p:cBhvr>
                                      <p:tavLst>
                                        <p:tav tm="0">
                                          <p:val>
                                            <p:strVal val="0-#ppt_h/2"/>
                                          </p:val>
                                        </p:tav>
                                        <p:tav tm="100000">
                                          <p:val>
                                            <p:strVal val="#ppt_y"/>
                                          </p:val>
                                        </p:tav>
                                      </p:tavLst>
                                    </p:anim>
                                  </p:childTnLst>
                                </p:cTn>
                              </p:par>
                              <p:par>
                                <p:cTn id="58" presetID="2" presetClass="entr" presetSubtype="1" repeatCount="indefinite" fill="hold" grpId="0" nodeType="withEffect">
                                  <p:stCondLst>
                                    <p:cond delay="90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3000" fill="hold"/>
                                        <p:tgtEl>
                                          <p:spTgt spid="52"/>
                                        </p:tgtEl>
                                        <p:attrNameLst>
                                          <p:attrName>ppt_x</p:attrName>
                                        </p:attrNameLst>
                                      </p:cBhvr>
                                      <p:tavLst>
                                        <p:tav tm="0">
                                          <p:val>
                                            <p:strVal val="#ppt_x"/>
                                          </p:val>
                                        </p:tav>
                                        <p:tav tm="100000">
                                          <p:val>
                                            <p:strVal val="#ppt_x"/>
                                          </p:val>
                                        </p:tav>
                                      </p:tavLst>
                                    </p:anim>
                                    <p:anim calcmode="lin" valueType="num">
                                      <p:cBhvr additive="base">
                                        <p:cTn id="61" dur="3000" fill="hold"/>
                                        <p:tgtEl>
                                          <p:spTgt spid="52"/>
                                        </p:tgtEl>
                                        <p:attrNameLst>
                                          <p:attrName>ppt_y</p:attrName>
                                        </p:attrNameLst>
                                      </p:cBhvr>
                                      <p:tavLst>
                                        <p:tav tm="0">
                                          <p:val>
                                            <p:strVal val="0-#ppt_h/2"/>
                                          </p:val>
                                        </p:tav>
                                        <p:tav tm="100000">
                                          <p:val>
                                            <p:strVal val="#ppt_y"/>
                                          </p:val>
                                        </p:tav>
                                      </p:tavLst>
                                    </p:anim>
                                  </p:childTnLst>
                                </p:cTn>
                              </p:par>
                              <p:par>
                                <p:cTn id="62" presetID="2" presetClass="entr" presetSubtype="1" repeatCount="indefinite" fill="hold" grpId="0" nodeType="withEffect">
                                  <p:stCondLst>
                                    <p:cond delay="20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3000" fill="hold"/>
                                        <p:tgtEl>
                                          <p:spTgt spid="53"/>
                                        </p:tgtEl>
                                        <p:attrNameLst>
                                          <p:attrName>ppt_x</p:attrName>
                                        </p:attrNameLst>
                                      </p:cBhvr>
                                      <p:tavLst>
                                        <p:tav tm="0">
                                          <p:val>
                                            <p:strVal val="#ppt_x"/>
                                          </p:val>
                                        </p:tav>
                                        <p:tav tm="100000">
                                          <p:val>
                                            <p:strVal val="#ppt_x"/>
                                          </p:val>
                                        </p:tav>
                                      </p:tavLst>
                                    </p:anim>
                                    <p:anim calcmode="lin" valueType="num">
                                      <p:cBhvr additive="base">
                                        <p:cTn id="65" dur="3000" fill="hold"/>
                                        <p:tgtEl>
                                          <p:spTgt spid="53"/>
                                        </p:tgtEl>
                                        <p:attrNameLst>
                                          <p:attrName>ppt_y</p:attrName>
                                        </p:attrNameLst>
                                      </p:cBhvr>
                                      <p:tavLst>
                                        <p:tav tm="0">
                                          <p:val>
                                            <p:strVal val="0-#ppt_h/2"/>
                                          </p:val>
                                        </p:tav>
                                        <p:tav tm="100000">
                                          <p:val>
                                            <p:strVal val="#ppt_y"/>
                                          </p:val>
                                        </p:tav>
                                      </p:tavLst>
                                    </p:anim>
                                  </p:childTnLst>
                                </p:cTn>
                              </p:par>
                              <p:par>
                                <p:cTn id="66" presetID="2" presetClass="entr" presetSubtype="1" repeatCount="indefinite" fill="hold" grpId="0" nodeType="withEffect">
                                  <p:stCondLst>
                                    <p:cond delay="170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3000" fill="hold"/>
                                        <p:tgtEl>
                                          <p:spTgt spid="54"/>
                                        </p:tgtEl>
                                        <p:attrNameLst>
                                          <p:attrName>ppt_x</p:attrName>
                                        </p:attrNameLst>
                                      </p:cBhvr>
                                      <p:tavLst>
                                        <p:tav tm="0">
                                          <p:val>
                                            <p:strVal val="#ppt_x"/>
                                          </p:val>
                                        </p:tav>
                                        <p:tav tm="100000">
                                          <p:val>
                                            <p:strVal val="#ppt_x"/>
                                          </p:val>
                                        </p:tav>
                                      </p:tavLst>
                                    </p:anim>
                                    <p:anim calcmode="lin" valueType="num">
                                      <p:cBhvr additive="base">
                                        <p:cTn id="69" dur="3000" fill="hold"/>
                                        <p:tgtEl>
                                          <p:spTgt spid="54"/>
                                        </p:tgtEl>
                                        <p:attrNameLst>
                                          <p:attrName>ppt_y</p:attrName>
                                        </p:attrNameLst>
                                      </p:cBhvr>
                                      <p:tavLst>
                                        <p:tav tm="0">
                                          <p:val>
                                            <p:strVal val="0-#ppt_h/2"/>
                                          </p:val>
                                        </p:tav>
                                        <p:tav tm="100000">
                                          <p:val>
                                            <p:strVal val="#ppt_y"/>
                                          </p:val>
                                        </p:tav>
                                      </p:tavLst>
                                    </p:anim>
                                  </p:childTnLst>
                                </p:cTn>
                              </p:par>
                              <p:par>
                                <p:cTn id="70" presetID="2" presetClass="entr" presetSubtype="1" repeatCount="indefinite"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 calcmode="lin" valueType="num">
                                      <p:cBhvr additive="base">
                                        <p:cTn id="72" dur="3000" fill="hold"/>
                                        <p:tgtEl>
                                          <p:spTgt spid="55"/>
                                        </p:tgtEl>
                                        <p:attrNameLst>
                                          <p:attrName>ppt_x</p:attrName>
                                        </p:attrNameLst>
                                      </p:cBhvr>
                                      <p:tavLst>
                                        <p:tav tm="0">
                                          <p:val>
                                            <p:strVal val="#ppt_x"/>
                                          </p:val>
                                        </p:tav>
                                        <p:tav tm="100000">
                                          <p:val>
                                            <p:strVal val="#ppt_x"/>
                                          </p:val>
                                        </p:tav>
                                      </p:tavLst>
                                    </p:anim>
                                    <p:anim calcmode="lin" valueType="num">
                                      <p:cBhvr additive="base">
                                        <p:cTn id="73" dur="3000" fill="hold"/>
                                        <p:tgtEl>
                                          <p:spTgt spid="55"/>
                                        </p:tgtEl>
                                        <p:attrNameLst>
                                          <p:attrName>ppt_y</p:attrName>
                                        </p:attrNameLst>
                                      </p:cBhvr>
                                      <p:tavLst>
                                        <p:tav tm="0">
                                          <p:val>
                                            <p:strVal val="0-#ppt_h/2"/>
                                          </p:val>
                                        </p:tav>
                                        <p:tav tm="100000">
                                          <p:val>
                                            <p:strVal val="#ppt_y"/>
                                          </p:val>
                                        </p:tav>
                                      </p:tavLst>
                                    </p:anim>
                                  </p:childTnLst>
                                </p:cTn>
                              </p:par>
                              <p:par>
                                <p:cTn id="74" presetID="2" presetClass="entr" presetSubtype="1" repeatCount="indefinite"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 calcmode="lin" valueType="num">
                                      <p:cBhvr additive="base">
                                        <p:cTn id="76" dur="3000" fill="hold"/>
                                        <p:tgtEl>
                                          <p:spTgt spid="56"/>
                                        </p:tgtEl>
                                        <p:attrNameLst>
                                          <p:attrName>ppt_x</p:attrName>
                                        </p:attrNameLst>
                                      </p:cBhvr>
                                      <p:tavLst>
                                        <p:tav tm="0">
                                          <p:val>
                                            <p:strVal val="#ppt_x"/>
                                          </p:val>
                                        </p:tav>
                                        <p:tav tm="100000">
                                          <p:val>
                                            <p:strVal val="#ppt_x"/>
                                          </p:val>
                                        </p:tav>
                                      </p:tavLst>
                                    </p:anim>
                                    <p:anim calcmode="lin" valueType="num">
                                      <p:cBhvr additive="base">
                                        <p:cTn id="77" dur="3000" fill="hold"/>
                                        <p:tgtEl>
                                          <p:spTgt spid="56"/>
                                        </p:tgtEl>
                                        <p:attrNameLst>
                                          <p:attrName>ppt_y</p:attrName>
                                        </p:attrNameLst>
                                      </p:cBhvr>
                                      <p:tavLst>
                                        <p:tav tm="0">
                                          <p:val>
                                            <p:strVal val="0-#ppt_h/2"/>
                                          </p:val>
                                        </p:tav>
                                        <p:tav tm="100000">
                                          <p:val>
                                            <p:strVal val="#ppt_y"/>
                                          </p:val>
                                        </p:tav>
                                      </p:tavLst>
                                    </p:anim>
                                  </p:childTnLst>
                                </p:cTn>
                              </p:par>
                              <p:par>
                                <p:cTn id="78" presetID="2" presetClass="entr" presetSubtype="1" repeatCount="indefinite"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 calcmode="lin" valueType="num">
                                      <p:cBhvr additive="base">
                                        <p:cTn id="80" dur="3000" fill="hold"/>
                                        <p:tgtEl>
                                          <p:spTgt spid="57"/>
                                        </p:tgtEl>
                                        <p:attrNameLst>
                                          <p:attrName>ppt_x</p:attrName>
                                        </p:attrNameLst>
                                      </p:cBhvr>
                                      <p:tavLst>
                                        <p:tav tm="0">
                                          <p:val>
                                            <p:strVal val="#ppt_x"/>
                                          </p:val>
                                        </p:tav>
                                        <p:tav tm="100000">
                                          <p:val>
                                            <p:strVal val="#ppt_x"/>
                                          </p:val>
                                        </p:tav>
                                      </p:tavLst>
                                    </p:anim>
                                    <p:anim calcmode="lin" valueType="num">
                                      <p:cBhvr additive="base">
                                        <p:cTn id="81" dur="3000" fill="hold"/>
                                        <p:tgtEl>
                                          <p:spTgt spid="57"/>
                                        </p:tgtEl>
                                        <p:attrNameLst>
                                          <p:attrName>ppt_y</p:attrName>
                                        </p:attrNameLst>
                                      </p:cBhvr>
                                      <p:tavLst>
                                        <p:tav tm="0">
                                          <p:val>
                                            <p:strVal val="0-#ppt_h/2"/>
                                          </p:val>
                                        </p:tav>
                                        <p:tav tm="100000">
                                          <p:val>
                                            <p:strVal val="#ppt_y"/>
                                          </p:val>
                                        </p:tav>
                                      </p:tavLst>
                                    </p:anim>
                                  </p:childTnLst>
                                </p:cTn>
                              </p:par>
                              <p:par>
                                <p:cTn id="82" presetID="2" presetClass="entr" presetSubtype="1" repeatCount="indefinite" fill="hold" grpId="0" nodeType="withEffect">
                                  <p:stCondLst>
                                    <p:cond delay="1800"/>
                                  </p:stCondLst>
                                  <p:childTnLst>
                                    <p:set>
                                      <p:cBhvr>
                                        <p:cTn id="83" dur="1" fill="hold">
                                          <p:stCondLst>
                                            <p:cond delay="0"/>
                                          </p:stCondLst>
                                        </p:cTn>
                                        <p:tgtEl>
                                          <p:spTgt spid="83"/>
                                        </p:tgtEl>
                                        <p:attrNameLst>
                                          <p:attrName>style.visibility</p:attrName>
                                        </p:attrNameLst>
                                      </p:cBhvr>
                                      <p:to>
                                        <p:strVal val="visible"/>
                                      </p:to>
                                    </p:set>
                                    <p:anim calcmode="lin" valueType="num">
                                      <p:cBhvr additive="base">
                                        <p:cTn id="84" dur="3000" fill="hold"/>
                                        <p:tgtEl>
                                          <p:spTgt spid="83"/>
                                        </p:tgtEl>
                                        <p:attrNameLst>
                                          <p:attrName>ppt_x</p:attrName>
                                        </p:attrNameLst>
                                      </p:cBhvr>
                                      <p:tavLst>
                                        <p:tav tm="0">
                                          <p:val>
                                            <p:strVal val="#ppt_x"/>
                                          </p:val>
                                        </p:tav>
                                        <p:tav tm="100000">
                                          <p:val>
                                            <p:strVal val="#ppt_x"/>
                                          </p:val>
                                        </p:tav>
                                      </p:tavLst>
                                    </p:anim>
                                    <p:anim calcmode="lin" valueType="num">
                                      <p:cBhvr additive="base">
                                        <p:cTn id="85" dur="3000" fill="hold"/>
                                        <p:tgtEl>
                                          <p:spTgt spid="8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83" grpId="0" animBg="1"/>
      <p:bldP spid="86" grpId="0"/>
      <p:bldP spid="8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PYPDF2</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9899821" cy="4351338"/>
          </a:xfrm>
        </p:spPr>
        <p:txBody>
          <a:bodyPr>
            <a:normAutofit/>
          </a:bodyPr>
          <a:lstStyle/>
          <a:p>
            <a:pPr>
              <a:buSzPct val="130000"/>
            </a:pPr>
            <a:r>
              <a:rPr lang="en-US" sz="2400"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Open-source Python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biblioteka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omogućava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programerima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da bez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napora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manipulišu</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PDF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dokumentima</a:t>
            </a:r>
            <a:endPar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a:buSzPct val="130000"/>
            </a:pP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Mogućnosti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koje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biblioteka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nudi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su: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deljenje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spajanje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obrezivanje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transformacija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čak</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zaštita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PDF-ova</a:t>
            </a: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A0ECF3F9-646C-EC5E-C35A-702B612D2071}"/>
              </a:ext>
            </a:extLst>
          </p:cNvPr>
          <p:cNvGrpSpPr/>
          <p:nvPr/>
        </p:nvGrpSpPr>
        <p:grpSpPr>
          <a:xfrm>
            <a:off x="1909445" y="3213127"/>
            <a:ext cx="8159116" cy="3279748"/>
            <a:chOff x="1909445" y="3184421"/>
            <a:chExt cx="8159116" cy="3279748"/>
          </a:xfrm>
        </p:grpSpPr>
        <p:pic>
          <p:nvPicPr>
            <p:cNvPr id="10242" name="Picture 2" descr="What is PDF (Portable Document Format)?">
              <a:extLst>
                <a:ext uri="{FF2B5EF4-FFF2-40B4-BE49-F238E27FC236}">
                  <a16:creationId xmlns:a16="http://schemas.microsoft.com/office/drawing/2014/main" id="{888F09F1-8DBC-DA72-B911-486F8C24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445" y="3342005"/>
              <a:ext cx="2865755" cy="286575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ext File Icon #356083 - Free Icons Library">
              <a:extLst>
                <a:ext uri="{FF2B5EF4-FFF2-40B4-BE49-F238E27FC236}">
                  <a16:creationId xmlns:a16="http://schemas.microsoft.com/office/drawing/2014/main" id="{16ADAEAD-857D-07D2-798D-D26A63F26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635" y="3184421"/>
              <a:ext cx="2966926" cy="31809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16DC07-DDE3-39E3-F67B-CCADC77EA3E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24532">
              <a:off x="4389366" y="3794502"/>
              <a:ext cx="3586662" cy="2669667"/>
            </a:xfrm>
            <a:prstGeom prst="rect">
              <a:avLst/>
            </a:prstGeom>
          </p:spPr>
        </p:pic>
      </p:grpSp>
    </p:spTree>
    <p:extLst>
      <p:ext uri="{BB962C8B-B14F-4D97-AF65-F5344CB8AC3E}">
        <p14:creationId xmlns:p14="http://schemas.microsoft.com/office/powerpoint/2010/main" val="1108098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PYDOTENV</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10661821" cy="4351338"/>
          </a:xfrm>
        </p:spPr>
        <p:txBody>
          <a:bodyPr>
            <a:normAutofit/>
          </a:bodyPr>
          <a:lstStyle/>
          <a:p>
            <a:pPr>
              <a:buSzPct val="130000"/>
            </a:pP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Biblioteka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omogućava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korisnicima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da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bezbedno</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lako</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upravljaju</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promenljivima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okruženja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a:buSzPct val="130000"/>
            </a:pP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Promenjive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okruženja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uključuje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osetljive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podatke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kao</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što su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personalni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API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ključevi</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ili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kredencijali</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baze</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podataka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ECE8C7ED-2E98-BB27-3D9A-8ABA08324372}"/>
              </a:ext>
            </a:extLst>
          </p:cNvPr>
          <p:cNvGrpSpPr/>
          <p:nvPr/>
        </p:nvGrpSpPr>
        <p:grpSpPr>
          <a:xfrm>
            <a:off x="888462" y="2868603"/>
            <a:ext cx="10196098" cy="3471526"/>
            <a:chOff x="888462" y="2868603"/>
            <a:chExt cx="10196098" cy="3471526"/>
          </a:xfrm>
        </p:grpSpPr>
        <p:pic>
          <p:nvPicPr>
            <p:cNvPr id="4" name="Picture 3">
              <a:extLst>
                <a:ext uri="{FF2B5EF4-FFF2-40B4-BE49-F238E27FC236}">
                  <a16:creationId xmlns:a16="http://schemas.microsoft.com/office/drawing/2014/main" id="{C9EF5171-53CF-1D18-E088-6ED64B83D6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20" t="8120" r="23270" b="70230"/>
            <a:stretch/>
          </p:blipFill>
          <p:spPr bwMode="auto">
            <a:xfrm>
              <a:off x="888462" y="4015217"/>
              <a:ext cx="5796818" cy="18034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A8B40DB-B0BC-206B-A398-F66634E6E7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20" t="48026" r="40341" b="8849"/>
            <a:stretch/>
          </p:blipFill>
          <p:spPr bwMode="auto">
            <a:xfrm>
              <a:off x="6878320" y="2868603"/>
              <a:ext cx="4206240" cy="3471526"/>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611927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LANGCHAIN</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8294541" cy="4351338"/>
          </a:xfrm>
        </p:spPr>
        <p:txBody>
          <a:bodyPr>
            <a:normAutofit/>
          </a:bodyPr>
          <a:lstStyle/>
          <a:p>
            <a:pPr>
              <a:buSzPct val="130000"/>
            </a:pPr>
            <a:r>
              <a:rPr lang="en-US" sz="2400"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LangChain</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je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okvir</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(framework) </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za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razvoj</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koje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koriste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jezičke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modele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kao</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glavnu</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logiku</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svog</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funkcionisanja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marL="0" indent="0">
              <a:buSzPct val="130000"/>
              <a:buNone/>
            </a:pPr>
            <a:endPar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a:buSzPct val="130000"/>
            </a:pP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Omogućava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implementaciju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LLM (Large Language model)</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velikog</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jezičkog</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modela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koji se u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kontekstu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razvoja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PDF Inquisitor</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koristi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za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implementaciju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chat</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sistema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u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smislu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postavljana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pitanja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davanja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odgovora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ta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pitanja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a:buSzPct val="130000"/>
            </a:pPr>
            <a:endPar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1001C0E3-97FE-FE07-716F-3648567EB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280" y="825435"/>
            <a:ext cx="6032565" cy="6032565"/>
          </a:xfrm>
          <a:prstGeom prst="rect">
            <a:avLst/>
          </a:prstGeom>
        </p:spPr>
      </p:pic>
    </p:spTree>
    <p:extLst>
      <p:ext uri="{BB962C8B-B14F-4D97-AF65-F5344CB8AC3E}">
        <p14:creationId xmlns:p14="http://schemas.microsoft.com/office/powerpoint/2010/main" val="3529697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STREAMLIT</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10661821" cy="4351338"/>
          </a:xfrm>
        </p:spPr>
        <p:txBody>
          <a:bodyPr>
            <a:normAutofit/>
          </a:bodyPr>
          <a:lstStyle/>
          <a:p>
            <a:pPr>
              <a:buSzPct val="130000"/>
            </a:pP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Korisnički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prilagođena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open-source Python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biblioteka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olakšava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izradu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interaktivnih</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veb</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za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mašinsko</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učenje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nauku</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o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podacima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B0551B94-D8FE-1C57-70B8-35B89358DBF6}"/>
              </a:ext>
            </a:extLst>
          </p:cNvPr>
          <p:cNvGrpSpPr/>
          <p:nvPr/>
        </p:nvGrpSpPr>
        <p:grpSpPr>
          <a:xfrm>
            <a:off x="3195526" y="2124486"/>
            <a:ext cx="5800948" cy="4726211"/>
            <a:chOff x="3195526" y="2124486"/>
            <a:chExt cx="5800948" cy="4726211"/>
          </a:xfrm>
        </p:grpSpPr>
        <p:grpSp>
          <p:nvGrpSpPr>
            <p:cNvPr id="10" name="Group 9">
              <a:extLst>
                <a:ext uri="{FF2B5EF4-FFF2-40B4-BE49-F238E27FC236}">
                  <a16:creationId xmlns:a16="http://schemas.microsoft.com/office/drawing/2014/main" id="{3B3E39E0-503D-4500-8E4E-A7E71A07A899}"/>
                </a:ext>
              </a:extLst>
            </p:cNvPr>
            <p:cNvGrpSpPr/>
            <p:nvPr/>
          </p:nvGrpSpPr>
          <p:grpSpPr>
            <a:xfrm>
              <a:off x="3195526" y="2124486"/>
              <a:ext cx="5800948" cy="4726211"/>
              <a:chOff x="2835189" y="1634773"/>
              <a:chExt cx="6704775" cy="5285998"/>
            </a:xfrm>
          </p:grpSpPr>
          <p:pic>
            <p:nvPicPr>
              <p:cNvPr id="9" name="Picture 2" descr="circle shape 3d rendering 10864798 PNG">
                <a:extLst>
                  <a:ext uri="{FF2B5EF4-FFF2-40B4-BE49-F238E27FC236}">
                    <a16:creationId xmlns:a16="http://schemas.microsoft.com/office/drawing/2014/main" id="{7C1B80EF-060E-A7A6-9DF1-47EFF61E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313" y="1634773"/>
                <a:ext cx="4520651" cy="4520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ircle shape 3d rendering 10864798 PNG">
                <a:extLst>
                  <a:ext uri="{FF2B5EF4-FFF2-40B4-BE49-F238E27FC236}">
                    <a16:creationId xmlns:a16="http://schemas.microsoft.com/office/drawing/2014/main" id="{DD2871CA-24A6-6B5E-DCB8-10A056742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189" y="2337349"/>
                <a:ext cx="4520651" cy="45206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ircle shape 3d rendering 10864798 PNG">
                <a:extLst>
                  <a:ext uri="{FF2B5EF4-FFF2-40B4-BE49-F238E27FC236}">
                    <a16:creationId xmlns:a16="http://schemas.microsoft.com/office/drawing/2014/main" id="{35B4873D-1C23-AD64-669E-A5B421213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514" y="3674651"/>
                <a:ext cx="3246120" cy="3246120"/>
              </a:xfrm>
              <a:prstGeom prst="rect">
                <a:avLst/>
              </a:prstGeom>
              <a:noFill/>
              <a:extLst>
                <a:ext uri="{909E8E84-426E-40DD-AFC4-6F175D3DCCD1}">
                  <a14:hiddenFill xmlns:a14="http://schemas.microsoft.com/office/drawing/2010/main">
                    <a:solidFill>
                      <a:srgbClr val="FFFFFF"/>
                    </a:solidFill>
                  </a14:hiddenFill>
                </a:ext>
              </a:extLst>
            </p:spPr>
          </p:pic>
        </p:grpSp>
        <p:pic>
          <p:nvPicPr>
            <p:cNvPr id="12290" name="Picture 2" descr="Streamlit Releases Version 1.0, the Fastest Way to Build">
              <a:extLst>
                <a:ext uri="{FF2B5EF4-FFF2-40B4-BE49-F238E27FC236}">
                  <a16:creationId xmlns:a16="http://schemas.microsoft.com/office/drawing/2014/main" id="{725F041C-303A-E1DD-CEC5-50DB54FDD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115" y="2886370"/>
              <a:ext cx="4509770" cy="26384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8960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err="1">
                <a:solidFill>
                  <a:schemeClr val="bg1"/>
                </a:solidFill>
                <a:latin typeface="Akira Expanded" panose="02000800000000000000" pitchFamily="50" charset="0"/>
              </a:rPr>
              <a:t>LottieFILES</a:t>
            </a:r>
            <a:endParaRPr lang="en-US" dirty="0">
              <a:solidFill>
                <a:schemeClr val="bg1"/>
              </a:solidFill>
              <a:latin typeface="Akira Expanded" panose="02000800000000000000" pitchFamily="50" charset="0"/>
            </a:endParaRP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10661821" cy="4351338"/>
          </a:xfrm>
        </p:spPr>
        <p:txBody>
          <a:bodyPr>
            <a:normAutofit/>
          </a:bodyPr>
          <a:lstStyle/>
          <a:p>
            <a:pPr>
              <a:buSzPct val="130000"/>
            </a:pP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Format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datoteke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za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olakšanu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distribuciju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animacija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a:buSzPct val="130000"/>
            </a:pP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Zasnovan</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JSON (JavaScript Object Notation)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formatu</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Lottie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animacije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predstavljaju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univerzalan</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način</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da se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animacije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dostavljaju</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različite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platforme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jednako</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lako</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kao</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što se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dostavljaju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statički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resursi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FE2D9E78-1648-6750-2D1C-EBF75FF98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24" y="2963544"/>
            <a:ext cx="3894456" cy="3894456"/>
          </a:xfrm>
          <a:prstGeom prst="rect">
            <a:avLst/>
          </a:prstGeom>
        </p:spPr>
      </p:pic>
    </p:spTree>
    <p:extLst>
      <p:ext uri="{BB962C8B-B14F-4D97-AF65-F5344CB8AC3E}">
        <p14:creationId xmlns:p14="http://schemas.microsoft.com/office/powerpoint/2010/main" val="722102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GOOGLE FIREBASE</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10661821" cy="4351338"/>
          </a:xfrm>
        </p:spPr>
        <p:txBody>
          <a:bodyPr>
            <a:normAutofit/>
          </a:bodyPr>
          <a:lstStyle/>
          <a:p>
            <a:pPr>
              <a:buSzPct val="130000"/>
            </a:pP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Google Firebase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predstavlja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kompletan</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skup</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alata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koji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pomažu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programerima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u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izgradnji</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razmeštanju</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proširivanju</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svojih</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cloud</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a:t>
            </a:r>
          </a:p>
          <a:p>
            <a:pPr>
              <a:buSzPct val="130000"/>
            </a:pP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Za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razvoj</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PDF Inquisitor</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koristiće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se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dva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alata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Google Firebase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a:t>
            </a:r>
          </a:p>
          <a:p>
            <a:pPr marL="0" indent="0">
              <a:buSzPct val="130000"/>
              <a:buNone/>
            </a:pPr>
            <a:endPar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308ED596-5055-A098-3CA3-FA9054CF0B7F}"/>
              </a:ext>
            </a:extLst>
          </p:cNvPr>
          <p:cNvGrpSpPr/>
          <p:nvPr/>
        </p:nvGrpSpPr>
        <p:grpSpPr>
          <a:xfrm>
            <a:off x="1916846" y="2953703"/>
            <a:ext cx="7948514" cy="3601720"/>
            <a:chOff x="2927207" y="3429000"/>
            <a:chExt cx="6489437" cy="2902356"/>
          </a:xfrm>
        </p:grpSpPr>
        <p:pic>
          <p:nvPicPr>
            <p:cNvPr id="5" name="Picture 2" descr="circle shape 3d rendering 10864798 PNG">
              <a:extLst>
                <a:ext uri="{FF2B5EF4-FFF2-40B4-BE49-F238E27FC236}">
                  <a16:creationId xmlns:a16="http://schemas.microsoft.com/office/drawing/2014/main" id="{F555CDB8-2D23-96D6-5182-5C034EADD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157" y="3429000"/>
              <a:ext cx="2808532" cy="29023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ircle shape 3d rendering 10864798 PNG">
              <a:extLst>
                <a:ext uri="{FF2B5EF4-FFF2-40B4-BE49-F238E27FC236}">
                  <a16:creationId xmlns:a16="http://schemas.microsoft.com/office/drawing/2014/main" id="{54E46B16-4298-7D41-F316-5015DD239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957" y="3429000"/>
              <a:ext cx="2808532" cy="2902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30734F-0930-5470-14E6-9EFDAC736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801" y="4285615"/>
              <a:ext cx="3042843" cy="936625"/>
            </a:xfrm>
            <a:prstGeom prst="rect">
              <a:avLst/>
            </a:prstGeom>
          </p:spPr>
        </p:pic>
        <p:pic>
          <p:nvPicPr>
            <p:cNvPr id="12" name="Picture 11">
              <a:extLst>
                <a:ext uri="{FF2B5EF4-FFF2-40B4-BE49-F238E27FC236}">
                  <a16:creationId xmlns:a16="http://schemas.microsoft.com/office/drawing/2014/main" id="{58E835FF-CE52-50F0-45CD-049057BE9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207" y="4082957"/>
              <a:ext cx="3198514" cy="1452450"/>
            </a:xfrm>
            <a:prstGeom prst="rect">
              <a:avLst/>
            </a:prstGeom>
          </p:spPr>
        </p:pic>
      </p:grpSp>
    </p:spTree>
    <p:extLst>
      <p:ext uri="{BB962C8B-B14F-4D97-AF65-F5344CB8AC3E}">
        <p14:creationId xmlns:p14="http://schemas.microsoft.com/office/powerpoint/2010/main" val="3465396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FAISS</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10661821" cy="4351338"/>
          </a:xfrm>
        </p:spPr>
        <p:txBody>
          <a:bodyPr>
            <a:normAutofit/>
          </a:bodyPr>
          <a:lstStyle/>
          <a:p>
            <a:pPr>
              <a:buSzPct val="130000"/>
            </a:pP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Facebook AI Similarity Search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Faiss</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predstavlja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alat</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za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jednostavnu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implementaciju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vektorske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baze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podataka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kao</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pretrage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sličnosti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vektora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u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okviru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vektorske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baze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podataka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a:buSzPct val="130000"/>
            </a:pPr>
            <a:endPar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0D74E904-1A23-688A-2706-4E675038542A}"/>
              </a:ext>
            </a:extLst>
          </p:cNvPr>
          <p:cNvGrpSpPr/>
          <p:nvPr/>
        </p:nvGrpSpPr>
        <p:grpSpPr>
          <a:xfrm>
            <a:off x="3532209" y="2231239"/>
            <a:ext cx="4930560" cy="5723958"/>
            <a:chOff x="3532209" y="2231239"/>
            <a:chExt cx="4930560" cy="5723958"/>
          </a:xfrm>
        </p:grpSpPr>
        <p:pic>
          <p:nvPicPr>
            <p:cNvPr id="9" name="Picture 2" descr="circle shape 3d rendering 10864798 PNG">
              <a:extLst>
                <a:ext uri="{FF2B5EF4-FFF2-40B4-BE49-F238E27FC236}">
                  <a16:creationId xmlns:a16="http://schemas.microsoft.com/office/drawing/2014/main" id="{1AD16747-947A-78A1-9C3E-5E091E22B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209" y="2792842"/>
              <a:ext cx="4930560" cy="51623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B4E4F52-235E-314E-5B47-4C085E05C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518" y="2231239"/>
              <a:ext cx="3000963" cy="3241040"/>
            </a:xfrm>
            <a:prstGeom prst="rect">
              <a:avLst/>
            </a:prstGeom>
          </p:spPr>
        </p:pic>
        <p:pic>
          <p:nvPicPr>
            <p:cNvPr id="8" name="Picture 7">
              <a:extLst>
                <a:ext uri="{FF2B5EF4-FFF2-40B4-BE49-F238E27FC236}">
                  <a16:creationId xmlns:a16="http://schemas.microsoft.com/office/drawing/2014/main" id="{9FB6C05C-C5B6-C583-D513-15E717718E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6291" y="4910675"/>
              <a:ext cx="3898350" cy="1670722"/>
            </a:xfrm>
            <a:prstGeom prst="rect">
              <a:avLst/>
            </a:prstGeom>
          </p:spPr>
        </p:pic>
      </p:grpSp>
    </p:spTree>
    <p:extLst>
      <p:ext uri="{BB962C8B-B14F-4D97-AF65-F5344CB8AC3E}">
        <p14:creationId xmlns:p14="http://schemas.microsoft.com/office/powerpoint/2010/main" val="4277955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HUGGINGFACE</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10661821" cy="4351338"/>
          </a:xfrm>
        </p:spPr>
        <p:txBody>
          <a:bodyPr>
            <a:normAutofit/>
          </a:bodyPr>
          <a:lstStyle/>
          <a:p>
            <a:pPr>
              <a:buSzPct val="130000"/>
            </a:pP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Predstavlja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platformu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za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deljenje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različitih</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vrsta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open-source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alatki</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oblasti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veštačke</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inteligencije</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a:buSzPct val="130000"/>
            </a:pP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Za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razvoj</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„PDF Inquisitor“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biće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korišćen</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jedan</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od </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embedding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modela</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koje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nudi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ova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platforma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sr-Cyrl-RS" b="1" i="1" dirty="0">
                <a:solidFill>
                  <a:schemeClr val="bg1"/>
                </a:solidFill>
                <a:effectLst>
                  <a:outerShdw blurRad="38100" dist="38100" dir="2700000" algn="tl">
                    <a:srgbClr val="000000">
                      <a:alpha val="43137"/>
                    </a:srgbClr>
                  </a:outerShdw>
                </a:effectLst>
              </a:rPr>
              <a:t>e5-base-v2</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endParaRPr lang="en-US" sz="20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F0877068-1428-3C20-6079-08FA72FDE050}"/>
              </a:ext>
            </a:extLst>
          </p:cNvPr>
          <p:cNvGrpSpPr/>
          <p:nvPr/>
        </p:nvGrpSpPr>
        <p:grpSpPr>
          <a:xfrm>
            <a:off x="914400" y="3449841"/>
            <a:ext cx="9982890" cy="3052240"/>
            <a:chOff x="914400" y="3449841"/>
            <a:chExt cx="9982890" cy="3052240"/>
          </a:xfrm>
        </p:grpSpPr>
        <p:grpSp>
          <p:nvGrpSpPr>
            <p:cNvPr id="15" name="Group 14">
              <a:extLst>
                <a:ext uri="{FF2B5EF4-FFF2-40B4-BE49-F238E27FC236}">
                  <a16:creationId xmlns:a16="http://schemas.microsoft.com/office/drawing/2014/main" id="{BA2D33E7-79B3-A43A-A0BD-99633D73701E}"/>
                </a:ext>
              </a:extLst>
            </p:cNvPr>
            <p:cNvGrpSpPr/>
            <p:nvPr/>
          </p:nvGrpSpPr>
          <p:grpSpPr>
            <a:xfrm>
              <a:off x="914400" y="3449841"/>
              <a:ext cx="9982890" cy="3052240"/>
              <a:chOff x="914400" y="3449841"/>
              <a:chExt cx="9982890" cy="3052240"/>
            </a:xfrm>
          </p:grpSpPr>
          <p:pic>
            <p:nvPicPr>
              <p:cNvPr id="8" name="Picture 7">
                <a:extLst>
                  <a:ext uri="{FF2B5EF4-FFF2-40B4-BE49-F238E27FC236}">
                    <a16:creationId xmlns:a16="http://schemas.microsoft.com/office/drawing/2014/main" id="{C2CB493F-3919-9CB6-116F-68C984893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642948"/>
                <a:ext cx="4257552" cy="203052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4BB1D81-035C-C585-8497-3E33733091B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24532">
                <a:off x="4856725" y="3566150"/>
                <a:ext cx="3586662" cy="2669667"/>
              </a:xfrm>
              <a:prstGeom prst="rect">
                <a:avLst/>
              </a:prstGeom>
            </p:spPr>
          </p:pic>
          <p:pic>
            <p:nvPicPr>
              <p:cNvPr id="11" name="Picture 10">
                <a:extLst>
                  <a:ext uri="{FF2B5EF4-FFF2-40B4-BE49-F238E27FC236}">
                    <a16:creationId xmlns:a16="http://schemas.microsoft.com/office/drawing/2014/main" id="{F870E849-DAF6-D7FF-1DA0-6F30E783D4A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9929" y="3556202"/>
                <a:ext cx="3137361" cy="2945879"/>
              </a:xfrm>
              <a:prstGeom prst="rect">
                <a:avLst/>
              </a:prstGeom>
            </p:spPr>
          </p:pic>
          <p:sp>
            <p:nvSpPr>
              <p:cNvPr id="12" name="TextBox 11">
                <a:extLst>
                  <a:ext uri="{FF2B5EF4-FFF2-40B4-BE49-F238E27FC236}">
                    <a16:creationId xmlns:a16="http://schemas.microsoft.com/office/drawing/2014/main" id="{4662BAF4-2B53-CA3F-4DAB-C7F4569119EF}"/>
                  </a:ext>
                </a:extLst>
              </p:cNvPr>
              <p:cNvSpPr txBox="1"/>
              <p:nvPr/>
            </p:nvSpPr>
            <p:spPr>
              <a:xfrm>
                <a:off x="7856284" y="3449841"/>
                <a:ext cx="3034100" cy="646331"/>
              </a:xfrm>
              <a:prstGeom prst="rect">
                <a:avLst/>
              </a:prstGeom>
              <a:noFill/>
            </p:spPr>
            <p:txBody>
              <a:bodyPr wrap="none" rtlCol="0">
                <a:spAutoFit/>
              </a:bodyPr>
              <a:lstStyle/>
              <a:p>
                <a:pPr algn="ctr"/>
                <a:r>
                  <a:rPr lang="en-US" b="1" dirty="0">
                    <a:solidFill>
                      <a:schemeClr val="bg1"/>
                    </a:solidFill>
                    <a:effectLst>
                      <a:outerShdw blurRad="38100" dist="38100" dir="2700000" algn="tl">
                        <a:srgbClr val="000000">
                          <a:alpha val="43137"/>
                        </a:srgbClr>
                      </a:outerShdw>
                    </a:effectLst>
                    <a:latin typeface="Akira Expanded" panose="02000800000000000000" pitchFamily="50" charset="0"/>
                  </a:rPr>
                  <a:t>VEKTORSKA </a:t>
                </a:r>
              </a:p>
              <a:p>
                <a:pPr algn="ctr"/>
                <a:r>
                  <a:rPr lang="en-US" b="1" dirty="0">
                    <a:solidFill>
                      <a:schemeClr val="bg1"/>
                    </a:solidFill>
                    <a:effectLst>
                      <a:outerShdw blurRad="38100" dist="38100" dir="2700000" algn="tl">
                        <a:srgbClr val="000000">
                          <a:alpha val="43137"/>
                        </a:srgbClr>
                      </a:outerShdw>
                    </a:effectLst>
                    <a:latin typeface="Akira Expanded" panose="02000800000000000000" pitchFamily="50" charset="0"/>
                  </a:rPr>
                  <a:t>REPREZENTACIJA</a:t>
                </a:r>
              </a:p>
            </p:txBody>
          </p:sp>
          <p:pic>
            <p:nvPicPr>
              <p:cNvPr id="13" name="Picture 12">
                <a:extLst>
                  <a:ext uri="{FF2B5EF4-FFF2-40B4-BE49-F238E27FC236}">
                    <a16:creationId xmlns:a16="http://schemas.microsoft.com/office/drawing/2014/main" id="{42C82655-3B83-230D-89BE-DC13CD411123}"/>
                  </a:ext>
                </a:extLst>
              </p:cNvPr>
              <p:cNvPicPr>
                <a:picLocks noChangeAspect="1"/>
              </p:cNvPicPr>
              <p:nvPr/>
            </p:nvPicPr>
            <p:blipFill rotWithShape="1">
              <a:blip r:embed="rId7"/>
              <a:srcRect t="1" r="72530" b="-10119"/>
              <a:stretch/>
            </p:blipFill>
            <p:spPr>
              <a:xfrm>
                <a:off x="5822264" y="4684495"/>
                <a:ext cx="1073841" cy="1144341"/>
              </a:xfrm>
              <a:prstGeom prst="rect">
                <a:avLst/>
              </a:prstGeom>
            </p:spPr>
          </p:pic>
          <p:sp>
            <p:nvSpPr>
              <p:cNvPr id="14" name="TextBox 13">
                <a:extLst>
                  <a:ext uri="{FF2B5EF4-FFF2-40B4-BE49-F238E27FC236}">
                    <a16:creationId xmlns:a16="http://schemas.microsoft.com/office/drawing/2014/main" id="{E6780A5D-D3A2-9A1E-9A59-FFFB2DA7340C}"/>
                  </a:ext>
                </a:extLst>
              </p:cNvPr>
              <p:cNvSpPr txBox="1"/>
              <p:nvPr/>
            </p:nvSpPr>
            <p:spPr>
              <a:xfrm>
                <a:off x="5313313" y="5558037"/>
                <a:ext cx="2192267" cy="830997"/>
              </a:xfrm>
              <a:prstGeom prst="rect">
                <a:avLst/>
              </a:prstGeom>
              <a:noFill/>
            </p:spPr>
            <p:txBody>
              <a:bodyPr wrap="none" rtlCol="0">
                <a:spAutoFit/>
              </a:bodyPr>
              <a:lstStyle/>
              <a:p>
                <a:pPr algn="ctr"/>
                <a:r>
                  <a:rPr lang="en-US" sz="1600" b="1" dirty="0" err="1">
                    <a:solidFill>
                      <a:schemeClr val="bg1"/>
                    </a:solidFill>
                    <a:effectLst>
                      <a:outerShdw blurRad="38100" dist="38100" dir="2700000" algn="tl">
                        <a:srgbClr val="000000">
                          <a:alpha val="43137"/>
                        </a:srgbClr>
                      </a:outerShdw>
                    </a:effectLst>
                    <a:latin typeface="Akira Expanded" panose="02000800000000000000" pitchFamily="50" charset="0"/>
                  </a:rPr>
                  <a:t>Huggingface</a:t>
                </a:r>
                <a:endParaRPr lang="en-US" sz="1600" b="1" dirty="0">
                  <a:solidFill>
                    <a:schemeClr val="bg1"/>
                  </a:solidFill>
                  <a:effectLst>
                    <a:outerShdw blurRad="38100" dist="38100" dir="2700000" algn="tl">
                      <a:srgbClr val="000000">
                        <a:alpha val="43137"/>
                      </a:srgbClr>
                    </a:outerShdw>
                  </a:effectLst>
                  <a:latin typeface="Akira Expanded" panose="02000800000000000000" pitchFamily="50" charset="0"/>
                </a:endParaRPr>
              </a:p>
              <a:p>
                <a:pPr algn="ctr"/>
                <a:r>
                  <a:rPr lang="en-US" sz="1600" b="1" dirty="0">
                    <a:solidFill>
                      <a:schemeClr val="bg1"/>
                    </a:solidFill>
                    <a:effectLst>
                      <a:outerShdw blurRad="38100" dist="38100" dir="2700000" algn="tl">
                        <a:srgbClr val="000000">
                          <a:alpha val="43137"/>
                        </a:srgbClr>
                      </a:outerShdw>
                    </a:effectLst>
                    <a:latin typeface="Akira Expanded" panose="02000800000000000000" pitchFamily="50" charset="0"/>
                  </a:rPr>
                  <a:t>Embedding</a:t>
                </a:r>
              </a:p>
              <a:p>
                <a:pPr algn="ctr"/>
                <a:r>
                  <a:rPr lang="en-US" sz="1600" b="1" dirty="0">
                    <a:solidFill>
                      <a:schemeClr val="bg1"/>
                    </a:solidFill>
                    <a:effectLst>
                      <a:outerShdw blurRad="38100" dist="38100" dir="2700000" algn="tl">
                        <a:srgbClr val="000000">
                          <a:alpha val="43137"/>
                        </a:srgbClr>
                      </a:outerShdw>
                    </a:effectLst>
                    <a:latin typeface="Akira Expanded" panose="02000800000000000000" pitchFamily="50" charset="0"/>
                  </a:rPr>
                  <a:t>model</a:t>
                </a:r>
              </a:p>
            </p:txBody>
          </p:sp>
        </p:grpSp>
        <p:sp>
          <p:nvSpPr>
            <p:cNvPr id="16" name="TextBox 15">
              <a:extLst>
                <a:ext uri="{FF2B5EF4-FFF2-40B4-BE49-F238E27FC236}">
                  <a16:creationId xmlns:a16="http://schemas.microsoft.com/office/drawing/2014/main" id="{4D497D7D-2136-2F5F-ECCE-C317C1373E86}"/>
                </a:ext>
              </a:extLst>
            </p:cNvPr>
            <p:cNvSpPr txBox="1"/>
            <p:nvPr/>
          </p:nvSpPr>
          <p:spPr>
            <a:xfrm>
              <a:off x="1481021" y="5740222"/>
              <a:ext cx="3124317" cy="369332"/>
            </a:xfrm>
            <a:prstGeom prst="rect">
              <a:avLst/>
            </a:prstGeom>
            <a:noFill/>
          </p:spPr>
          <p:txBody>
            <a:bodyPr wrap="none" rtlCol="0">
              <a:spAutoFit/>
            </a:bodyPr>
            <a:lstStyle/>
            <a:p>
              <a:pPr algn="ctr"/>
              <a:r>
                <a:rPr lang="en-US" b="1" dirty="0">
                  <a:solidFill>
                    <a:schemeClr val="bg1"/>
                  </a:solidFill>
                  <a:effectLst>
                    <a:outerShdw blurRad="38100" dist="38100" dir="2700000" algn="tl">
                      <a:srgbClr val="000000">
                        <a:alpha val="43137"/>
                      </a:srgbClr>
                    </a:outerShdw>
                  </a:effectLst>
                  <a:latin typeface="Akira Expanded" panose="02000800000000000000" pitchFamily="50" charset="0"/>
                </a:rPr>
                <a:t>SEGMENT TEKSTA</a:t>
              </a:r>
            </a:p>
          </p:txBody>
        </p:sp>
      </p:grpSp>
    </p:spTree>
    <p:extLst>
      <p:ext uri="{BB962C8B-B14F-4D97-AF65-F5344CB8AC3E}">
        <p14:creationId xmlns:p14="http://schemas.microsoft.com/office/powerpoint/2010/main" val="1654429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1584960" y="2691765"/>
            <a:ext cx="9184640" cy="1325563"/>
          </a:xfrm>
        </p:spPr>
        <p:txBody>
          <a:bodyPr>
            <a:normAutofit fontScale="90000"/>
          </a:bodyPr>
          <a:lstStyle/>
          <a:p>
            <a:pPr algn="ctr"/>
            <a:r>
              <a:rPr lang="en-US" dirty="0" err="1">
                <a:solidFill>
                  <a:schemeClr val="bg1"/>
                </a:solidFill>
                <a:latin typeface="Akira Expanded" panose="02000800000000000000" pitchFamily="50" charset="0"/>
              </a:rPr>
              <a:t>Implementacija</a:t>
            </a:r>
            <a:r>
              <a:rPr lang="en-US" dirty="0">
                <a:solidFill>
                  <a:schemeClr val="bg1"/>
                </a:solidFill>
                <a:latin typeface="Akira Expanded" panose="02000800000000000000" pitchFamily="50" charset="0"/>
              </a:rPr>
              <a:t> </a:t>
            </a:r>
            <a:r>
              <a:rPr lang="en-US" dirty="0" err="1">
                <a:solidFill>
                  <a:schemeClr val="bg1"/>
                </a:solidFill>
                <a:latin typeface="Akira Expanded" panose="02000800000000000000" pitchFamily="50" charset="0"/>
              </a:rPr>
              <a:t>bekend</a:t>
            </a:r>
            <a:r>
              <a:rPr lang="en-US" dirty="0">
                <a:solidFill>
                  <a:schemeClr val="bg1"/>
                </a:solidFill>
                <a:latin typeface="Akira Expanded" panose="02000800000000000000" pitchFamily="50" charset="0"/>
              </a:rPr>
              <a:t> dela za </a:t>
            </a:r>
            <a:r>
              <a:rPr lang="en-US" dirty="0" err="1">
                <a:solidFill>
                  <a:schemeClr val="bg1"/>
                </a:solidFill>
                <a:latin typeface="Akira Expanded" panose="02000800000000000000" pitchFamily="50" charset="0"/>
              </a:rPr>
              <a:t>autentifikaciju</a:t>
            </a:r>
            <a:endParaRPr lang="en-US" dirty="0">
              <a:solidFill>
                <a:schemeClr val="bg1"/>
              </a:solidFill>
              <a:latin typeface="Akira Expanded" panose="02000800000000000000" pitchFamily="50" charset="0"/>
            </a:endParaRPr>
          </a:p>
        </p:txBody>
      </p:sp>
    </p:spTree>
    <p:extLst>
      <p:ext uri="{BB962C8B-B14F-4D97-AF65-F5344CB8AC3E}">
        <p14:creationId xmlns:p14="http://schemas.microsoft.com/office/powerpoint/2010/main" val="31394649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5F33729-95C4-CB0E-A9F9-15938F8A8459}"/>
              </a:ext>
            </a:extLst>
          </p:cNvPr>
          <p:cNvGrpSpPr/>
          <p:nvPr/>
        </p:nvGrpSpPr>
        <p:grpSpPr>
          <a:xfrm>
            <a:off x="2438400" y="193040"/>
            <a:ext cx="7233920" cy="6522720"/>
            <a:chOff x="2438400" y="193040"/>
            <a:chExt cx="7233920" cy="6522720"/>
          </a:xfrm>
        </p:grpSpPr>
        <p:sp>
          <p:nvSpPr>
            <p:cNvPr id="6" name="Rectangle: Rounded Corners 5">
              <a:extLst>
                <a:ext uri="{FF2B5EF4-FFF2-40B4-BE49-F238E27FC236}">
                  <a16:creationId xmlns:a16="http://schemas.microsoft.com/office/drawing/2014/main" id="{D451BA09-2ABB-1F57-99F3-27666C783E72}"/>
                </a:ext>
              </a:extLst>
            </p:cNvPr>
            <p:cNvSpPr/>
            <p:nvPr/>
          </p:nvSpPr>
          <p:spPr>
            <a:xfrm>
              <a:off x="2438400" y="193040"/>
              <a:ext cx="7233920" cy="6522720"/>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path path="circle">
                <a:fillToRect t="100000" r="100000"/>
              </a:path>
              <a:tileRect l="-100000" b="-100000"/>
            </a:gra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718C2B-5219-6B64-1616-E3B2260F698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44800" y="205697"/>
              <a:ext cx="6502400" cy="6446606"/>
            </a:xfrm>
            <a:prstGeom prst="rect">
              <a:avLst/>
            </a:prstGeom>
            <a:noFill/>
            <a:ln>
              <a:noFill/>
            </a:ln>
          </p:spPr>
        </p:pic>
      </p:grpSp>
    </p:spTree>
    <p:extLst>
      <p:ext uri="{BB962C8B-B14F-4D97-AF65-F5344CB8AC3E}">
        <p14:creationId xmlns:p14="http://schemas.microsoft.com/office/powerpoint/2010/main" val="622935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SaaS</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9899821" cy="4351338"/>
          </a:xfrm>
        </p:spPr>
        <p:txBody>
          <a:bodyPr>
            <a:normAutofit/>
          </a:bodyPr>
          <a:lstStyle/>
          <a:p>
            <a:pPr>
              <a:buSzPct val="130000"/>
            </a:pPr>
            <a:r>
              <a:rPr lang="en-US"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Software as a service (SaaS) –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softver</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kao</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usluga</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endParaRPr lang="en-US"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a:buSzPct val="130000"/>
            </a:pP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Model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distribucije</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softvera</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u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kojem</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treća</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strana</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izgrađuje</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aplikacije</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cloud</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infrastrukturi</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omogućava</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korisnicima</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pristup</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preko </a:t>
            </a:r>
            <a:r>
              <a:rPr lang="en-US"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interneta</a:t>
            </a:r>
            <a:r>
              <a:rPr lang="en-US"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p>
          <a:p>
            <a:pPr>
              <a:buSzPct val="130000"/>
            </a:pPr>
            <a:endParaRPr lang="sr-Cyrl-RS"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4127019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995680" y="2691765"/>
            <a:ext cx="9926320" cy="1325563"/>
          </a:xfrm>
        </p:spPr>
        <p:txBody>
          <a:bodyPr>
            <a:normAutofit fontScale="90000"/>
          </a:bodyPr>
          <a:lstStyle/>
          <a:p>
            <a:pPr algn="ctr"/>
            <a:r>
              <a:rPr lang="pl-PL" dirty="0">
                <a:solidFill>
                  <a:schemeClr val="bg1"/>
                </a:solidFill>
                <a:latin typeface="Akira Expanded" panose="02000800000000000000" pitchFamily="50" charset="0"/>
              </a:rPr>
              <a:t>Implementacija bekend dela za analizu i obradu dokumenata u PDF formatu </a:t>
            </a:r>
            <a:endParaRPr lang="en-US" dirty="0">
              <a:solidFill>
                <a:schemeClr val="bg1"/>
              </a:solidFill>
              <a:latin typeface="Akira Expanded" panose="02000800000000000000" pitchFamily="50" charset="0"/>
            </a:endParaRPr>
          </a:p>
        </p:txBody>
      </p:sp>
    </p:spTree>
    <p:extLst>
      <p:ext uri="{BB962C8B-B14F-4D97-AF65-F5344CB8AC3E}">
        <p14:creationId xmlns:p14="http://schemas.microsoft.com/office/powerpoint/2010/main" val="13079094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54333C-6A9E-B05B-7A00-12CDCAEA0250}"/>
              </a:ext>
            </a:extLst>
          </p:cNvPr>
          <p:cNvGrpSpPr/>
          <p:nvPr/>
        </p:nvGrpSpPr>
        <p:grpSpPr>
          <a:xfrm>
            <a:off x="1371600" y="284480"/>
            <a:ext cx="9235440" cy="6096000"/>
            <a:chOff x="1920240" y="325120"/>
            <a:chExt cx="9235440" cy="6096000"/>
          </a:xfrm>
        </p:grpSpPr>
        <p:sp>
          <p:nvSpPr>
            <p:cNvPr id="6" name="Rectangle: Rounded Corners 5">
              <a:extLst>
                <a:ext uri="{FF2B5EF4-FFF2-40B4-BE49-F238E27FC236}">
                  <a16:creationId xmlns:a16="http://schemas.microsoft.com/office/drawing/2014/main" id="{D451BA09-2ABB-1F57-99F3-27666C783E72}"/>
                </a:ext>
              </a:extLst>
            </p:cNvPr>
            <p:cNvSpPr/>
            <p:nvPr/>
          </p:nvSpPr>
          <p:spPr>
            <a:xfrm>
              <a:off x="1920240" y="325120"/>
              <a:ext cx="9235440" cy="6096000"/>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path path="circle">
                <a:fillToRect t="100000" r="100000"/>
              </a:path>
              <a:tileRect l="-100000" b="-100000"/>
            </a:gra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26FB147-611B-C071-B759-260C1B726B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6959" y="568520"/>
              <a:ext cx="8415655" cy="5759226"/>
            </a:xfrm>
            <a:prstGeom prst="rect">
              <a:avLst/>
            </a:prstGeom>
          </p:spPr>
        </p:pic>
      </p:grpSp>
    </p:spTree>
    <p:extLst>
      <p:ext uri="{BB962C8B-B14F-4D97-AF65-F5344CB8AC3E}">
        <p14:creationId xmlns:p14="http://schemas.microsoft.com/office/powerpoint/2010/main" val="654994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1407160" y="-122555"/>
            <a:ext cx="10515600" cy="1325563"/>
          </a:xfrm>
        </p:spPr>
        <p:txBody>
          <a:bodyPr/>
          <a:lstStyle/>
          <a:p>
            <a:r>
              <a:rPr lang="en-US" dirty="0">
                <a:solidFill>
                  <a:schemeClr val="bg1"/>
                </a:solidFill>
                <a:latin typeface="Akira Expanded" panose="02000800000000000000" pitchFamily="50" charset="0"/>
              </a:rPr>
              <a:t>KORISNICKO UPUTSTVO</a:t>
            </a:r>
          </a:p>
        </p:txBody>
      </p:sp>
      <p:sp>
        <p:nvSpPr>
          <p:cNvPr id="10" name="TextBox 9">
            <a:extLst>
              <a:ext uri="{FF2B5EF4-FFF2-40B4-BE49-F238E27FC236}">
                <a16:creationId xmlns:a16="http://schemas.microsoft.com/office/drawing/2014/main" id="{45D646F2-4513-B923-6A03-FDAF0AF6E3DB}"/>
              </a:ext>
            </a:extLst>
          </p:cNvPr>
          <p:cNvSpPr txBox="1"/>
          <p:nvPr/>
        </p:nvSpPr>
        <p:spPr>
          <a:xfrm>
            <a:off x="8492654" y="3244334"/>
            <a:ext cx="3430106"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latin typeface="Akira Expanded" panose="02000800000000000000" pitchFamily="50" charset="0"/>
              </a:rPr>
              <a:t>KREIRANJE NALOGA</a:t>
            </a:r>
          </a:p>
        </p:txBody>
      </p:sp>
    </p:spTree>
    <p:controls>
      <mc:AlternateContent xmlns:mc="http://schemas.openxmlformats.org/markup-compatibility/2006">
        <mc:Choice xmlns:v="urn:schemas-microsoft-com:vml" Requires="v">
          <p:control name="WindowsMediaPlayer1" r:id="rId1" imgW="6537240" imgH="5668920"/>
        </mc:Choice>
        <mc:Fallback>
          <p:control name="WindowsMediaPlayer1" r:id="rId1" imgW="6537240" imgH="5668920">
            <p:pic>
              <p:nvPicPr>
                <p:cNvPr id="3" name="WindowsMediaPlayer1">
                  <a:extLst>
                    <a:ext uri="{FF2B5EF4-FFF2-40B4-BE49-F238E27FC236}">
                      <a16:creationId xmlns:a16="http://schemas.microsoft.com/office/drawing/2014/main" id="{0EB720AB-282F-F309-776C-8328BE133198}"/>
                    </a:ext>
                  </a:extLst>
                </p:cNvPr>
                <p:cNvPicPr>
                  <a:picLocks/>
                </p:cNvPicPr>
                <p:nvPr/>
              </p:nvPicPr>
              <p:blipFill>
                <a:blip r:embed="rId4"/>
                <a:stretch>
                  <a:fillRect/>
                </a:stretch>
              </p:blipFill>
              <p:spPr>
                <a:xfrm>
                  <a:off x="1346200" y="1038225"/>
                  <a:ext cx="6537325" cy="5668963"/>
                </a:xfrm>
                <a:prstGeom prst="rect">
                  <a:avLst/>
                </a:prstGeom>
              </p:spPr>
            </p:pic>
          </p:control>
        </mc:Fallback>
      </mc:AlternateContent>
    </p:controls>
    <p:extLst>
      <p:ext uri="{BB962C8B-B14F-4D97-AF65-F5344CB8AC3E}">
        <p14:creationId xmlns:p14="http://schemas.microsoft.com/office/powerpoint/2010/main" val="342289246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1407160" y="-122555"/>
            <a:ext cx="10515600" cy="1325563"/>
          </a:xfrm>
        </p:spPr>
        <p:txBody>
          <a:bodyPr/>
          <a:lstStyle/>
          <a:p>
            <a:r>
              <a:rPr lang="en-US" dirty="0">
                <a:solidFill>
                  <a:schemeClr val="bg1"/>
                </a:solidFill>
                <a:latin typeface="Akira Expanded" panose="02000800000000000000" pitchFamily="50" charset="0"/>
              </a:rPr>
              <a:t>KORISNICKO UPUTSTVO</a:t>
            </a:r>
          </a:p>
        </p:txBody>
      </p:sp>
      <p:sp>
        <p:nvSpPr>
          <p:cNvPr id="10" name="TextBox 9">
            <a:extLst>
              <a:ext uri="{FF2B5EF4-FFF2-40B4-BE49-F238E27FC236}">
                <a16:creationId xmlns:a16="http://schemas.microsoft.com/office/drawing/2014/main" id="{45D646F2-4513-B923-6A03-FDAF0AF6E3DB}"/>
              </a:ext>
            </a:extLst>
          </p:cNvPr>
          <p:cNvSpPr txBox="1"/>
          <p:nvPr/>
        </p:nvSpPr>
        <p:spPr>
          <a:xfrm>
            <a:off x="8045614" y="3211452"/>
            <a:ext cx="3424784" cy="646331"/>
          </a:xfrm>
          <a:prstGeom prst="rect">
            <a:avLst/>
          </a:prstGeom>
          <a:noFill/>
        </p:spPr>
        <p:txBody>
          <a:bodyPr wrap="none" rtlCol="0">
            <a:spAutoFit/>
          </a:bodyPr>
          <a:lstStyle/>
          <a:p>
            <a:pPr algn="ctr"/>
            <a:r>
              <a:rPr lang="en-US" b="1" dirty="0">
                <a:solidFill>
                  <a:schemeClr val="bg1"/>
                </a:solidFill>
                <a:effectLst>
                  <a:outerShdw blurRad="38100" dist="38100" dir="2700000" algn="tl">
                    <a:srgbClr val="000000">
                      <a:alpha val="43137"/>
                    </a:srgbClr>
                  </a:outerShdw>
                </a:effectLst>
                <a:latin typeface="Akira Expanded" panose="02000800000000000000" pitchFamily="50" charset="0"/>
              </a:rPr>
              <a:t>PRIJAVLJIVANJE NA</a:t>
            </a:r>
          </a:p>
          <a:p>
            <a:pPr algn="ctr"/>
            <a:r>
              <a:rPr lang="en-US" b="1" dirty="0">
                <a:solidFill>
                  <a:schemeClr val="bg1"/>
                </a:solidFill>
                <a:effectLst>
                  <a:outerShdw blurRad="38100" dist="38100" dir="2700000" algn="tl">
                    <a:srgbClr val="000000">
                      <a:alpha val="43137"/>
                    </a:srgbClr>
                  </a:outerShdw>
                </a:effectLst>
                <a:latin typeface="Akira Expanded" panose="02000800000000000000" pitchFamily="50" charset="0"/>
              </a:rPr>
              <a:t>APLIKACIJU</a:t>
            </a:r>
          </a:p>
        </p:txBody>
      </p:sp>
    </p:spTree>
    <p:controls>
      <mc:AlternateContent xmlns:mc="http://schemas.openxmlformats.org/markup-compatibility/2006">
        <mc:Choice xmlns:v="urn:schemas-microsoft-com:vml" Requires="v">
          <p:control name="WindowsMediaPlayer1" r:id="rId1" imgW="6294600" imgH="5516640"/>
        </mc:Choice>
        <mc:Fallback>
          <p:control name="WindowsMediaPlayer1" r:id="rId1" imgW="6294600" imgH="5516640">
            <p:pic>
              <p:nvPicPr>
                <p:cNvPr id="4" name="WindowsMediaPlayer1">
                  <a:extLst>
                    <a:ext uri="{FF2B5EF4-FFF2-40B4-BE49-F238E27FC236}">
                      <a16:creationId xmlns:a16="http://schemas.microsoft.com/office/drawing/2014/main" id="{6C888AB5-630B-B785-6D66-AF4CF9C170B1}"/>
                    </a:ext>
                  </a:extLst>
                </p:cNvPr>
                <p:cNvPicPr>
                  <a:picLocks/>
                </p:cNvPicPr>
                <p:nvPr/>
              </p:nvPicPr>
              <p:blipFill>
                <a:blip r:embed="rId4"/>
                <a:stretch>
                  <a:fillRect/>
                </a:stretch>
              </p:blipFill>
              <p:spPr>
                <a:xfrm>
                  <a:off x="1406525" y="1023938"/>
                  <a:ext cx="6294438" cy="5516562"/>
                </a:xfrm>
                <a:prstGeom prst="rect">
                  <a:avLst/>
                </a:prstGeom>
              </p:spPr>
            </p:pic>
          </p:control>
        </mc:Fallback>
      </mc:AlternateContent>
    </p:controls>
    <p:extLst>
      <p:ext uri="{BB962C8B-B14F-4D97-AF65-F5344CB8AC3E}">
        <p14:creationId xmlns:p14="http://schemas.microsoft.com/office/powerpoint/2010/main" val="15544476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5"/>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1407160" y="-122555"/>
            <a:ext cx="10515600" cy="1325563"/>
          </a:xfrm>
        </p:spPr>
        <p:txBody>
          <a:bodyPr/>
          <a:lstStyle/>
          <a:p>
            <a:r>
              <a:rPr lang="en-US" dirty="0">
                <a:solidFill>
                  <a:schemeClr val="bg1"/>
                </a:solidFill>
                <a:latin typeface="Akira Expanded" panose="02000800000000000000" pitchFamily="50" charset="0"/>
              </a:rPr>
              <a:t>KORISNICKO UPUTSTVO</a:t>
            </a:r>
          </a:p>
        </p:txBody>
      </p:sp>
      <p:sp>
        <p:nvSpPr>
          <p:cNvPr id="10" name="TextBox 9">
            <a:extLst>
              <a:ext uri="{FF2B5EF4-FFF2-40B4-BE49-F238E27FC236}">
                <a16:creationId xmlns:a16="http://schemas.microsoft.com/office/drawing/2014/main" id="{45D646F2-4513-B923-6A03-FDAF0AF6E3DB}"/>
              </a:ext>
            </a:extLst>
          </p:cNvPr>
          <p:cNvSpPr txBox="1"/>
          <p:nvPr/>
        </p:nvSpPr>
        <p:spPr>
          <a:xfrm>
            <a:off x="8494455" y="3328560"/>
            <a:ext cx="2975943" cy="646331"/>
          </a:xfrm>
          <a:prstGeom prst="rect">
            <a:avLst/>
          </a:prstGeom>
          <a:noFill/>
        </p:spPr>
        <p:txBody>
          <a:bodyPr wrap="none" rtlCol="0">
            <a:spAutoFit/>
          </a:bodyPr>
          <a:lstStyle/>
          <a:p>
            <a:pPr algn="ctr"/>
            <a:r>
              <a:rPr lang="en-US" b="1" dirty="0">
                <a:solidFill>
                  <a:schemeClr val="bg1"/>
                </a:solidFill>
                <a:effectLst>
                  <a:outerShdw blurRad="38100" dist="38100" dir="2700000" algn="tl">
                    <a:srgbClr val="000000">
                      <a:alpha val="43137"/>
                    </a:srgbClr>
                  </a:outerShdw>
                </a:effectLst>
                <a:latin typeface="Akira Expanded" panose="02000800000000000000" pitchFamily="50" charset="0"/>
              </a:rPr>
              <a:t>NEUSPESNO</a:t>
            </a:r>
          </a:p>
          <a:p>
            <a:pPr algn="ctr"/>
            <a:r>
              <a:rPr lang="en-US" b="1" dirty="0">
                <a:solidFill>
                  <a:schemeClr val="bg1"/>
                </a:solidFill>
                <a:effectLst>
                  <a:outerShdw blurRad="38100" dist="38100" dir="2700000" algn="tl">
                    <a:srgbClr val="000000">
                      <a:alpha val="43137"/>
                    </a:srgbClr>
                  </a:outerShdw>
                </a:effectLst>
                <a:latin typeface="Akira Expanded" panose="02000800000000000000" pitchFamily="50" charset="0"/>
              </a:rPr>
              <a:t> PRIJAVLJIVANJE</a:t>
            </a:r>
          </a:p>
        </p:txBody>
      </p:sp>
      <p:pic>
        <p:nvPicPr>
          <p:cNvPr id="5" name="Login failed">
            <a:hlinkClick r:id="" action="ppaction://media"/>
            <a:extLst>
              <a:ext uri="{FF2B5EF4-FFF2-40B4-BE49-F238E27FC236}">
                <a16:creationId xmlns:a16="http://schemas.microsoft.com/office/drawing/2014/main" id="{9BB6704C-2D3B-AD9B-31E7-285A44BE2EC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0537" y="1490343"/>
            <a:ext cx="7883918" cy="4706632"/>
          </a:xfrm>
          <a:prstGeom prst="rect">
            <a:avLst/>
          </a:prstGeom>
        </p:spPr>
      </p:pic>
    </p:spTree>
    <p:controls>
      <mc:AlternateContent xmlns:mc="http://schemas.openxmlformats.org/markup-compatibility/2006">
        <mc:Choice xmlns:v="urn:schemas-microsoft-com:vml" Requires="v">
          <p:control name="WindowsMediaPlayer1" r:id="rId3" imgW="7886880" imgH="4708440"/>
        </mc:Choice>
        <mc:Fallback>
          <p:control name="WindowsMediaPlayer1" r:id="rId3" imgW="7886880" imgH="4708440">
            <p:pic>
              <p:nvPicPr>
                <p:cNvPr id="3" name="WindowsMediaPlayer1">
                  <a:extLst>
                    <a:ext uri="{FF2B5EF4-FFF2-40B4-BE49-F238E27FC236}">
                      <a16:creationId xmlns:a16="http://schemas.microsoft.com/office/drawing/2014/main" id="{F3F0B5CA-98BB-BC19-BFE0-D73BB0C5BDE2}"/>
                    </a:ext>
                  </a:extLst>
                </p:cNvPr>
                <p:cNvPicPr>
                  <a:picLocks/>
                </p:cNvPicPr>
                <p:nvPr/>
              </p:nvPicPr>
              <p:blipFill>
                <a:blip r:embed="rId7"/>
                <a:stretch>
                  <a:fillRect/>
                </a:stretch>
              </p:blipFill>
              <p:spPr>
                <a:xfrm>
                  <a:off x="609600" y="1489075"/>
                  <a:ext cx="7886700" cy="4708525"/>
                </a:xfrm>
                <a:prstGeom prst="rect">
                  <a:avLst/>
                </a:prstGeom>
              </p:spPr>
            </p:pic>
          </p:control>
        </mc:Fallback>
      </mc:AlternateContent>
    </p:controls>
    <p:extLst>
      <p:ext uri="{BB962C8B-B14F-4D97-AF65-F5344CB8AC3E}">
        <p14:creationId xmlns:p14="http://schemas.microsoft.com/office/powerpoint/2010/main" val="1353677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1407160" y="-122555"/>
            <a:ext cx="10515600" cy="1325563"/>
          </a:xfrm>
        </p:spPr>
        <p:txBody>
          <a:bodyPr/>
          <a:lstStyle/>
          <a:p>
            <a:r>
              <a:rPr lang="en-US" dirty="0">
                <a:solidFill>
                  <a:schemeClr val="bg1"/>
                </a:solidFill>
                <a:latin typeface="Akira Expanded" panose="02000800000000000000" pitchFamily="50" charset="0"/>
              </a:rPr>
              <a:t>KORISNICKO UPUTSTVO</a:t>
            </a:r>
          </a:p>
        </p:txBody>
      </p:sp>
      <p:sp>
        <p:nvSpPr>
          <p:cNvPr id="10" name="TextBox 9">
            <a:extLst>
              <a:ext uri="{FF2B5EF4-FFF2-40B4-BE49-F238E27FC236}">
                <a16:creationId xmlns:a16="http://schemas.microsoft.com/office/drawing/2014/main" id="{45D646F2-4513-B923-6A03-FDAF0AF6E3DB}"/>
              </a:ext>
            </a:extLst>
          </p:cNvPr>
          <p:cNvSpPr txBox="1"/>
          <p:nvPr/>
        </p:nvSpPr>
        <p:spPr>
          <a:xfrm>
            <a:off x="5429116" y="6374229"/>
            <a:ext cx="1577611" cy="369332"/>
          </a:xfrm>
          <a:prstGeom prst="rect">
            <a:avLst/>
          </a:prstGeom>
          <a:noFill/>
        </p:spPr>
        <p:txBody>
          <a:bodyPr wrap="none" rtlCol="0">
            <a:spAutoFit/>
          </a:bodyPr>
          <a:lstStyle/>
          <a:p>
            <a:pPr algn="ctr"/>
            <a:r>
              <a:rPr lang="en-US" b="1" i="1" dirty="0">
                <a:solidFill>
                  <a:schemeClr val="bg1"/>
                </a:solidFill>
                <a:effectLst>
                  <a:outerShdw blurRad="38100" dist="38100" dir="2700000" algn="tl">
                    <a:srgbClr val="000000">
                      <a:alpha val="43137"/>
                    </a:srgbClr>
                  </a:outerShdw>
                </a:effectLst>
                <a:latin typeface="Akira Expanded" panose="02000800000000000000" pitchFamily="50" charset="0"/>
              </a:rPr>
              <a:t>SIDEBAR</a:t>
            </a:r>
          </a:p>
        </p:txBody>
      </p:sp>
    </p:spTree>
    <p:controls>
      <mc:AlternateContent xmlns:mc="http://schemas.openxmlformats.org/markup-compatibility/2006">
        <mc:Choice xmlns:v="urn:schemas-microsoft-com:vml" Requires="v">
          <p:control name="WindowsMediaPlayer1" r:id="rId1" imgW="11307600" imgH="5318280"/>
        </mc:Choice>
        <mc:Fallback>
          <p:control name="WindowsMediaPlayer1" r:id="rId1" imgW="11307600" imgH="5318280">
            <p:pic>
              <p:nvPicPr>
                <p:cNvPr id="5" name="WindowsMediaPlayer1">
                  <a:extLst>
                    <a:ext uri="{FF2B5EF4-FFF2-40B4-BE49-F238E27FC236}">
                      <a16:creationId xmlns:a16="http://schemas.microsoft.com/office/drawing/2014/main" id="{FB62B575-B185-CFD7-ACFF-2F6DB9480C82}"/>
                    </a:ext>
                  </a:extLst>
                </p:cNvPr>
                <p:cNvPicPr>
                  <a:picLocks/>
                </p:cNvPicPr>
                <p:nvPr/>
              </p:nvPicPr>
              <p:blipFill>
                <a:blip r:embed="rId4"/>
                <a:stretch>
                  <a:fillRect/>
                </a:stretch>
              </p:blipFill>
              <p:spPr>
                <a:xfrm>
                  <a:off x="565150" y="1055688"/>
                  <a:ext cx="11307763" cy="5318125"/>
                </a:xfrm>
                <a:prstGeom prst="rect">
                  <a:avLst/>
                </a:prstGeom>
              </p:spPr>
            </p:pic>
          </p:control>
        </mc:Fallback>
      </mc:AlternateContent>
    </p:controls>
    <p:extLst>
      <p:ext uri="{BB962C8B-B14F-4D97-AF65-F5344CB8AC3E}">
        <p14:creationId xmlns:p14="http://schemas.microsoft.com/office/powerpoint/2010/main" val="318885248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1407160" y="-122555"/>
            <a:ext cx="10515600" cy="1325563"/>
          </a:xfrm>
        </p:spPr>
        <p:txBody>
          <a:bodyPr/>
          <a:lstStyle/>
          <a:p>
            <a:r>
              <a:rPr lang="en-US" dirty="0">
                <a:solidFill>
                  <a:schemeClr val="bg1"/>
                </a:solidFill>
                <a:latin typeface="Akira Expanded" panose="02000800000000000000" pitchFamily="50" charset="0"/>
              </a:rPr>
              <a:t>KORISNICKO UPUTSTVO</a:t>
            </a:r>
          </a:p>
        </p:txBody>
      </p:sp>
      <p:sp>
        <p:nvSpPr>
          <p:cNvPr id="10" name="TextBox 9">
            <a:extLst>
              <a:ext uri="{FF2B5EF4-FFF2-40B4-BE49-F238E27FC236}">
                <a16:creationId xmlns:a16="http://schemas.microsoft.com/office/drawing/2014/main" id="{45D646F2-4513-B923-6A03-FDAF0AF6E3DB}"/>
              </a:ext>
            </a:extLst>
          </p:cNvPr>
          <p:cNvSpPr txBox="1"/>
          <p:nvPr/>
        </p:nvSpPr>
        <p:spPr>
          <a:xfrm>
            <a:off x="4984304" y="3244334"/>
            <a:ext cx="3193951" cy="369332"/>
          </a:xfrm>
          <a:prstGeom prst="rect">
            <a:avLst/>
          </a:prstGeom>
          <a:noFill/>
        </p:spPr>
        <p:txBody>
          <a:bodyPr wrap="none" rtlCol="0">
            <a:spAutoFit/>
          </a:bodyPr>
          <a:lstStyle/>
          <a:p>
            <a:pPr algn="ctr"/>
            <a:r>
              <a:rPr lang="en-US" b="1" i="1" dirty="0">
                <a:solidFill>
                  <a:schemeClr val="bg1"/>
                </a:solidFill>
                <a:effectLst>
                  <a:outerShdw blurRad="38100" dist="38100" dir="2700000" algn="tl">
                    <a:srgbClr val="000000">
                      <a:alpha val="43137"/>
                    </a:srgbClr>
                  </a:outerShdw>
                </a:effectLst>
                <a:latin typeface="Akira Expanded" panose="02000800000000000000" pitchFamily="50" charset="0"/>
              </a:rPr>
              <a:t>SIDEBAR </a:t>
            </a:r>
            <a:r>
              <a:rPr lang="en-US" b="1" i="1" dirty="0" err="1">
                <a:solidFill>
                  <a:schemeClr val="bg1"/>
                </a:solidFill>
                <a:effectLst>
                  <a:outerShdw blurRad="38100" dist="38100" dir="2700000" algn="tl">
                    <a:srgbClr val="000000">
                      <a:alpha val="43137"/>
                    </a:srgbClr>
                  </a:outerShdw>
                </a:effectLst>
                <a:latin typeface="Akira Expanded" panose="02000800000000000000" pitchFamily="50" charset="0"/>
              </a:rPr>
              <a:t>pROCESS</a:t>
            </a:r>
            <a:endParaRPr lang="en-US" b="1" i="1" dirty="0">
              <a:solidFill>
                <a:schemeClr val="bg1"/>
              </a:solidFill>
              <a:effectLst>
                <a:outerShdw blurRad="38100" dist="38100" dir="2700000" algn="tl">
                  <a:srgbClr val="000000">
                    <a:alpha val="43137"/>
                  </a:srgbClr>
                </a:outerShdw>
              </a:effectLst>
              <a:latin typeface="Akira Expanded" panose="02000800000000000000" pitchFamily="50" charset="0"/>
            </a:endParaRPr>
          </a:p>
        </p:txBody>
      </p:sp>
    </p:spTree>
    <p:controls>
      <mc:AlternateContent xmlns:mc="http://schemas.openxmlformats.org/markup-compatibility/2006">
        <mc:Choice xmlns:v="urn:schemas-microsoft-com:vml" Requires="v">
          <p:control name="WindowsMediaPlayer1" r:id="rId1" imgW="3208320" imgH="5684760"/>
        </mc:Choice>
        <mc:Fallback>
          <p:control name="WindowsMediaPlayer1" r:id="rId1" imgW="3208320" imgH="5684760">
            <p:pic>
              <p:nvPicPr>
                <p:cNvPr id="3" name="WindowsMediaPlayer1">
                  <a:extLst>
                    <a:ext uri="{FF2B5EF4-FFF2-40B4-BE49-F238E27FC236}">
                      <a16:creationId xmlns:a16="http://schemas.microsoft.com/office/drawing/2014/main" id="{016EDC63-8C4E-5803-EBD7-5869DE0C6B06}"/>
                    </a:ext>
                  </a:extLst>
                </p:cNvPr>
                <p:cNvPicPr>
                  <a:picLocks/>
                </p:cNvPicPr>
                <p:nvPr/>
              </p:nvPicPr>
              <p:blipFill>
                <a:blip r:embed="rId4"/>
                <a:stretch>
                  <a:fillRect/>
                </a:stretch>
              </p:blipFill>
              <p:spPr>
                <a:xfrm>
                  <a:off x="1776413" y="950913"/>
                  <a:ext cx="3208337" cy="5684837"/>
                </a:xfrm>
                <a:prstGeom prst="rect">
                  <a:avLst/>
                </a:prstGeom>
              </p:spPr>
            </p:pic>
          </p:control>
        </mc:Fallback>
      </mc:AlternateContent>
    </p:controls>
    <p:extLst>
      <p:ext uri="{BB962C8B-B14F-4D97-AF65-F5344CB8AC3E}">
        <p14:creationId xmlns:p14="http://schemas.microsoft.com/office/powerpoint/2010/main" val="348474408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1407160" y="-122555"/>
            <a:ext cx="10515600" cy="1325563"/>
          </a:xfrm>
        </p:spPr>
        <p:txBody>
          <a:bodyPr/>
          <a:lstStyle/>
          <a:p>
            <a:r>
              <a:rPr lang="en-US" dirty="0">
                <a:solidFill>
                  <a:schemeClr val="bg1"/>
                </a:solidFill>
                <a:latin typeface="Akira Expanded" panose="02000800000000000000" pitchFamily="50" charset="0"/>
              </a:rPr>
              <a:t>KORISNICKO UPUTSTVO</a:t>
            </a:r>
          </a:p>
        </p:txBody>
      </p:sp>
      <p:sp>
        <p:nvSpPr>
          <p:cNvPr id="10" name="TextBox 9">
            <a:extLst>
              <a:ext uri="{FF2B5EF4-FFF2-40B4-BE49-F238E27FC236}">
                <a16:creationId xmlns:a16="http://schemas.microsoft.com/office/drawing/2014/main" id="{45D646F2-4513-B923-6A03-FDAF0AF6E3DB}"/>
              </a:ext>
            </a:extLst>
          </p:cNvPr>
          <p:cNvSpPr txBox="1"/>
          <p:nvPr/>
        </p:nvSpPr>
        <p:spPr>
          <a:xfrm>
            <a:off x="4075482" y="6425128"/>
            <a:ext cx="4041043" cy="369332"/>
          </a:xfrm>
          <a:prstGeom prst="rect">
            <a:avLst/>
          </a:prstGeom>
          <a:noFill/>
        </p:spPr>
        <p:txBody>
          <a:bodyPr wrap="none" rtlCol="0">
            <a:spAutoFit/>
          </a:bodyPr>
          <a:lstStyle/>
          <a:p>
            <a:pPr algn="ctr"/>
            <a:r>
              <a:rPr lang="en-US" b="1" i="1" dirty="0">
                <a:solidFill>
                  <a:schemeClr val="bg1"/>
                </a:solidFill>
                <a:effectLst>
                  <a:outerShdw blurRad="38100" dist="38100" dir="2700000" algn="tl">
                    <a:srgbClr val="000000">
                      <a:alpha val="43137"/>
                    </a:srgbClr>
                  </a:outerShdw>
                </a:effectLst>
                <a:latin typeface="Akira Expanded" panose="02000800000000000000" pitchFamily="50" charset="0"/>
              </a:rPr>
              <a:t>CHAT FUNKCIONALNOST</a:t>
            </a:r>
          </a:p>
        </p:txBody>
      </p:sp>
    </p:spTree>
    <p:controls>
      <mc:AlternateContent xmlns:mc="http://schemas.openxmlformats.org/markup-compatibility/2006">
        <mc:Choice xmlns:v="urn:schemas-microsoft-com:vml" Requires="v">
          <p:control name="WindowsMediaPlayer1" r:id="rId1" imgW="7993440" imgH="5623560"/>
        </mc:Choice>
        <mc:Fallback>
          <p:control name="WindowsMediaPlayer1" r:id="rId1" imgW="7993440" imgH="5623560">
            <p:pic>
              <p:nvPicPr>
                <p:cNvPr id="4" name="WindowsMediaPlayer1">
                  <a:extLst>
                    <a:ext uri="{FF2B5EF4-FFF2-40B4-BE49-F238E27FC236}">
                      <a16:creationId xmlns:a16="http://schemas.microsoft.com/office/drawing/2014/main" id="{47A368E3-5A1D-E868-FCB3-C7E951891157}"/>
                    </a:ext>
                  </a:extLst>
                </p:cNvPr>
                <p:cNvPicPr>
                  <a:picLocks/>
                </p:cNvPicPr>
                <p:nvPr/>
              </p:nvPicPr>
              <p:blipFill>
                <a:blip r:embed="rId4"/>
                <a:stretch>
                  <a:fillRect/>
                </a:stretch>
              </p:blipFill>
              <p:spPr>
                <a:xfrm>
                  <a:off x="2101850" y="801688"/>
                  <a:ext cx="7989888" cy="5622925"/>
                </a:xfrm>
                <a:prstGeom prst="rect">
                  <a:avLst/>
                </a:prstGeom>
              </p:spPr>
            </p:pic>
          </p:control>
        </mc:Fallback>
      </mc:AlternateContent>
    </p:controls>
    <p:extLst>
      <p:ext uri="{BB962C8B-B14F-4D97-AF65-F5344CB8AC3E}">
        <p14:creationId xmlns:p14="http://schemas.microsoft.com/office/powerpoint/2010/main" val="379779942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1407160" y="-122555"/>
            <a:ext cx="10515600" cy="1325563"/>
          </a:xfrm>
        </p:spPr>
        <p:txBody>
          <a:bodyPr/>
          <a:lstStyle/>
          <a:p>
            <a:r>
              <a:rPr lang="en-US" dirty="0">
                <a:solidFill>
                  <a:schemeClr val="bg1"/>
                </a:solidFill>
                <a:latin typeface="Akira Expanded" panose="02000800000000000000" pitchFamily="50" charset="0"/>
              </a:rPr>
              <a:t>KORISNICKO UPUTSTVO</a:t>
            </a:r>
          </a:p>
        </p:txBody>
      </p:sp>
      <p:sp>
        <p:nvSpPr>
          <p:cNvPr id="10" name="TextBox 9">
            <a:extLst>
              <a:ext uri="{FF2B5EF4-FFF2-40B4-BE49-F238E27FC236}">
                <a16:creationId xmlns:a16="http://schemas.microsoft.com/office/drawing/2014/main" id="{45D646F2-4513-B923-6A03-FDAF0AF6E3DB}"/>
              </a:ext>
            </a:extLst>
          </p:cNvPr>
          <p:cNvSpPr txBox="1"/>
          <p:nvPr/>
        </p:nvSpPr>
        <p:spPr>
          <a:xfrm>
            <a:off x="-20340" y="6425128"/>
            <a:ext cx="12232709" cy="369332"/>
          </a:xfrm>
          <a:prstGeom prst="rect">
            <a:avLst/>
          </a:prstGeom>
          <a:noFill/>
        </p:spPr>
        <p:txBody>
          <a:bodyPr wrap="none" rtlCol="0">
            <a:spAutoFit/>
          </a:bodyPr>
          <a:lstStyle/>
          <a:p>
            <a:pPr algn="ctr"/>
            <a:r>
              <a:rPr lang="en-US" b="1" i="1" dirty="0">
                <a:solidFill>
                  <a:schemeClr val="bg1"/>
                </a:solidFill>
                <a:effectLst>
                  <a:outerShdw blurRad="38100" dist="38100" dir="2700000" algn="tl">
                    <a:srgbClr val="000000">
                      <a:alpha val="43137"/>
                    </a:srgbClr>
                  </a:outerShdw>
                </a:effectLst>
                <a:latin typeface="Akira Expanded" panose="02000800000000000000" pitchFamily="50" charset="0"/>
              </a:rPr>
              <a:t>CHAT FUNKCIONALNOST ako </a:t>
            </a:r>
            <a:r>
              <a:rPr lang="en-US" b="1" i="1" dirty="0" err="1">
                <a:solidFill>
                  <a:schemeClr val="bg1"/>
                </a:solidFill>
                <a:effectLst>
                  <a:outerShdw blurRad="38100" dist="38100" dir="2700000" algn="tl">
                    <a:srgbClr val="000000">
                      <a:alpha val="43137"/>
                    </a:srgbClr>
                  </a:outerShdw>
                </a:effectLst>
                <a:latin typeface="Akira Expanded" panose="02000800000000000000" pitchFamily="50" charset="0"/>
              </a:rPr>
              <a:t>pitanje</a:t>
            </a:r>
            <a:r>
              <a:rPr lang="en-US" b="1" i="1" dirty="0">
                <a:solidFill>
                  <a:schemeClr val="bg1"/>
                </a:solidFill>
                <a:effectLst>
                  <a:outerShdw blurRad="38100" dist="38100" dir="2700000" algn="tl">
                    <a:srgbClr val="000000">
                      <a:alpha val="43137"/>
                    </a:srgbClr>
                  </a:outerShdw>
                </a:effectLst>
                <a:latin typeface="Akira Expanded" panose="02000800000000000000" pitchFamily="50" charset="0"/>
              </a:rPr>
              <a:t> nije </a:t>
            </a:r>
            <a:r>
              <a:rPr lang="en-US" b="1" i="1" dirty="0" err="1">
                <a:solidFill>
                  <a:schemeClr val="bg1"/>
                </a:solidFill>
                <a:effectLst>
                  <a:outerShdw blurRad="38100" dist="38100" dir="2700000" algn="tl">
                    <a:srgbClr val="000000">
                      <a:alpha val="43137"/>
                    </a:srgbClr>
                  </a:outerShdw>
                </a:effectLst>
                <a:latin typeface="Akira Expanded" panose="02000800000000000000" pitchFamily="50" charset="0"/>
              </a:rPr>
              <a:t>vezano</a:t>
            </a:r>
            <a:r>
              <a:rPr lang="en-US" b="1" i="1" dirty="0">
                <a:solidFill>
                  <a:schemeClr val="bg1"/>
                </a:solidFill>
                <a:effectLst>
                  <a:outerShdw blurRad="38100" dist="38100" dir="2700000" algn="tl">
                    <a:srgbClr val="000000">
                      <a:alpha val="43137"/>
                    </a:srgbClr>
                  </a:outerShdw>
                </a:effectLst>
                <a:latin typeface="Akira Expanded" panose="02000800000000000000" pitchFamily="50" charset="0"/>
              </a:rPr>
              <a:t> za </a:t>
            </a:r>
            <a:r>
              <a:rPr lang="en-US" b="1" i="1" dirty="0" err="1">
                <a:solidFill>
                  <a:schemeClr val="bg1"/>
                </a:solidFill>
                <a:effectLst>
                  <a:outerShdw blurRad="38100" dist="38100" dir="2700000" algn="tl">
                    <a:srgbClr val="000000">
                      <a:alpha val="43137"/>
                    </a:srgbClr>
                  </a:outerShdw>
                </a:effectLst>
                <a:latin typeface="Akira Expanded" panose="02000800000000000000" pitchFamily="50" charset="0"/>
              </a:rPr>
              <a:t>sadrzaj</a:t>
            </a:r>
            <a:r>
              <a:rPr lang="en-US" b="1" i="1" dirty="0">
                <a:solidFill>
                  <a:schemeClr val="bg1"/>
                </a:solidFill>
                <a:effectLst>
                  <a:outerShdw blurRad="38100" dist="38100" dir="2700000" algn="tl">
                    <a:srgbClr val="000000">
                      <a:alpha val="43137"/>
                    </a:srgbClr>
                  </a:outerShdw>
                </a:effectLst>
                <a:latin typeface="Akira Expanded" panose="02000800000000000000" pitchFamily="50" charset="0"/>
              </a:rPr>
              <a:t> PDF-ova</a:t>
            </a:r>
          </a:p>
        </p:txBody>
      </p:sp>
    </p:spTree>
    <p:controls>
      <mc:AlternateContent xmlns:mc="http://schemas.openxmlformats.org/markup-compatibility/2006">
        <mc:Choice xmlns:v="urn:schemas-microsoft-com:vml" Requires="v">
          <p:control name="WindowsMediaPlayer1" r:id="rId1" imgW="7254720" imgH="5630760"/>
        </mc:Choice>
        <mc:Fallback>
          <p:control name="WindowsMediaPlayer1" r:id="rId1" imgW="7254720" imgH="5630760">
            <p:pic>
              <p:nvPicPr>
                <p:cNvPr id="3" name="WindowsMediaPlayer1">
                  <a:extLst>
                    <a:ext uri="{FF2B5EF4-FFF2-40B4-BE49-F238E27FC236}">
                      <a16:creationId xmlns:a16="http://schemas.microsoft.com/office/drawing/2014/main" id="{ED541AB7-5B94-7DCD-C8B9-A1E3EEAD4978}"/>
                    </a:ext>
                  </a:extLst>
                </p:cNvPr>
                <p:cNvPicPr>
                  <a:picLocks/>
                </p:cNvPicPr>
                <p:nvPr/>
              </p:nvPicPr>
              <p:blipFill>
                <a:blip r:embed="rId4"/>
                <a:stretch>
                  <a:fillRect/>
                </a:stretch>
              </p:blipFill>
              <p:spPr>
                <a:xfrm>
                  <a:off x="2468563" y="792163"/>
                  <a:ext cx="7254875" cy="5630862"/>
                </a:xfrm>
                <a:prstGeom prst="rect">
                  <a:avLst/>
                </a:prstGeom>
              </p:spPr>
            </p:pic>
          </p:control>
        </mc:Fallback>
      </mc:AlternateContent>
    </p:controls>
    <p:extLst>
      <p:ext uri="{BB962C8B-B14F-4D97-AF65-F5344CB8AC3E}">
        <p14:creationId xmlns:p14="http://schemas.microsoft.com/office/powerpoint/2010/main" val="34763387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1" name="dark red">
            <a:extLst>
              <a:ext uri="{FF2B5EF4-FFF2-40B4-BE49-F238E27FC236}">
                <a16:creationId xmlns:a16="http://schemas.microsoft.com/office/drawing/2014/main" id="{F3572D65-E977-DA30-D510-B567A8D46CDC}"/>
              </a:ext>
            </a:extLst>
          </p:cNvPr>
          <p:cNvSpPr/>
          <p:nvPr/>
        </p:nvSpPr>
        <p:spPr>
          <a:xfrm>
            <a:off x="340985" y="688237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ark red">
            <a:extLst>
              <a:ext uri="{FF2B5EF4-FFF2-40B4-BE49-F238E27FC236}">
                <a16:creationId xmlns:a16="http://schemas.microsoft.com/office/drawing/2014/main" id="{0B802EE0-BC7E-C855-A91D-33EDFDBFC642}"/>
              </a:ext>
            </a:extLst>
          </p:cNvPr>
          <p:cNvSpPr/>
          <p:nvPr/>
        </p:nvSpPr>
        <p:spPr>
          <a:xfrm>
            <a:off x="-11541" y="6869161"/>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dark red">
            <a:extLst>
              <a:ext uri="{FF2B5EF4-FFF2-40B4-BE49-F238E27FC236}">
                <a16:creationId xmlns:a16="http://schemas.microsoft.com/office/drawing/2014/main" id="{BAE8362B-EF5F-2EAF-71A0-3BAC7C1071CF}"/>
              </a:ext>
            </a:extLst>
          </p:cNvPr>
          <p:cNvSpPr/>
          <p:nvPr/>
        </p:nvSpPr>
        <p:spPr>
          <a:xfrm>
            <a:off x="3386734" y="688237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ark red">
            <a:extLst>
              <a:ext uri="{FF2B5EF4-FFF2-40B4-BE49-F238E27FC236}">
                <a16:creationId xmlns:a16="http://schemas.microsoft.com/office/drawing/2014/main" id="{A47EE9CE-16F0-BB53-24E2-EB010C6C36F1}"/>
              </a:ext>
            </a:extLst>
          </p:cNvPr>
          <p:cNvSpPr/>
          <p:nvPr/>
        </p:nvSpPr>
        <p:spPr>
          <a:xfrm>
            <a:off x="3673515" y="688237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ark red">
            <a:extLst>
              <a:ext uri="{FF2B5EF4-FFF2-40B4-BE49-F238E27FC236}">
                <a16:creationId xmlns:a16="http://schemas.microsoft.com/office/drawing/2014/main" id="{4724F6C4-BCBC-200B-2FFF-8AC0275B5E4A}"/>
              </a:ext>
            </a:extLst>
          </p:cNvPr>
          <p:cNvSpPr/>
          <p:nvPr/>
        </p:nvSpPr>
        <p:spPr>
          <a:xfrm>
            <a:off x="6844580" y="6846105"/>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ark red">
            <a:extLst>
              <a:ext uri="{FF2B5EF4-FFF2-40B4-BE49-F238E27FC236}">
                <a16:creationId xmlns:a16="http://schemas.microsoft.com/office/drawing/2014/main" id="{010A4816-B1BE-7211-E864-D3E17E7A307C}"/>
              </a:ext>
            </a:extLst>
          </p:cNvPr>
          <p:cNvSpPr/>
          <p:nvPr/>
        </p:nvSpPr>
        <p:spPr>
          <a:xfrm>
            <a:off x="7139543" y="6862708"/>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ark red">
            <a:extLst>
              <a:ext uri="{FF2B5EF4-FFF2-40B4-BE49-F238E27FC236}">
                <a16:creationId xmlns:a16="http://schemas.microsoft.com/office/drawing/2014/main" id="{E68A2A18-1ED7-4BF5-9FD3-FCC308BD6D34}"/>
              </a:ext>
            </a:extLst>
          </p:cNvPr>
          <p:cNvSpPr/>
          <p:nvPr/>
        </p:nvSpPr>
        <p:spPr>
          <a:xfrm>
            <a:off x="10573935" y="688237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ark red">
            <a:extLst>
              <a:ext uri="{FF2B5EF4-FFF2-40B4-BE49-F238E27FC236}">
                <a16:creationId xmlns:a16="http://schemas.microsoft.com/office/drawing/2014/main" id="{34A1CFF8-D771-CEDB-065B-420B7E086DB7}"/>
              </a:ext>
            </a:extLst>
          </p:cNvPr>
          <p:cNvSpPr/>
          <p:nvPr/>
        </p:nvSpPr>
        <p:spPr>
          <a:xfrm>
            <a:off x="10861270" y="685001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ark red">
            <a:extLst>
              <a:ext uri="{FF2B5EF4-FFF2-40B4-BE49-F238E27FC236}">
                <a16:creationId xmlns:a16="http://schemas.microsoft.com/office/drawing/2014/main" id="{92013C3D-0C46-3E42-ABC1-2DA606C765D3}"/>
              </a:ext>
            </a:extLst>
          </p:cNvPr>
          <p:cNvSpPr/>
          <p:nvPr/>
        </p:nvSpPr>
        <p:spPr>
          <a:xfrm>
            <a:off x="9387004" y="6865942"/>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ark red">
            <a:extLst>
              <a:ext uri="{FF2B5EF4-FFF2-40B4-BE49-F238E27FC236}">
                <a16:creationId xmlns:a16="http://schemas.microsoft.com/office/drawing/2014/main" id="{65AC223C-37D8-675C-6022-4E2151615D60}"/>
              </a:ext>
            </a:extLst>
          </p:cNvPr>
          <p:cNvSpPr/>
          <p:nvPr/>
        </p:nvSpPr>
        <p:spPr>
          <a:xfrm>
            <a:off x="9735177" y="6867271"/>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ark red">
            <a:extLst>
              <a:ext uri="{FF2B5EF4-FFF2-40B4-BE49-F238E27FC236}">
                <a16:creationId xmlns:a16="http://schemas.microsoft.com/office/drawing/2014/main" id="{15646D76-5251-5B9E-B4A9-A7DC9E445F3A}"/>
              </a:ext>
            </a:extLst>
          </p:cNvPr>
          <p:cNvSpPr/>
          <p:nvPr/>
        </p:nvSpPr>
        <p:spPr>
          <a:xfrm>
            <a:off x="11475898" y="6846097"/>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ark red">
            <a:extLst>
              <a:ext uri="{FF2B5EF4-FFF2-40B4-BE49-F238E27FC236}">
                <a16:creationId xmlns:a16="http://schemas.microsoft.com/office/drawing/2014/main" id="{B768C260-CAB7-DC5E-8B92-E09BD3E66BBE}"/>
              </a:ext>
            </a:extLst>
          </p:cNvPr>
          <p:cNvSpPr/>
          <p:nvPr/>
        </p:nvSpPr>
        <p:spPr>
          <a:xfrm>
            <a:off x="7665101" y="6835369"/>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ark red">
            <a:extLst>
              <a:ext uri="{FF2B5EF4-FFF2-40B4-BE49-F238E27FC236}">
                <a16:creationId xmlns:a16="http://schemas.microsoft.com/office/drawing/2014/main" id="{5196987D-58A6-2DF4-0E43-9E65187BD797}"/>
              </a:ext>
            </a:extLst>
          </p:cNvPr>
          <p:cNvSpPr/>
          <p:nvPr/>
        </p:nvSpPr>
        <p:spPr>
          <a:xfrm>
            <a:off x="5526481" y="6870840"/>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ark red">
            <a:extLst>
              <a:ext uri="{FF2B5EF4-FFF2-40B4-BE49-F238E27FC236}">
                <a16:creationId xmlns:a16="http://schemas.microsoft.com/office/drawing/2014/main" id="{C6E77961-63C5-63C0-2E2A-FDD42B86983C}"/>
              </a:ext>
            </a:extLst>
          </p:cNvPr>
          <p:cNvSpPr/>
          <p:nvPr/>
        </p:nvSpPr>
        <p:spPr>
          <a:xfrm>
            <a:off x="5787693" y="6838604"/>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ark red">
            <a:extLst>
              <a:ext uri="{FF2B5EF4-FFF2-40B4-BE49-F238E27FC236}">
                <a16:creationId xmlns:a16="http://schemas.microsoft.com/office/drawing/2014/main" id="{CEC00DCA-569B-1536-5E8C-5898D6D0D890}"/>
              </a:ext>
            </a:extLst>
          </p:cNvPr>
          <p:cNvSpPr/>
          <p:nvPr/>
        </p:nvSpPr>
        <p:spPr>
          <a:xfrm>
            <a:off x="6063518" y="6864771"/>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ark red">
            <a:extLst>
              <a:ext uri="{FF2B5EF4-FFF2-40B4-BE49-F238E27FC236}">
                <a16:creationId xmlns:a16="http://schemas.microsoft.com/office/drawing/2014/main" id="{4BED3576-68F9-7C05-F4D5-D89AAD0CF50C}"/>
              </a:ext>
            </a:extLst>
          </p:cNvPr>
          <p:cNvSpPr/>
          <p:nvPr/>
        </p:nvSpPr>
        <p:spPr>
          <a:xfrm>
            <a:off x="1501099" y="6850747"/>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ark red">
            <a:extLst>
              <a:ext uri="{FF2B5EF4-FFF2-40B4-BE49-F238E27FC236}">
                <a16:creationId xmlns:a16="http://schemas.microsoft.com/office/drawing/2014/main" id="{0493A2D7-372E-986F-9BF9-59F43B1F50F1}"/>
              </a:ext>
            </a:extLst>
          </p:cNvPr>
          <p:cNvSpPr/>
          <p:nvPr/>
        </p:nvSpPr>
        <p:spPr>
          <a:xfrm>
            <a:off x="1780752" y="6883064"/>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dark red">
            <a:extLst>
              <a:ext uri="{FF2B5EF4-FFF2-40B4-BE49-F238E27FC236}">
                <a16:creationId xmlns:a16="http://schemas.microsoft.com/office/drawing/2014/main" id="{BD909A1B-FB57-A2CA-F0F4-C17FAC1E8FB4}"/>
              </a:ext>
            </a:extLst>
          </p:cNvPr>
          <p:cNvSpPr/>
          <p:nvPr/>
        </p:nvSpPr>
        <p:spPr>
          <a:xfrm>
            <a:off x="11899803" y="6863247"/>
            <a:ext cx="296152" cy="6494085"/>
          </a:xfrm>
          <a:prstGeom prst="rect">
            <a:avLst/>
          </a:prstGeom>
          <a:gradFill>
            <a:gsLst>
              <a:gs pos="100000">
                <a:schemeClr val="bg1"/>
              </a:gs>
              <a:gs pos="85000">
                <a:srgbClr val="FF0000"/>
              </a:gs>
              <a:gs pos="0">
                <a:srgbClr val="FF0000">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79DBE875-73EE-92B9-D023-D7BE674FCB4A}"/>
              </a:ext>
            </a:extLst>
          </p:cNvPr>
          <p:cNvSpPr/>
          <p:nvPr/>
        </p:nvSpPr>
        <p:spPr>
          <a:xfrm>
            <a:off x="0" y="0"/>
            <a:ext cx="12192000" cy="6822001"/>
          </a:xfrm>
          <a:custGeom>
            <a:avLst/>
            <a:gdLst>
              <a:gd name="connsiteX0" fmla="*/ 9920805 w 12192000"/>
              <a:gd name="connsiteY0" fmla="*/ 6726891 h 6822001"/>
              <a:gd name="connsiteX1" fmla="*/ 9934820 w 12192000"/>
              <a:gd name="connsiteY1" fmla="*/ 6733235 h 6822001"/>
              <a:gd name="connsiteX2" fmla="*/ 9940871 w 12192000"/>
              <a:gd name="connsiteY2" fmla="*/ 6749504 h 6822001"/>
              <a:gd name="connsiteX3" fmla="*/ 9934871 w 12192000"/>
              <a:gd name="connsiteY3" fmla="*/ 6765721 h 6822001"/>
              <a:gd name="connsiteX4" fmla="*/ 9921322 w 12192000"/>
              <a:gd name="connsiteY4" fmla="*/ 6772116 h 6822001"/>
              <a:gd name="connsiteX5" fmla="*/ 9907359 w 12192000"/>
              <a:gd name="connsiteY5" fmla="*/ 6765824 h 6822001"/>
              <a:gd name="connsiteX6" fmla="*/ 9901257 w 12192000"/>
              <a:gd name="connsiteY6" fmla="*/ 6749606 h 6822001"/>
              <a:gd name="connsiteX7" fmla="*/ 9907101 w 12192000"/>
              <a:gd name="connsiteY7" fmla="*/ 6733030 h 6822001"/>
              <a:gd name="connsiteX8" fmla="*/ 9920805 w 12192000"/>
              <a:gd name="connsiteY8" fmla="*/ 6726891 h 6822001"/>
              <a:gd name="connsiteX9" fmla="*/ 7305250 w 12192000"/>
              <a:gd name="connsiteY9" fmla="*/ 6713352 h 6822001"/>
              <a:gd name="connsiteX10" fmla="*/ 7319264 w 12192000"/>
              <a:gd name="connsiteY10" fmla="*/ 6719696 h 6822001"/>
              <a:gd name="connsiteX11" fmla="*/ 7325315 w 12192000"/>
              <a:gd name="connsiteY11" fmla="*/ 6735965 h 6822001"/>
              <a:gd name="connsiteX12" fmla="*/ 7319316 w 12192000"/>
              <a:gd name="connsiteY12" fmla="*/ 6752182 h 6822001"/>
              <a:gd name="connsiteX13" fmla="*/ 7305766 w 12192000"/>
              <a:gd name="connsiteY13" fmla="*/ 6758577 h 6822001"/>
              <a:gd name="connsiteX14" fmla="*/ 7291804 w 12192000"/>
              <a:gd name="connsiteY14" fmla="*/ 6752285 h 6822001"/>
              <a:gd name="connsiteX15" fmla="*/ 7285701 w 12192000"/>
              <a:gd name="connsiteY15" fmla="*/ 6736067 h 6822001"/>
              <a:gd name="connsiteX16" fmla="*/ 7291545 w 12192000"/>
              <a:gd name="connsiteY16" fmla="*/ 6719491 h 6822001"/>
              <a:gd name="connsiteX17" fmla="*/ 7305250 w 12192000"/>
              <a:gd name="connsiteY17" fmla="*/ 6713352 h 6822001"/>
              <a:gd name="connsiteX18" fmla="*/ 1572539 w 12192000"/>
              <a:gd name="connsiteY18" fmla="*/ 6713352 h 6822001"/>
              <a:gd name="connsiteX19" fmla="*/ 1586554 w 12192000"/>
              <a:gd name="connsiteY19" fmla="*/ 6719696 h 6822001"/>
              <a:gd name="connsiteX20" fmla="*/ 1592604 w 12192000"/>
              <a:gd name="connsiteY20" fmla="*/ 6735965 h 6822001"/>
              <a:gd name="connsiteX21" fmla="*/ 1586606 w 12192000"/>
              <a:gd name="connsiteY21" fmla="*/ 6752182 h 6822001"/>
              <a:gd name="connsiteX22" fmla="*/ 1573056 w 12192000"/>
              <a:gd name="connsiteY22" fmla="*/ 6758577 h 6822001"/>
              <a:gd name="connsiteX23" fmla="*/ 1559093 w 12192000"/>
              <a:gd name="connsiteY23" fmla="*/ 6752285 h 6822001"/>
              <a:gd name="connsiteX24" fmla="*/ 1552991 w 12192000"/>
              <a:gd name="connsiteY24" fmla="*/ 6736067 h 6822001"/>
              <a:gd name="connsiteX25" fmla="*/ 1558835 w 12192000"/>
              <a:gd name="connsiteY25" fmla="*/ 6719491 h 6822001"/>
              <a:gd name="connsiteX26" fmla="*/ 1572539 w 12192000"/>
              <a:gd name="connsiteY26" fmla="*/ 6713352 h 6822001"/>
              <a:gd name="connsiteX27" fmla="*/ 11073409 w 12192000"/>
              <a:gd name="connsiteY27" fmla="*/ 6713351 h 6822001"/>
              <a:gd name="connsiteX28" fmla="*/ 11087423 w 12192000"/>
              <a:gd name="connsiteY28" fmla="*/ 6719695 h 6822001"/>
              <a:gd name="connsiteX29" fmla="*/ 11093474 w 12192000"/>
              <a:gd name="connsiteY29" fmla="*/ 6735964 h 6822001"/>
              <a:gd name="connsiteX30" fmla="*/ 11087475 w 12192000"/>
              <a:gd name="connsiteY30" fmla="*/ 6752181 h 6822001"/>
              <a:gd name="connsiteX31" fmla="*/ 11073926 w 12192000"/>
              <a:gd name="connsiteY31" fmla="*/ 6758576 h 6822001"/>
              <a:gd name="connsiteX32" fmla="*/ 11059963 w 12192000"/>
              <a:gd name="connsiteY32" fmla="*/ 6752284 h 6822001"/>
              <a:gd name="connsiteX33" fmla="*/ 11053860 w 12192000"/>
              <a:gd name="connsiteY33" fmla="*/ 6736066 h 6822001"/>
              <a:gd name="connsiteX34" fmla="*/ 11059705 w 12192000"/>
              <a:gd name="connsiteY34" fmla="*/ 6719490 h 6822001"/>
              <a:gd name="connsiteX35" fmla="*/ 11073409 w 12192000"/>
              <a:gd name="connsiteY35" fmla="*/ 6713351 h 6822001"/>
              <a:gd name="connsiteX36" fmla="*/ 9531033 w 12192000"/>
              <a:gd name="connsiteY36" fmla="*/ 6694903 h 6822001"/>
              <a:gd name="connsiteX37" fmla="*/ 9544375 w 12192000"/>
              <a:gd name="connsiteY37" fmla="*/ 6694903 h 6822001"/>
              <a:gd name="connsiteX38" fmla="*/ 9562268 w 12192000"/>
              <a:gd name="connsiteY38" fmla="*/ 6699814 h 6822001"/>
              <a:gd name="connsiteX39" fmla="*/ 9567026 w 12192000"/>
              <a:gd name="connsiteY39" fmla="*/ 6711786 h 6822001"/>
              <a:gd name="connsiteX40" fmla="*/ 9561544 w 12192000"/>
              <a:gd name="connsiteY40" fmla="*/ 6723706 h 6822001"/>
              <a:gd name="connsiteX41" fmla="*/ 9542513 w 12192000"/>
              <a:gd name="connsiteY41" fmla="*/ 6728361 h 6822001"/>
              <a:gd name="connsiteX42" fmla="*/ 9531033 w 12192000"/>
              <a:gd name="connsiteY42" fmla="*/ 6728361 h 6822001"/>
              <a:gd name="connsiteX43" fmla="*/ 9920805 w 12192000"/>
              <a:gd name="connsiteY43" fmla="*/ 6667955 h 6822001"/>
              <a:gd name="connsiteX44" fmla="*/ 9933217 w 12192000"/>
              <a:gd name="connsiteY44" fmla="*/ 6672815 h 6822001"/>
              <a:gd name="connsiteX45" fmla="*/ 9938078 w 12192000"/>
              <a:gd name="connsiteY45" fmla="*/ 6685452 h 6822001"/>
              <a:gd name="connsiteX46" fmla="*/ 9933424 w 12192000"/>
              <a:gd name="connsiteY46" fmla="*/ 6697628 h 6822001"/>
              <a:gd name="connsiteX47" fmla="*/ 9921529 w 12192000"/>
              <a:gd name="connsiteY47" fmla="*/ 6702335 h 6822001"/>
              <a:gd name="connsiteX48" fmla="*/ 9908446 w 12192000"/>
              <a:gd name="connsiteY48" fmla="*/ 6697577 h 6822001"/>
              <a:gd name="connsiteX49" fmla="*/ 9903533 w 12192000"/>
              <a:gd name="connsiteY49" fmla="*/ 6685043 h 6822001"/>
              <a:gd name="connsiteX50" fmla="*/ 9908342 w 12192000"/>
              <a:gd name="connsiteY50" fmla="*/ 6672713 h 6822001"/>
              <a:gd name="connsiteX51" fmla="*/ 9920805 w 12192000"/>
              <a:gd name="connsiteY51" fmla="*/ 6667955 h 6822001"/>
              <a:gd name="connsiteX52" fmla="*/ 9483972 w 12192000"/>
              <a:gd name="connsiteY52" fmla="*/ 6664412 h 6822001"/>
              <a:gd name="connsiteX53" fmla="*/ 9483972 w 12192000"/>
              <a:gd name="connsiteY53" fmla="*/ 6814412 h 6822001"/>
              <a:gd name="connsiteX54" fmla="*/ 9531033 w 12192000"/>
              <a:gd name="connsiteY54" fmla="*/ 6814412 h 6822001"/>
              <a:gd name="connsiteX55" fmla="*/ 9531033 w 12192000"/>
              <a:gd name="connsiteY55" fmla="*/ 6758750 h 6822001"/>
              <a:gd name="connsiteX56" fmla="*/ 9556683 w 12192000"/>
              <a:gd name="connsiteY56" fmla="*/ 6758750 h 6822001"/>
              <a:gd name="connsiteX57" fmla="*/ 9598830 w 12192000"/>
              <a:gd name="connsiteY57" fmla="*/ 6745960 h 6822001"/>
              <a:gd name="connsiteX58" fmla="*/ 9612638 w 12192000"/>
              <a:gd name="connsiteY58" fmla="*/ 6710456 h 6822001"/>
              <a:gd name="connsiteX59" fmla="*/ 9599967 w 12192000"/>
              <a:gd name="connsiteY59" fmla="*/ 6676383 h 6822001"/>
              <a:gd name="connsiteX60" fmla="*/ 9561855 w 12192000"/>
              <a:gd name="connsiteY60" fmla="*/ 6664412 h 6822001"/>
              <a:gd name="connsiteX61" fmla="*/ 5887579 w 12192000"/>
              <a:gd name="connsiteY61" fmla="*/ 6659677 h 6822001"/>
              <a:gd name="connsiteX62" fmla="*/ 5887579 w 12192000"/>
              <a:gd name="connsiteY62" fmla="*/ 6809677 h 6822001"/>
              <a:gd name="connsiteX63" fmla="*/ 5934640 w 12192000"/>
              <a:gd name="connsiteY63" fmla="*/ 6809677 h 6822001"/>
              <a:gd name="connsiteX64" fmla="*/ 5934640 w 12192000"/>
              <a:gd name="connsiteY64" fmla="*/ 6748388 h 6822001"/>
              <a:gd name="connsiteX65" fmla="*/ 5993387 w 12192000"/>
              <a:gd name="connsiteY65" fmla="*/ 6748388 h 6822001"/>
              <a:gd name="connsiteX66" fmla="*/ 5993387 w 12192000"/>
              <a:gd name="connsiteY66" fmla="*/ 6718101 h 6822001"/>
              <a:gd name="connsiteX67" fmla="*/ 5934640 w 12192000"/>
              <a:gd name="connsiteY67" fmla="*/ 6718101 h 6822001"/>
              <a:gd name="connsiteX68" fmla="*/ 5934640 w 12192000"/>
              <a:gd name="connsiteY68" fmla="*/ 6691908 h 6822001"/>
              <a:gd name="connsiteX69" fmla="*/ 6003420 w 12192000"/>
              <a:gd name="connsiteY69" fmla="*/ 6691908 h 6822001"/>
              <a:gd name="connsiteX70" fmla="*/ 6003420 w 12192000"/>
              <a:gd name="connsiteY70" fmla="*/ 6659677 h 6822001"/>
              <a:gd name="connsiteX71" fmla="*/ 7305250 w 12192000"/>
              <a:gd name="connsiteY71" fmla="*/ 6654416 h 6822001"/>
              <a:gd name="connsiteX72" fmla="*/ 7317661 w 12192000"/>
              <a:gd name="connsiteY72" fmla="*/ 6659276 h 6822001"/>
              <a:gd name="connsiteX73" fmla="*/ 7322522 w 12192000"/>
              <a:gd name="connsiteY73" fmla="*/ 6671913 h 6822001"/>
              <a:gd name="connsiteX74" fmla="*/ 7317868 w 12192000"/>
              <a:gd name="connsiteY74" fmla="*/ 6684089 h 6822001"/>
              <a:gd name="connsiteX75" fmla="*/ 7305974 w 12192000"/>
              <a:gd name="connsiteY75" fmla="*/ 6688796 h 6822001"/>
              <a:gd name="connsiteX76" fmla="*/ 7292889 w 12192000"/>
              <a:gd name="connsiteY76" fmla="*/ 6684038 h 6822001"/>
              <a:gd name="connsiteX77" fmla="*/ 7287977 w 12192000"/>
              <a:gd name="connsiteY77" fmla="*/ 6671504 h 6822001"/>
              <a:gd name="connsiteX78" fmla="*/ 7292786 w 12192000"/>
              <a:gd name="connsiteY78" fmla="*/ 6659174 h 6822001"/>
              <a:gd name="connsiteX79" fmla="*/ 7305250 w 12192000"/>
              <a:gd name="connsiteY79" fmla="*/ 6654416 h 6822001"/>
              <a:gd name="connsiteX80" fmla="*/ 1572539 w 12192000"/>
              <a:gd name="connsiteY80" fmla="*/ 6654416 h 6822001"/>
              <a:gd name="connsiteX81" fmla="*/ 1584951 w 12192000"/>
              <a:gd name="connsiteY81" fmla="*/ 6659276 h 6822001"/>
              <a:gd name="connsiteX82" fmla="*/ 1589812 w 12192000"/>
              <a:gd name="connsiteY82" fmla="*/ 6671913 h 6822001"/>
              <a:gd name="connsiteX83" fmla="*/ 1585157 w 12192000"/>
              <a:gd name="connsiteY83" fmla="*/ 6684089 h 6822001"/>
              <a:gd name="connsiteX84" fmla="*/ 1573262 w 12192000"/>
              <a:gd name="connsiteY84" fmla="*/ 6688796 h 6822001"/>
              <a:gd name="connsiteX85" fmla="*/ 1560179 w 12192000"/>
              <a:gd name="connsiteY85" fmla="*/ 6684038 h 6822001"/>
              <a:gd name="connsiteX86" fmla="*/ 1555266 w 12192000"/>
              <a:gd name="connsiteY86" fmla="*/ 6671504 h 6822001"/>
              <a:gd name="connsiteX87" fmla="*/ 1560076 w 12192000"/>
              <a:gd name="connsiteY87" fmla="*/ 6659174 h 6822001"/>
              <a:gd name="connsiteX88" fmla="*/ 1572539 w 12192000"/>
              <a:gd name="connsiteY88" fmla="*/ 6654416 h 6822001"/>
              <a:gd name="connsiteX89" fmla="*/ 11073409 w 12192000"/>
              <a:gd name="connsiteY89" fmla="*/ 6654415 h 6822001"/>
              <a:gd name="connsiteX90" fmla="*/ 11085820 w 12192000"/>
              <a:gd name="connsiteY90" fmla="*/ 6659275 h 6822001"/>
              <a:gd name="connsiteX91" fmla="*/ 11090681 w 12192000"/>
              <a:gd name="connsiteY91" fmla="*/ 6671912 h 6822001"/>
              <a:gd name="connsiteX92" fmla="*/ 11086027 w 12192000"/>
              <a:gd name="connsiteY92" fmla="*/ 6684088 h 6822001"/>
              <a:gd name="connsiteX93" fmla="*/ 11074133 w 12192000"/>
              <a:gd name="connsiteY93" fmla="*/ 6688795 h 6822001"/>
              <a:gd name="connsiteX94" fmla="*/ 11061050 w 12192000"/>
              <a:gd name="connsiteY94" fmla="*/ 6684037 h 6822001"/>
              <a:gd name="connsiteX95" fmla="*/ 11056137 w 12192000"/>
              <a:gd name="connsiteY95" fmla="*/ 6671503 h 6822001"/>
              <a:gd name="connsiteX96" fmla="*/ 11060945 w 12192000"/>
              <a:gd name="connsiteY96" fmla="*/ 6659173 h 6822001"/>
              <a:gd name="connsiteX97" fmla="*/ 11073409 w 12192000"/>
              <a:gd name="connsiteY97" fmla="*/ 6654415 h 6822001"/>
              <a:gd name="connsiteX98" fmla="*/ 3823811 w 12192000"/>
              <a:gd name="connsiteY98" fmla="*/ 6649570 h 6822001"/>
              <a:gd name="connsiteX99" fmla="*/ 3782336 w 12192000"/>
              <a:gd name="connsiteY99" fmla="*/ 6656835 h 6822001"/>
              <a:gd name="connsiteX100" fmla="*/ 3752342 w 12192000"/>
              <a:gd name="connsiteY100" fmla="*/ 6684410 h 6822001"/>
              <a:gd name="connsiteX101" fmla="*/ 3742102 w 12192000"/>
              <a:gd name="connsiteY101" fmla="*/ 6727128 h 6822001"/>
              <a:gd name="connsiteX102" fmla="*/ 3751463 w 12192000"/>
              <a:gd name="connsiteY102" fmla="*/ 6768465 h 6822001"/>
              <a:gd name="connsiteX103" fmla="*/ 3777837 w 12192000"/>
              <a:gd name="connsiteY103" fmla="*/ 6795580 h 6822001"/>
              <a:gd name="connsiteX104" fmla="*/ 3821846 w 12192000"/>
              <a:gd name="connsiteY104" fmla="*/ 6804686 h 6822001"/>
              <a:gd name="connsiteX105" fmla="*/ 3859752 w 12192000"/>
              <a:gd name="connsiteY105" fmla="*/ 6799621 h 6822001"/>
              <a:gd name="connsiteX106" fmla="*/ 3896521 w 12192000"/>
              <a:gd name="connsiteY106" fmla="*/ 6780539 h 6822001"/>
              <a:gd name="connsiteX107" fmla="*/ 3896521 w 12192000"/>
              <a:gd name="connsiteY107" fmla="*/ 6716589 h 6822001"/>
              <a:gd name="connsiteX108" fmla="*/ 3824121 w 12192000"/>
              <a:gd name="connsiteY108" fmla="*/ 6716589 h 6822001"/>
              <a:gd name="connsiteX109" fmla="*/ 3824121 w 12192000"/>
              <a:gd name="connsiteY109" fmla="*/ 6747797 h 6822001"/>
              <a:gd name="connsiteX110" fmla="*/ 3855460 w 12192000"/>
              <a:gd name="connsiteY110" fmla="*/ 6747797 h 6822001"/>
              <a:gd name="connsiteX111" fmla="*/ 3855460 w 12192000"/>
              <a:gd name="connsiteY111" fmla="*/ 6761917 h 6822001"/>
              <a:gd name="connsiteX112" fmla="*/ 3839119 w 12192000"/>
              <a:gd name="connsiteY112" fmla="*/ 6769591 h 6822001"/>
              <a:gd name="connsiteX113" fmla="*/ 3824121 w 12192000"/>
              <a:gd name="connsiteY113" fmla="*/ 6771842 h 6822001"/>
              <a:gd name="connsiteX114" fmla="*/ 3798316 w 12192000"/>
              <a:gd name="connsiteY114" fmla="*/ 6761405 h 6822001"/>
              <a:gd name="connsiteX115" fmla="*/ 3789059 w 12192000"/>
              <a:gd name="connsiteY115" fmla="*/ 6726617 h 6822001"/>
              <a:gd name="connsiteX116" fmla="*/ 3798212 w 12192000"/>
              <a:gd name="connsiteY116" fmla="*/ 6693107 h 6822001"/>
              <a:gd name="connsiteX117" fmla="*/ 3822777 w 12192000"/>
              <a:gd name="connsiteY117" fmla="*/ 6682517 h 6822001"/>
              <a:gd name="connsiteX118" fmla="*/ 3839791 w 12192000"/>
              <a:gd name="connsiteY118" fmla="*/ 6687019 h 6822001"/>
              <a:gd name="connsiteX119" fmla="*/ 3849255 w 12192000"/>
              <a:gd name="connsiteY119" fmla="*/ 6700014 h 6822001"/>
              <a:gd name="connsiteX120" fmla="*/ 3894453 w 12192000"/>
              <a:gd name="connsiteY120" fmla="*/ 6692033 h 6822001"/>
              <a:gd name="connsiteX121" fmla="*/ 3882093 w 12192000"/>
              <a:gd name="connsiteY121" fmla="*/ 6668039 h 6822001"/>
              <a:gd name="connsiteX122" fmla="*/ 3861408 w 12192000"/>
              <a:gd name="connsiteY122" fmla="*/ 6654072 h 6822001"/>
              <a:gd name="connsiteX123" fmla="*/ 3823811 w 12192000"/>
              <a:gd name="connsiteY123" fmla="*/ 6649570 h 6822001"/>
              <a:gd name="connsiteX124" fmla="*/ 5676204 w 12192000"/>
              <a:gd name="connsiteY124" fmla="*/ 6642583 h 6822001"/>
              <a:gd name="connsiteX125" fmla="*/ 5642849 w 12192000"/>
              <a:gd name="connsiteY125" fmla="*/ 6647852 h 6822001"/>
              <a:gd name="connsiteX126" fmla="*/ 5624180 w 12192000"/>
              <a:gd name="connsiteY126" fmla="*/ 6662996 h 6822001"/>
              <a:gd name="connsiteX127" fmla="*/ 5615079 w 12192000"/>
              <a:gd name="connsiteY127" fmla="*/ 6690468 h 6822001"/>
              <a:gd name="connsiteX128" fmla="*/ 5657277 w 12192000"/>
              <a:gd name="connsiteY128" fmla="*/ 6693845 h 6822001"/>
              <a:gd name="connsiteX129" fmla="*/ 5664155 w 12192000"/>
              <a:gd name="connsiteY129" fmla="*/ 6676144 h 6822001"/>
              <a:gd name="connsiteX130" fmla="*/ 5677343 w 12192000"/>
              <a:gd name="connsiteY130" fmla="*/ 6671130 h 6822001"/>
              <a:gd name="connsiteX131" fmla="*/ 5690220 w 12192000"/>
              <a:gd name="connsiteY131" fmla="*/ 6675990 h 6822001"/>
              <a:gd name="connsiteX132" fmla="*/ 5695340 w 12192000"/>
              <a:gd name="connsiteY132" fmla="*/ 6687706 h 6822001"/>
              <a:gd name="connsiteX133" fmla="*/ 5690167 w 12192000"/>
              <a:gd name="connsiteY133" fmla="*/ 6701110 h 6822001"/>
              <a:gd name="connsiteX134" fmla="*/ 5666482 w 12192000"/>
              <a:gd name="connsiteY134" fmla="*/ 6721778 h 6822001"/>
              <a:gd name="connsiteX135" fmla="*/ 5625163 w 12192000"/>
              <a:gd name="connsiteY135" fmla="*/ 6760301 h 6822001"/>
              <a:gd name="connsiteX136" fmla="*/ 5611976 w 12192000"/>
              <a:gd name="connsiteY136" fmla="*/ 6795141 h 6822001"/>
              <a:gd name="connsiteX137" fmla="*/ 5738365 w 12192000"/>
              <a:gd name="connsiteY137" fmla="*/ 6795141 h 6822001"/>
              <a:gd name="connsiteX138" fmla="*/ 5738365 w 12192000"/>
              <a:gd name="connsiteY138" fmla="*/ 6761171 h 6822001"/>
              <a:gd name="connsiteX139" fmla="*/ 5672586 w 12192000"/>
              <a:gd name="connsiteY139" fmla="*/ 6761171 h 6822001"/>
              <a:gd name="connsiteX140" fmla="*/ 5682669 w 12192000"/>
              <a:gd name="connsiteY140" fmla="*/ 6752065 h 6822001"/>
              <a:gd name="connsiteX141" fmla="*/ 5699684 w 12192000"/>
              <a:gd name="connsiteY141" fmla="*/ 6739889 h 6822001"/>
              <a:gd name="connsiteX142" fmla="*/ 5729212 w 12192000"/>
              <a:gd name="connsiteY142" fmla="*/ 6712467 h 6822001"/>
              <a:gd name="connsiteX143" fmla="*/ 5737331 w 12192000"/>
              <a:gd name="connsiteY143" fmla="*/ 6686273 h 6822001"/>
              <a:gd name="connsiteX144" fmla="*/ 5730247 w 12192000"/>
              <a:gd name="connsiteY144" fmla="*/ 6662996 h 6822001"/>
              <a:gd name="connsiteX145" fmla="*/ 5710801 w 12192000"/>
              <a:gd name="connsiteY145" fmla="*/ 6647597 h 6822001"/>
              <a:gd name="connsiteX146" fmla="*/ 5676204 w 12192000"/>
              <a:gd name="connsiteY146" fmla="*/ 6642583 h 6822001"/>
              <a:gd name="connsiteX147" fmla="*/ 9918736 w 12192000"/>
              <a:gd name="connsiteY147" fmla="*/ 6642580 h 6822001"/>
              <a:gd name="connsiteX148" fmla="*/ 9881812 w 12192000"/>
              <a:gd name="connsiteY148" fmla="*/ 6651789 h 6822001"/>
              <a:gd name="connsiteX149" fmla="*/ 9863919 w 12192000"/>
              <a:gd name="connsiteY149" fmla="*/ 6682587 h 6822001"/>
              <a:gd name="connsiteX150" fmla="*/ 9870125 w 12192000"/>
              <a:gd name="connsiteY150" fmla="*/ 6702846 h 6822001"/>
              <a:gd name="connsiteX151" fmla="*/ 9884605 w 12192000"/>
              <a:gd name="connsiteY151" fmla="*/ 6714511 h 6822001"/>
              <a:gd name="connsiteX152" fmla="*/ 9865471 w 12192000"/>
              <a:gd name="connsiteY152" fmla="*/ 6728682 h 6822001"/>
              <a:gd name="connsiteX153" fmla="*/ 9859265 w 12192000"/>
              <a:gd name="connsiteY153" fmla="*/ 6751039 h 6822001"/>
              <a:gd name="connsiteX154" fmla="*/ 9865884 w 12192000"/>
              <a:gd name="connsiteY154" fmla="*/ 6775493 h 6822001"/>
              <a:gd name="connsiteX155" fmla="*/ 9885226 w 12192000"/>
              <a:gd name="connsiteY155" fmla="*/ 6792069 h 6822001"/>
              <a:gd name="connsiteX156" fmla="*/ 9922047 w 12192000"/>
              <a:gd name="connsiteY156" fmla="*/ 6797696 h 6822001"/>
              <a:gd name="connsiteX157" fmla="*/ 9946197 w 12192000"/>
              <a:gd name="connsiteY157" fmla="*/ 6795189 h 6822001"/>
              <a:gd name="connsiteX158" fmla="*/ 9965125 w 12192000"/>
              <a:gd name="connsiteY158" fmla="*/ 6787362 h 6822001"/>
              <a:gd name="connsiteX159" fmla="*/ 9977949 w 12192000"/>
              <a:gd name="connsiteY159" fmla="*/ 6772270 h 6822001"/>
              <a:gd name="connsiteX160" fmla="*/ 9983172 w 12192000"/>
              <a:gd name="connsiteY160" fmla="*/ 6751243 h 6822001"/>
              <a:gd name="connsiteX161" fmla="*/ 9977122 w 12192000"/>
              <a:gd name="connsiteY161" fmla="*/ 6729961 h 6822001"/>
              <a:gd name="connsiteX162" fmla="*/ 9958764 w 12192000"/>
              <a:gd name="connsiteY162" fmla="*/ 6714511 h 6822001"/>
              <a:gd name="connsiteX163" fmla="*/ 9972416 w 12192000"/>
              <a:gd name="connsiteY163" fmla="*/ 6701823 h 6822001"/>
              <a:gd name="connsiteX164" fmla="*/ 9978208 w 12192000"/>
              <a:gd name="connsiteY164" fmla="*/ 6682894 h 6822001"/>
              <a:gd name="connsiteX165" fmla="*/ 9963676 w 12192000"/>
              <a:gd name="connsiteY165" fmla="*/ 6654040 h 6822001"/>
              <a:gd name="connsiteX166" fmla="*/ 9918736 w 12192000"/>
              <a:gd name="connsiteY166" fmla="*/ 6642580 h 6822001"/>
              <a:gd name="connsiteX167" fmla="*/ 11701709 w 12192000"/>
              <a:gd name="connsiteY167" fmla="*/ 6638725 h 6822001"/>
              <a:gd name="connsiteX168" fmla="*/ 11660234 w 12192000"/>
              <a:gd name="connsiteY168" fmla="*/ 6645990 h 6822001"/>
              <a:gd name="connsiteX169" fmla="*/ 11630240 w 12192000"/>
              <a:gd name="connsiteY169" fmla="*/ 6673565 h 6822001"/>
              <a:gd name="connsiteX170" fmla="*/ 11620000 w 12192000"/>
              <a:gd name="connsiteY170" fmla="*/ 6716283 h 6822001"/>
              <a:gd name="connsiteX171" fmla="*/ 11629361 w 12192000"/>
              <a:gd name="connsiteY171" fmla="*/ 6757620 h 6822001"/>
              <a:gd name="connsiteX172" fmla="*/ 11655735 w 12192000"/>
              <a:gd name="connsiteY172" fmla="*/ 6784735 h 6822001"/>
              <a:gd name="connsiteX173" fmla="*/ 11699744 w 12192000"/>
              <a:gd name="connsiteY173" fmla="*/ 6793841 h 6822001"/>
              <a:gd name="connsiteX174" fmla="*/ 11737650 w 12192000"/>
              <a:gd name="connsiteY174" fmla="*/ 6788776 h 6822001"/>
              <a:gd name="connsiteX175" fmla="*/ 11774419 w 12192000"/>
              <a:gd name="connsiteY175" fmla="*/ 6769694 h 6822001"/>
              <a:gd name="connsiteX176" fmla="*/ 11774419 w 12192000"/>
              <a:gd name="connsiteY176" fmla="*/ 6705744 h 6822001"/>
              <a:gd name="connsiteX177" fmla="*/ 11702019 w 12192000"/>
              <a:gd name="connsiteY177" fmla="*/ 6705744 h 6822001"/>
              <a:gd name="connsiteX178" fmla="*/ 11702019 w 12192000"/>
              <a:gd name="connsiteY178" fmla="*/ 6736952 h 6822001"/>
              <a:gd name="connsiteX179" fmla="*/ 11733358 w 12192000"/>
              <a:gd name="connsiteY179" fmla="*/ 6736952 h 6822001"/>
              <a:gd name="connsiteX180" fmla="*/ 11733358 w 12192000"/>
              <a:gd name="connsiteY180" fmla="*/ 6751072 h 6822001"/>
              <a:gd name="connsiteX181" fmla="*/ 11717017 w 12192000"/>
              <a:gd name="connsiteY181" fmla="*/ 6758746 h 6822001"/>
              <a:gd name="connsiteX182" fmla="*/ 11702019 w 12192000"/>
              <a:gd name="connsiteY182" fmla="*/ 6760997 h 6822001"/>
              <a:gd name="connsiteX183" fmla="*/ 11676214 w 12192000"/>
              <a:gd name="connsiteY183" fmla="*/ 6750560 h 6822001"/>
              <a:gd name="connsiteX184" fmla="*/ 11666957 w 12192000"/>
              <a:gd name="connsiteY184" fmla="*/ 6715772 h 6822001"/>
              <a:gd name="connsiteX185" fmla="*/ 11676110 w 12192000"/>
              <a:gd name="connsiteY185" fmla="*/ 6682262 h 6822001"/>
              <a:gd name="connsiteX186" fmla="*/ 11700675 w 12192000"/>
              <a:gd name="connsiteY186" fmla="*/ 6671672 h 6822001"/>
              <a:gd name="connsiteX187" fmla="*/ 11717689 w 12192000"/>
              <a:gd name="connsiteY187" fmla="*/ 6676174 h 6822001"/>
              <a:gd name="connsiteX188" fmla="*/ 11727153 w 12192000"/>
              <a:gd name="connsiteY188" fmla="*/ 6689169 h 6822001"/>
              <a:gd name="connsiteX189" fmla="*/ 11772350 w 12192000"/>
              <a:gd name="connsiteY189" fmla="*/ 6681188 h 6822001"/>
              <a:gd name="connsiteX190" fmla="*/ 11759991 w 12192000"/>
              <a:gd name="connsiteY190" fmla="*/ 6657194 h 6822001"/>
              <a:gd name="connsiteX191" fmla="*/ 11739305 w 12192000"/>
              <a:gd name="connsiteY191" fmla="*/ 6643227 h 6822001"/>
              <a:gd name="connsiteX192" fmla="*/ 11701709 w 12192000"/>
              <a:gd name="connsiteY192" fmla="*/ 6638725 h 6822001"/>
              <a:gd name="connsiteX193" fmla="*/ 7303181 w 12192000"/>
              <a:gd name="connsiteY193" fmla="*/ 6629041 h 6822001"/>
              <a:gd name="connsiteX194" fmla="*/ 7266257 w 12192000"/>
              <a:gd name="connsiteY194" fmla="*/ 6638250 h 6822001"/>
              <a:gd name="connsiteX195" fmla="*/ 7248364 w 12192000"/>
              <a:gd name="connsiteY195" fmla="*/ 6669048 h 6822001"/>
              <a:gd name="connsiteX196" fmla="*/ 7254569 w 12192000"/>
              <a:gd name="connsiteY196" fmla="*/ 6689307 h 6822001"/>
              <a:gd name="connsiteX197" fmla="*/ 7269050 w 12192000"/>
              <a:gd name="connsiteY197" fmla="*/ 6700972 h 6822001"/>
              <a:gd name="connsiteX198" fmla="*/ 7249915 w 12192000"/>
              <a:gd name="connsiteY198" fmla="*/ 6715143 h 6822001"/>
              <a:gd name="connsiteX199" fmla="*/ 7243710 w 12192000"/>
              <a:gd name="connsiteY199" fmla="*/ 6737500 h 6822001"/>
              <a:gd name="connsiteX200" fmla="*/ 7250329 w 12192000"/>
              <a:gd name="connsiteY200" fmla="*/ 6761954 h 6822001"/>
              <a:gd name="connsiteX201" fmla="*/ 7269670 w 12192000"/>
              <a:gd name="connsiteY201" fmla="*/ 6778530 h 6822001"/>
              <a:gd name="connsiteX202" fmla="*/ 7306490 w 12192000"/>
              <a:gd name="connsiteY202" fmla="*/ 6784157 h 6822001"/>
              <a:gd name="connsiteX203" fmla="*/ 7330641 w 12192000"/>
              <a:gd name="connsiteY203" fmla="*/ 6781650 h 6822001"/>
              <a:gd name="connsiteX204" fmla="*/ 7349568 w 12192000"/>
              <a:gd name="connsiteY204" fmla="*/ 6773823 h 6822001"/>
              <a:gd name="connsiteX205" fmla="*/ 7362394 w 12192000"/>
              <a:gd name="connsiteY205" fmla="*/ 6758731 h 6822001"/>
              <a:gd name="connsiteX206" fmla="*/ 7367617 w 12192000"/>
              <a:gd name="connsiteY206" fmla="*/ 6737704 h 6822001"/>
              <a:gd name="connsiteX207" fmla="*/ 7361566 w 12192000"/>
              <a:gd name="connsiteY207" fmla="*/ 6716422 h 6822001"/>
              <a:gd name="connsiteX208" fmla="*/ 7343208 w 12192000"/>
              <a:gd name="connsiteY208" fmla="*/ 6700972 h 6822001"/>
              <a:gd name="connsiteX209" fmla="*/ 7356860 w 12192000"/>
              <a:gd name="connsiteY209" fmla="*/ 6688284 h 6822001"/>
              <a:gd name="connsiteX210" fmla="*/ 7362653 w 12192000"/>
              <a:gd name="connsiteY210" fmla="*/ 6669355 h 6822001"/>
              <a:gd name="connsiteX211" fmla="*/ 7348121 w 12192000"/>
              <a:gd name="connsiteY211" fmla="*/ 6640501 h 6822001"/>
              <a:gd name="connsiteX212" fmla="*/ 7303181 w 12192000"/>
              <a:gd name="connsiteY212" fmla="*/ 6629041 h 6822001"/>
              <a:gd name="connsiteX213" fmla="*/ 1570470 w 12192000"/>
              <a:gd name="connsiteY213" fmla="*/ 6629041 h 6822001"/>
              <a:gd name="connsiteX214" fmla="*/ 1533546 w 12192000"/>
              <a:gd name="connsiteY214" fmla="*/ 6638250 h 6822001"/>
              <a:gd name="connsiteX215" fmla="*/ 1515654 w 12192000"/>
              <a:gd name="connsiteY215" fmla="*/ 6669048 h 6822001"/>
              <a:gd name="connsiteX216" fmla="*/ 1521859 w 12192000"/>
              <a:gd name="connsiteY216" fmla="*/ 6689307 h 6822001"/>
              <a:gd name="connsiteX217" fmla="*/ 1536338 w 12192000"/>
              <a:gd name="connsiteY217" fmla="*/ 6700972 h 6822001"/>
              <a:gd name="connsiteX218" fmla="*/ 1517205 w 12192000"/>
              <a:gd name="connsiteY218" fmla="*/ 6715143 h 6822001"/>
              <a:gd name="connsiteX219" fmla="*/ 1510999 w 12192000"/>
              <a:gd name="connsiteY219" fmla="*/ 6737500 h 6822001"/>
              <a:gd name="connsiteX220" fmla="*/ 1517619 w 12192000"/>
              <a:gd name="connsiteY220" fmla="*/ 6761954 h 6822001"/>
              <a:gd name="connsiteX221" fmla="*/ 1536959 w 12192000"/>
              <a:gd name="connsiteY221" fmla="*/ 6778530 h 6822001"/>
              <a:gd name="connsiteX222" fmla="*/ 1573780 w 12192000"/>
              <a:gd name="connsiteY222" fmla="*/ 6784157 h 6822001"/>
              <a:gd name="connsiteX223" fmla="*/ 1597931 w 12192000"/>
              <a:gd name="connsiteY223" fmla="*/ 6781650 h 6822001"/>
              <a:gd name="connsiteX224" fmla="*/ 1616858 w 12192000"/>
              <a:gd name="connsiteY224" fmla="*/ 6773823 h 6822001"/>
              <a:gd name="connsiteX225" fmla="*/ 1629684 w 12192000"/>
              <a:gd name="connsiteY225" fmla="*/ 6758731 h 6822001"/>
              <a:gd name="connsiteX226" fmla="*/ 1634907 w 12192000"/>
              <a:gd name="connsiteY226" fmla="*/ 6737704 h 6822001"/>
              <a:gd name="connsiteX227" fmla="*/ 1628856 w 12192000"/>
              <a:gd name="connsiteY227" fmla="*/ 6716422 h 6822001"/>
              <a:gd name="connsiteX228" fmla="*/ 1610498 w 12192000"/>
              <a:gd name="connsiteY228" fmla="*/ 6700972 h 6822001"/>
              <a:gd name="connsiteX229" fmla="*/ 1624150 w 12192000"/>
              <a:gd name="connsiteY229" fmla="*/ 6688284 h 6822001"/>
              <a:gd name="connsiteX230" fmla="*/ 1629942 w 12192000"/>
              <a:gd name="connsiteY230" fmla="*/ 6669355 h 6822001"/>
              <a:gd name="connsiteX231" fmla="*/ 1615410 w 12192000"/>
              <a:gd name="connsiteY231" fmla="*/ 6640501 h 6822001"/>
              <a:gd name="connsiteX232" fmla="*/ 1570470 w 12192000"/>
              <a:gd name="connsiteY232" fmla="*/ 6629041 h 6822001"/>
              <a:gd name="connsiteX233" fmla="*/ 11071340 w 12192000"/>
              <a:gd name="connsiteY233" fmla="*/ 6629040 h 6822001"/>
              <a:gd name="connsiteX234" fmla="*/ 11034416 w 12192000"/>
              <a:gd name="connsiteY234" fmla="*/ 6638249 h 6822001"/>
              <a:gd name="connsiteX235" fmla="*/ 11016523 w 12192000"/>
              <a:gd name="connsiteY235" fmla="*/ 6669047 h 6822001"/>
              <a:gd name="connsiteX236" fmla="*/ 11022729 w 12192000"/>
              <a:gd name="connsiteY236" fmla="*/ 6689306 h 6822001"/>
              <a:gd name="connsiteX237" fmla="*/ 11037209 w 12192000"/>
              <a:gd name="connsiteY237" fmla="*/ 6700971 h 6822001"/>
              <a:gd name="connsiteX238" fmla="*/ 11018075 w 12192000"/>
              <a:gd name="connsiteY238" fmla="*/ 6715142 h 6822001"/>
              <a:gd name="connsiteX239" fmla="*/ 11011869 w 12192000"/>
              <a:gd name="connsiteY239" fmla="*/ 6737499 h 6822001"/>
              <a:gd name="connsiteX240" fmla="*/ 11018488 w 12192000"/>
              <a:gd name="connsiteY240" fmla="*/ 6761953 h 6822001"/>
              <a:gd name="connsiteX241" fmla="*/ 11037830 w 12192000"/>
              <a:gd name="connsiteY241" fmla="*/ 6778529 h 6822001"/>
              <a:gd name="connsiteX242" fmla="*/ 11074650 w 12192000"/>
              <a:gd name="connsiteY242" fmla="*/ 6784156 h 6822001"/>
              <a:gd name="connsiteX243" fmla="*/ 11098800 w 12192000"/>
              <a:gd name="connsiteY243" fmla="*/ 6781649 h 6822001"/>
              <a:gd name="connsiteX244" fmla="*/ 11117728 w 12192000"/>
              <a:gd name="connsiteY244" fmla="*/ 6773822 h 6822001"/>
              <a:gd name="connsiteX245" fmla="*/ 11130553 w 12192000"/>
              <a:gd name="connsiteY245" fmla="*/ 6758730 h 6822001"/>
              <a:gd name="connsiteX246" fmla="*/ 11135776 w 12192000"/>
              <a:gd name="connsiteY246" fmla="*/ 6737703 h 6822001"/>
              <a:gd name="connsiteX247" fmla="*/ 11129726 w 12192000"/>
              <a:gd name="connsiteY247" fmla="*/ 6716421 h 6822001"/>
              <a:gd name="connsiteX248" fmla="*/ 11111367 w 12192000"/>
              <a:gd name="connsiteY248" fmla="*/ 6700971 h 6822001"/>
              <a:gd name="connsiteX249" fmla="*/ 11125020 w 12192000"/>
              <a:gd name="connsiteY249" fmla="*/ 6688283 h 6822001"/>
              <a:gd name="connsiteX250" fmla="*/ 11130812 w 12192000"/>
              <a:gd name="connsiteY250" fmla="*/ 6669354 h 6822001"/>
              <a:gd name="connsiteX251" fmla="*/ 11116280 w 12192000"/>
              <a:gd name="connsiteY251" fmla="*/ 6640500 h 6822001"/>
              <a:gd name="connsiteX252" fmla="*/ 11071340 w 12192000"/>
              <a:gd name="connsiteY252" fmla="*/ 6629040 h 6822001"/>
              <a:gd name="connsiteX253" fmla="*/ 1845847 w 12192000"/>
              <a:gd name="connsiteY253" fmla="*/ 6616106 h 6822001"/>
              <a:gd name="connsiteX254" fmla="*/ 1808561 w 12192000"/>
              <a:gd name="connsiteY254" fmla="*/ 6621989 h 6822001"/>
              <a:gd name="connsiteX255" fmla="*/ 1788186 w 12192000"/>
              <a:gd name="connsiteY255" fmla="*/ 6638156 h 6822001"/>
              <a:gd name="connsiteX256" fmla="*/ 1781411 w 12192000"/>
              <a:gd name="connsiteY256" fmla="*/ 6660001 h 6822001"/>
              <a:gd name="connsiteX257" fmla="*/ 1794650 w 12192000"/>
              <a:gd name="connsiteY257" fmla="*/ 6688957 h 6822001"/>
              <a:gd name="connsiteX258" fmla="*/ 1838607 w 12192000"/>
              <a:gd name="connsiteY258" fmla="*/ 6707170 h 6822001"/>
              <a:gd name="connsiteX259" fmla="*/ 1862602 w 12192000"/>
              <a:gd name="connsiteY259" fmla="*/ 6715867 h 6822001"/>
              <a:gd name="connsiteX260" fmla="*/ 1867774 w 12192000"/>
              <a:gd name="connsiteY260" fmla="*/ 6726304 h 6822001"/>
              <a:gd name="connsiteX261" fmla="*/ 1862344 w 12192000"/>
              <a:gd name="connsiteY261" fmla="*/ 6737099 h 6822001"/>
              <a:gd name="connsiteX262" fmla="*/ 1846881 w 12192000"/>
              <a:gd name="connsiteY262" fmla="*/ 6741754 h 6822001"/>
              <a:gd name="connsiteX263" fmla="*/ 1826195 w 12192000"/>
              <a:gd name="connsiteY263" fmla="*/ 6732648 h 6822001"/>
              <a:gd name="connsiteX264" fmla="*/ 1820300 w 12192000"/>
              <a:gd name="connsiteY264" fmla="*/ 6716277 h 6822001"/>
              <a:gd name="connsiteX265" fmla="*/ 1775723 w 12192000"/>
              <a:gd name="connsiteY265" fmla="*/ 6719039 h 6822001"/>
              <a:gd name="connsiteX266" fmla="*/ 1792581 w 12192000"/>
              <a:gd name="connsiteY266" fmla="*/ 6756488 h 6822001"/>
              <a:gd name="connsiteX267" fmla="*/ 1846157 w 12192000"/>
              <a:gd name="connsiteY267" fmla="*/ 6771222 h 6822001"/>
              <a:gd name="connsiteX268" fmla="*/ 1882668 w 12192000"/>
              <a:gd name="connsiteY268" fmla="*/ 6764929 h 6822001"/>
              <a:gd name="connsiteX269" fmla="*/ 1905215 w 12192000"/>
              <a:gd name="connsiteY269" fmla="*/ 6746461 h 6822001"/>
              <a:gd name="connsiteX270" fmla="*/ 1913282 w 12192000"/>
              <a:gd name="connsiteY270" fmla="*/ 6719858 h 6822001"/>
              <a:gd name="connsiteX271" fmla="*/ 1907232 w 12192000"/>
              <a:gd name="connsiteY271" fmla="*/ 6697655 h 6822001"/>
              <a:gd name="connsiteX272" fmla="*/ 1887891 w 12192000"/>
              <a:gd name="connsiteY272" fmla="*/ 6681028 h 6822001"/>
              <a:gd name="connsiteX273" fmla="*/ 1843882 w 12192000"/>
              <a:gd name="connsiteY273" fmla="*/ 6667777 h 6822001"/>
              <a:gd name="connsiteX274" fmla="*/ 1828161 w 12192000"/>
              <a:gd name="connsiteY274" fmla="*/ 6662252 h 6822001"/>
              <a:gd name="connsiteX275" fmla="*/ 1824748 w 12192000"/>
              <a:gd name="connsiteY275" fmla="*/ 6655806 h 6822001"/>
              <a:gd name="connsiteX276" fmla="*/ 1828884 w 12192000"/>
              <a:gd name="connsiteY276" fmla="*/ 6647467 h 6822001"/>
              <a:gd name="connsiteX277" fmla="*/ 1841192 w 12192000"/>
              <a:gd name="connsiteY277" fmla="*/ 6644039 h 6822001"/>
              <a:gd name="connsiteX278" fmla="*/ 1856759 w 12192000"/>
              <a:gd name="connsiteY278" fmla="*/ 6648644 h 6822001"/>
              <a:gd name="connsiteX279" fmla="*/ 1864154 w 12192000"/>
              <a:gd name="connsiteY279" fmla="*/ 6663378 h 6822001"/>
              <a:gd name="connsiteX280" fmla="*/ 1908318 w 12192000"/>
              <a:gd name="connsiteY280" fmla="*/ 6660820 h 6822001"/>
              <a:gd name="connsiteX281" fmla="*/ 1890166 w 12192000"/>
              <a:gd name="connsiteY281" fmla="*/ 6626798 h 6822001"/>
              <a:gd name="connsiteX282" fmla="*/ 1845847 w 12192000"/>
              <a:gd name="connsiteY282" fmla="*/ 6616106 h 6822001"/>
              <a:gd name="connsiteX283" fmla="*/ 15101 w 12192000"/>
              <a:gd name="connsiteY283" fmla="*/ 6612672 h 6822001"/>
              <a:gd name="connsiteX284" fmla="*/ 15101 w 12192000"/>
              <a:gd name="connsiteY284" fmla="*/ 6762672 h 6822001"/>
              <a:gd name="connsiteX285" fmla="*/ 53474 w 12192000"/>
              <a:gd name="connsiteY285" fmla="*/ 6762672 h 6822001"/>
              <a:gd name="connsiteX286" fmla="*/ 53474 w 12192000"/>
              <a:gd name="connsiteY286" fmla="*/ 6648279 h 6822001"/>
              <a:gd name="connsiteX287" fmla="*/ 82984 w 12192000"/>
              <a:gd name="connsiteY287" fmla="*/ 6762672 h 6822001"/>
              <a:gd name="connsiteX288" fmla="*/ 117718 w 12192000"/>
              <a:gd name="connsiteY288" fmla="*/ 6762672 h 6822001"/>
              <a:gd name="connsiteX289" fmla="*/ 147284 w 12192000"/>
              <a:gd name="connsiteY289" fmla="*/ 6648279 h 6822001"/>
              <a:gd name="connsiteX290" fmla="*/ 147284 w 12192000"/>
              <a:gd name="connsiteY290" fmla="*/ 6762672 h 6822001"/>
              <a:gd name="connsiteX291" fmla="*/ 185655 w 12192000"/>
              <a:gd name="connsiteY291" fmla="*/ 6762672 h 6822001"/>
              <a:gd name="connsiteX292" fmla="*/ 185655 w 12192000"/>
              <a:gd name="connsiteY292" fmla="*/ 6612672 h 6822001"/>
              <a:gd name="connsiteX293" fmla="*/ 124075 w 12192000"/>
              <a:gd name="connsiteY293" fmla="*/ 6612672 h 6822001"/>
              <a:gd name="connsiteX294" fmla="*/ 100482 w 12192000"/>
              <a:gd name="connsiteY294" fmla="*/ 6703941 h 6822001"/>
              <a:gd name="connsiteX295" fmla="*/ 76719 w 12192000"/>
              <a:gd name="connsiteY295" fmla="*/ 6612672 h 6822001"/>
              <a:gd name="connsiteX296" fmla="*/ 9556476 w 12192000"/>
              <a:gd name="connsiteY296" fmla="*/ 6439774 h 6822001"/>
              <a:gd name="connsiteX297" fmla="*/ 9579902 w 12192000"/>
              <a:gd name="connsiteY297" fmla="*/ 6449546 h 6822001"/>
              <a:gd name="connsiteX298" fmla="*/ 9588539 w 12192000"/>
              <a:gd name="connsiteY298" fmla="*/ 6480498 h 6822001"/>
              <a:gd name="connsiteX299" fmla="*/ 9580265 w 12192000"/>
              <a:gd name="connsiteY299" fmla="*/ 6515388 h 6822001"/>
              <a:gd name="connsiteX300" fmla="*/ 9556889 w 12192000"/>
              <a:gd name="connsiteY300" fmla="*/ 6525109 h 6822001"/>
              <a:gd name="connsiteX301" fmla="*/ 9533670 w 12192000"/>
              <a:gd name="connsiteY301" fmla="*/ 6515184 h 6822001"/>
              <a:gd name="connsiteX302" fmla="*/ 9525137 w 12192000"/>
              <a:gd name="connsiteY302" fmla="*/ 6482544 h 6822001"/>
              <a:gd name="connsiteX303" fmla="*/ 9533722 w 12192000"/>
              <a:gd name="connsiteY303" fmla="*/ 6449699 h 6822001"/>
              <a:gd name="connsiteX304" fmla="*/ 9556476 w 12192000"/>
              <a:gd name="connsiteY304" fmla="*/ 6439774 h 6822001"/>
              <a:gd name="connsiteX305" fmla="*/ 5887269 w 12192000"/>
              <a:gd name="connsiteY305" fmla="*/ 6412027 h 6822001"/>
              <a:gd name="connsiteX306" fmla="*/ 5887269 w 12192000"/>
              <a:gd name="connsiteY306" fmla="*/ 6562027 h 6822001"/>
              <a:gd name="connsiteX307" fmla="*/ 6015107 w 12192000"/>
              <a:gd name="connsiteY307" fmla="*/ 6562027 h 6822001"/>
              <a:gd name="connsiteX308" fmla="*/ 6015107 w 12192000"/>
              <a:gd name="connsiteY308" fmla="*/ 6528057 h 6822001"/>
              <a:gd name="connsiteX309" fmla="*/ 5934226 w 12192000"/>
              <a:gd name="connsiteY309" fmla="*/ 6528057 h 6822001"/>
              <a:gd name="connsiteX310" fmla="*/ 5934226 w 12192000"/>
              <a:gd name="connsiteY310" fmla="*/ 6498487 h 6822001"/>
              <a:gd name="connsiteX311" fmla="*/ 6007143 w 12192000"/>
              <a:gd name="connsiteY311" fmla="*/ 6498487 h 6822001"/>
              <a:gd name="connsiteX312" fmla="*/ 6007143 w 12192000"/>
              <a:gd name="connsiteY312" fmla="*/ 6467893 h 6822001"/>
              <a:gd name="connsiteX313" fmla="*/ 5934226 w 12192000"/>
              <a:gd name="connsiteY313" fmla="*/ 6467893 h 6822001"/>
              <a:gd name="connsiteX314" fmla="*/ 5934226 w 12192000"/>
              <a:gd name="connsiteY314" fmla="*/ 6444053 h 6822001"/>
              <a:gd name="connsiteX315" fmla="*/ 6012832 w 12192000"/>
              <a:gd name="connsiteY315" fmla="*/ 6444053 h 6822001"/>
              <a:gd name="connsiteX316" fmla="*/ 6012832 w 12192000"/>
              <a:gd name="connsiteY316" fmla="*/ 6412027 h 6822001"/>
              <a:gd name="connsiteX317" fmla="*/ 9556579 w 12192000"/>
              <a:gd name="connsiteY317" fmla="*/ 6404679 h 6822001"/>
              <a:gd name="connsiteX318" fmla="*/ 9498970 w 12192000"/>
              <a:gd name="connsiteY318" fmla="*/ 6425143 h 6822001"/>
              <a:gd name="connsiteX319" fmla="*/ 9478284 w 12192000"/>
              <a:gd name="connsiteY319" fmla="*/ 6482339 h 6822001"/>
              <a:gd name="connsiteX320" fmla="*/ 9488730 w 12192000"/>
              <a:gd name="connsiteY320" fmla="*/ 6526132 h 6822001"/>
              <a:gd name="connsiteX321" fmla="*/ 9515984 w 12192000"/>
              <a:gd name="connsiteY321" fmla="*/ 6551712 h 6822001"/>
              <a:gd name="connsiteX322" fmla="*/ 9558441 w 12192000"/>
              <a:gd name="connsiteY322" fmla="*/ 6559795 h 6822001"/>
              <a:gd name="connsiteX323" fmla="*/ 9600588 w 12192000"/>
              <a:gd name="connsiteY323" fmla="*/ 6550433 h 6822001"/>
              <a:gd name="connsiteX324" fmla="*/ 9626445 w 12192000"/>
              <a:gd name="connsiteY324" fmla="*/ 6524239 h 6822001"/>
              <a:gd name="connsiteX325" fmla="*/ 9635392 w 12192000"/>
              <a:gd name="connsiteY325" fmla="*/ 6481111 h 6822001"/>
              <a:gd name="connsiteX326" fmla="*/ 9614914 w 12192000"/>
              <a:gd name="connsiteY326" fmla="*/ 6424785 h 6822001"/>
              <a:gd name="connsiteX327" fmla="*/ 9556579 w 12192000"/>
              <a:gd name="connsiteY327" fmla="*/ 6404679 h 6822001"/>
              <a:gd name="connsiteX328" fmla="*/ 3748102 w 12192000"/>
              <a:gd name="connsiteY328" fmla="*/ 6404478 h 6822001"/>
              <a:gd name="connsiteX329" fmla="*/ 3748102 w 12192000"/>
              <a:gd name="connsiteY329" fmla="*/ 6554478 h 6822001"/>
              <a:gd name="connsiteX330" fmla="*/ 3795161 w 12192000"/>
              <a:gd name="connsiteY330" fmla="*/ 6554478 h 6822001"/>
              <a:gd name="connsiteX331" fmla="*/ 3795161 w 12192000"/>
              <a:gd name="connsiteY331" fmla="*/ 6493189 h 6822001"/>
              <a:gd name="connsiteX332" fmla="*/ 3853908 w 12192000"/>
              <a:gd name="connsiteY332" fmla="*/ 6493189 h 6822001"/>
              <a:gd name="connsiteX333" fmla="*/ 3853908 w 12192000"/>
              <a:gd name="connsiteY333" fmla="*/ 6462902 h 6822001"/>
              <a:gd name="connsiteX334" fmla="*/ 3795161 w 12192000"/>
              <a:gd name="connsiteY334" fmla="*/ 6462902 h 6822001"/>
              <a:gd name="connsiteX335" fmla="*/ 3795161 w 12192000"/>
              <a:gd name="connsiteY335" fmla="*/ 6436709 h 6822001"/>
              <a:gd name="connsiteX336" fmla="*/ 3863941 w 12192000"/>
              <a:gd name="connsiteY336" fmla="*/ 6436709 h 6822001"/>
              <a:gd name="connsiteX337" fmla="*/ 3863941 w 12192000"/>
              <a:gd name="connsiteY337" fmla="*/ 6404478 h 6822001"/>
              <a:gd name="connsiteX338" fmla="*/ 1831574 w 12192000"/>
              <a:gd name="connsiteY338" fmla="*/ 6401301 h 6822001"/>
              <a:gd name="connsiteX339" fmla="*/ 1852156 w 12192000"/>
              <a:gd name="connsiteY339" fmla="*/ 6401301 h 6822001"/>
              <a:gd name="connsiteX340" fmla="*/ 1869635 w 12192000"/>
              <a:gd name="connsiteY340" fmla="*/ 6405189 h 6822001"/>
              <a:gd name="connsiteX341" fmla="*/ 1874290 w 12192000"/>
              <a:gd name="connsiteY341" fmla="*/ 6416341 h 6822001"/>
              <a:gd name="connsiteX342" fmla="*/ 1871342 w 12192000"/>
              <a:gd name="connsiteY342" fmla="*/ 6425039 h 6822001"/>
              <a:gd name="connsiteX343" fmla="*/ 1863740 w 12192000"/>
              <a:gd name="connsiteY343" fmla="*/ 6429745 h 6822001"/>
              <a:gd name="connsiteX344" fmla="*/ 1851329 w 12192000"/>
              <a:gd name="connsiteY344" fmla="*/ 6431792 h 6822001"/>
              <a:gd name="connsiteX345" fmla="*/ 1831574 w 12192000"/>
              <a:gd name="connsiteY345" fmla="*/ 6431792 h 6822001"/>
              <a:gd name="connsiteX346" fmla="*/ 9859989 w 12192000"/>
              <a:gd name="connsiteY346" fmla="*/ 6397488 h 6822001"/>
              <a:gd name="connsiteX347" fmla="*/ 9859989 w 12192000"/>
              <a:gd name="connsiteY347" fmla="*/ 6432686 h 6822001"/>
              <a:gd name="connsiteX348" fmla="*/ 9934871 w 12192000"/>
              <a:gd name="connsiteY348" fmla="*/ 6432686 h 6822001"/>
              <a:gd name="connsiteX349" fmla="*/ 9901154 w 12192000"/>
              <a:gd name="connsiteY349" fmla="*/ 6485892 h 6822001"/>
              <a:gd name="connsiteX350" fmla="*/ 9885536 w 12192000"/>
              <a:gd name="connsiteY350" fmla="*/ 6547488 h 6822001"/>
              <a:gd name="connsiteX351" fmla="*/ 9927529 w 12192000"/>
              <a:gd name="connsiteY351" fmla="*/ 6547488 h 6822001"/>
              <a:gd name="connsiteX352" fmla="*/ 9935595 w 12192000"/>
              <a:gd name="connsiteY352" fmla="*/ 6501751 h 6822001"/>
              <a:gd name="connsiteX353" fmla="*/ 9956178 w 12192000"/>
              <a:gd name="connsiteY353" fmla="*/ 6456629 h 6822001"/>
              <a:gd name="connsiteX354" fmla="*/ 9982966 w 12192000"/>
              <a:gd name="connsiteY354" fmla="*/ 6425626 h 6822001"/>
              <a:gd name="connsiteX355" fmla="*/ 9982966 w 12192000"/>
              <a:gd name="connsiteY355" fmla="*/ 6397488 h 6822001"/>
              <a:gd name="connsiteX356" fmla="*/ 5675688 w 12192000"/>
              <a:gd name="connsiteY356" fmla="*/ 6394933 h 6822001"/>
              <a:gd name="connsiteX357" fmla="*/ 5657070 w 12192000"/>
              <a:gd name="connsiteY357" fmla="*/ 6418671 h 6822001"/>
              <a:gd name="connsiteX358" fmla="*/ 5623663 w 12192000"/>
              <a:gd name="connsiteY358" fmla="*/ 6435144 h 6822001"/>
              <a:gd name="connsiteX359" fmla="*/ 5623663 w 12192000"/>
              <a:gd name="connsiteY359" fmla="*/ 6469319 h 6822001"/>
              <a:gd name="connsiteX360" fmla="*/ 5647917 w 12192000"/>
              <a:gd name="connsiteY360" fmla="*/ 6460110 h 6822001"/>
              <a:gd name="connsiteX361" fmla="*/ 5667931 w 12192000"/>
              <a:gd name="connsiteY361" fmla="*/ 6447525 h 6822001"/>
              <a:gd name="connsiteX362" fmla="*/ 5667931 w 12192000"/>
              <a:gd name="connsiteY362" fmla="*/ 6547491 h 6822001"/>
              <a:gd name="connsiteX363" fmla="*/ 5710543 w 12192000"/>
              <a:gd name="connsiteY363" fmla="*/ 6547491 h 6822001"/>
              <a:gd name="connsiteX364" fmla="*/ 5710543 w 12192000"/>
              <a:gd name="connsiteY364" fmla="*/ 6394933 h 6822001"/>
              <a:gd name="connsiteX365" fmla="*/ 11626000 w 12192000"/>
              <a:gd name="connsiteY365" fmla="*/ 6393633 h 6822001"/>
              <a:gd name="connsiteX366" fmla="*/ 11626000 w 12192000"/>
              <a:gd name="connsiteY366" fmla="*/ 6543633 h 6822001"/>
              <a:gd name="connsiteX367" fmla="*/ 11673059 w 12192000"/>
              <a:gd name="connsiteY367" fmla="*/ 6543633 h 6822001"/>
              <a:gd name="connsiteX368" fmla="*/ 11673059 w 12192000"/>
              <a:gd name="connsiteY368" fmla="*/ 6482344 h 6822001"/>
              <a:gd name="connsiteX369" fmla="*/ 11731806 w 12192000"/>
              <a:gd name="connsiteY369" fmla="*/ 6482344 h 6822001"/>
              <a:gd name="connsiteX370" fmla="*/ 11731806 w 12192000"/>
              <a:gd name="connsiteY370" fmla="*/ 6452057 h 6822001"/>
              <a:gd name="connsiteX371" fmla="*/ 11673059 w 12192000"/>
              <a:gd name="connsiteY371" fmla="*/ 6452057 h 6822001"/>
              <a:gd name="connsiteX372" fmla="*/ 11673059 w 12192000"/>
              <a:gd name="connsiteY372" fmla="*/ 6425864 h 6822001"/>
              <a:gd name="connsiteX373" fmla="*/ 11741839 w 12192000"/>
              <a:gd name="connsiteY373" fmla="*/ 6425864 h 6822001"/>
              <a:gd name="connsiteX374" fmla="*/ 11741839 w 12192000"/>
              <a:gd name="connsiteY374" fmla="*/ 6393633 h 6822001"/>
              <a:gd name="connsiteX375" fmla="*/ 7244434 w 12192000"/>
              <a:gd name="connsiteY375" fmla="*/ 6383949 h 6822001"/>
              <a:gd name="connsiteX376" fmla="*/ 7244434 w 12192000"/>
              <a:gd name="connsiteY376" fmla="*/ 6419147 h 6822001"/>
              <a:gd name="connsiteX377" fmla="*/ 7319316 w 12192000"/>
              <a:gd name="connsiteY377" fmla="*/ 6419147 h 6822001"/>
              <a:gd name="connsiteX378" fmla="*/ 7285598 w 12192000"/>
              <a:gd name="connsiteY378" fmla="*/ 6472353 h 6822001"/>
              <a:gd name="connsiteX379" fmla="*/ 7269981 w 12192000"/>
              <a:gd name="connsiteY379" fmla="*/ 6533949 h 6822001"/>
              <a:gd name="connsiteX380" fmla="*/ 7311972 w 12192000"/>
              <a:gd name="connsiteY380" fmla="*/ 6533949 h 6822001"/>
              <a:gd name="connsiteX381" fmla="*/ 7320040 w 12192000"/>
              <a:gd name="connsiteY381" fmla="*/ 6488212 h 6822001"/>
              <a:gd name="connsiteX382" fmla="*/ 7340622 w 12192000"/>
              <a:gd name="connsiteY382" fmla="*/ 6443090 h 6822001"/>
              <a:gd name="connsiteX383" fmla="*/ 7367411 w 12192000"/>
              <a:gd name="connsiteY383" fmla="*/ 6412087 h 6822001"/>
              <a:gd name="connsiteX384" fmla="*/ 7367411 w 12192000"/>
              <a:gd name="connsiteY384" fmla="*/ 6383949 h 6822001"/>
              <a:gd name="connsiteX385" fmla="*/ 1511722 w 12192000"/>
              <a:gd name="connsiteY385" fmla="*/ 6383949 h 6822001"/>
              <a:gd name="connsiteX386" fmla="*/ 1511722 w 12192000"/>
              <a:gd name="connsiteY386" fmla="*/ 6419147 h 6822001"/>
              <a:gd name="connsiteX387" fmla="*/ 1586606 w 12192000"/>
              <a:gd name="connsiteY387" fmla="*/ 6419147 h 6822001"/>
              <a:gd name="connsiteX388" fmla="*/ 1552888 w 12192000"/>
              <a:gd name="connsiteY388" fmla="*/ 6472353 h 6822001"/>
              <a:gd name="connsiteX389" fmla="*/ 1537270 w 12192000"/>
              <a:gd name="connsiteY389" fmla="*/ 6533949 h 6822001"/>
              <a:gd name="connsiteX390" fmla="*/ 1579262 w 12192000"/>
              <a:gd name="connsiteY390" fmla="*/ 6533949 h 6822001"/>
              <a:gd name="connsiteX391" fmla="*/ 1587329 w 12192000"/>
              <a:gd name="connsiteY391" fmla="*/ 6488212 h 6822001"/>
              <a:gd name="connsiteX392" fmla="*/ 1607912 w 12192000"/>
              <a:gd name="connsiteY392" fmla="*/ 6443090 h 6822001"/>
              <a:gd name="connsiteX393" fmla="*/ 1634699 w 12192000"/>
              <a:gd name="connsiteY393" fmla="*/ 6412087 h 6822001"/>
              <a:gd name="connsiteX394" fmla="*/ 1634699 w 12192000"/>
              <a:gd name="connsiteY394" fmla="*/ 6383949 h 6822001"/>
              <a:gd name="connsiteX395" fmla="*/ 11012593 w 12192000"/>
              <a:gd name="connsiteY395" fmla="*/ 6383948 h 6822001"/>
              <a:gd name="connsiteX396" fmla="*/ 11012593 w 12192000"/>
              <a:gd name="connsiteY396" fmla="*/ 6419146 h 6822001"/>
              <a:gd name="connsiteX397" fmla="*/ 11087475 w 12192000"/>
              <a:gd name="connsiteY397" fmla="*/ 6419146 h 6822001"/>
              <a:gd name="connsiteX398" fmla="*/ 11053757 w 12192000"/>
              <a:gd name="connsiteY398" fmla="*/ 6472352 h 6822001"/>
              <a:gd name="connsiteX399" fmla="*/ 11038140 w 12192000"/>
              <a:gd name="connsiteY399" fmla="*/ 6533948 h 6822001"/>
              <a:gd name="connsiteX400" fmla="*/ 11080132 w 12192000"/>
              <a:gd name="connsiteY400" fmla="*/ 6533948 h 6822001"/>
              <a:gd name="connsiteX401" fmla="*/ 11088199 w 12192000"/>
              <a:gd name="connsiteY401" fmla="*/ 6488211 h 6822001"/>
              <a:gd name="connsiteX402" fmla="*/ 11108781 w 12192000"/>
              <a:gd name="connsiteY402" fmla="*/ 6443089 h 6822001"/>
              <a:gd name="connsiteX403" fmla="*/ 11135570 w 12192000"/>
              <a:gd name="connsiteY403" fmla="*/ 6412086 h 6822001"/>
              <a:gd name="connsiteX404" fmla="*/ 11135570 w 12192000"/>
              <a:gd name="connsiteY404" fmla="*/ 6383948 h 6822001"/>
              <a:gd name="connsiteX405" fmla="*/ 1784514 w 12192000"/>
              <a:gd name="connsiteY405" fmla="*/ 6371014 h 6822001"/>
              <a:gd name="connsiteX406" fmla="*/ 1784514 w 12192000"/>
              <a:gd name="connsiteY406" fmla="*/ 6521014 h 6822001"/>
              <a:gd name="connsiteX407" fmla="*/ 1831574 w 12192000"/>
              <a:gd name="connsiteY407" fmla="*/ 6521014 h 6822001"/>
              <a:gd name="connsiteX408" fmla="*/ 1831574 w 12192000"/>
              <a:gd name="connsiteY408" fmla="*/ 6460134 h 6822001"/>
              <a:gd name="connsiteX409" fmla="*/ 1835711 w 12192000"/>
              <a:gd name="connsiteY409" fmla="*/ 6460134 h 6822001"/>
              <a:gd name="connsiteX410" fmla="*/ 1847191 w 12192000"/>
              <a:gd name="connsiteY410" fmla="*/ 6463613 h 6822001"/>
              <a:gd name="connsiteX411" fmla="*/ 1855672 w 12192000"/>
              <a:gd name="connsiteY411" fmla="*/ 6475175 h 6822001"/>
              <a:gd name="connsiteX412" fmla="*/ 1880717 w 12192000"/>
              <a:gd name="connsiteY412" fmla="*/ 6521014 h 6822001"/>
              <a:gd name="connsiteX413" fmla="*/ 1933658 w 12192000"/>
              <a:gd name="connsiteY413" fmla="*/ 6521014 h 6822001"/>
              <a:gd name="connsiteX414" fmla="*/ 1910968 w 12192000"/>
              <a:gd name="connsiteY414" fmla="*/ 6477549 h 6822001"/>
              <a:gd name="connsiteX415" fmla="*/ 1904405 w 12192000"/>
              <a:gd name="connsiteY415" fmla="*/ 6468230 h 6822001"/>
              <a:gd name="connsiteX416" fmla="*/ 1896912 w 12192000"/>
              <a:gd name="connsiteY416" fmla="*/ 6460344 h 6822001"/>
              <a:gd name="connsiteX417" fmla="*/ 1884715 w 12192000"/>
              <a:gd name="connsiteY417" fmla="*/ 6454814 h 6822001"/>
              <a:gd name="connsiteX418" fmla="*/ 1901170 w 12192000"/>
              <a:gd name="connsiteY418" fmla="*/ 6448879 h 6822001"/>
              <a:gd name="connsiteX419" fmla="*/ 1915968 w 12192000"/>
              <a:gd name="connsiteY419" fmla="*/ 6434196 h 6822001"/>
              <a:gd name="connsiteX420" fmla="*/ 1921350 w 12192000"/>
              <a:gd name="connsiteY420" fmla="*/ 6412658 h 6822001"/>
              <a:gd name="connsiteX421" fmla="*/ 1914317 w 12192000"/>
              <a:gd name="connsiteY421" fmla="*/ 6388357 h 6822001"/>
              <a:gd name="connsiteX422" fmla="*/ 1895803 w 12192000"/>
              <a:gd name="connsiteY422" fmla="*/ 6374697 h 6822001"/>
              <a:gd name="connsiteX423" fmla="*/ 1862602 w 12192000"/>
              <a:gd name="connsiteY423" fmla="*/ 6371014 h 6822001"/>
              <a:gd name="connsiteX424" fmla="*/ 15619 w 12192000"/>
              <a:gd name="connsiteY424" fmla="*/ 6365022 h 6822001"/>
              <a:gd name="connsiteX425" fmla="*/ 15619 w 12192000"/>
              <a:gd name="connsiteY425" fmla="*/ 6515022 h 6822001"/>
              <a:gd name="connsiteX426" fmla="*/ 135595 w 12192000"/>
              <a:gd name="connsiteY426" fmla="*/ 6515022 h 6822001"/>
              <a:gd name="connsiteX427" fmla="*/ 135595 w 12192000"/>
              <a:gd name="connsiteY427" fmla="*/ 6478085 h 6822001"/>
              <a:gd name="connsiteX428" fmla="*/ 62472 w 12192000"/>
              <a:gd name="connsiteY428" fmla="*/ 6478085 h 6822001"/>
              <a:gd name="connsiteX429" fmla="*/ 62472 w 12192000"/>
              <a:gd name="connsiteY429" fmla="*/ 6365022 h 6822001"/>
              <a:gd name="connsiteX430" fmla="*/ 9924322 w 12192000"/>
              <a:gd name="connsiteY430" fmla="*/ 6225554 h 6822001"/>
              <a:gd name="connsiteX431" fmla="*/ 9938698 w 12192000"/>
              <a:gd name="connsiteY431" fmla="*/ 6232205 h 6822001"/>
              <a:gd name="connsiteX432" fmla="*/ 9944490 w 12192000"/>
              <a:gd name="connsiteY432" fmla="*/ 6251543 h 6822001"/>
              <a:gd name="connsiteX433" fmla="*/ 9938906 w 12192000"/>
              <a:gd name="connsiteY433" fmla="*/ 6270166 h 6822001"/>
              <a:gd name="connsiteX434" fmla="*/ 9925046 w 12192000"/>
              <a:gd name="connsiteY434" fmla="*/ 6276407 h 6822001"/>
              <a:gd name="connsiteX435" fmla="*/ 9909842 w 12192000"/>
              <a:gd name="connsiteY435" fmla="*/ 6269501 h 6822001"/>
              <a:gd name="connsiteX436" fmla="*/ 9903636 w 12192000"/>
              <a:gd name="connsiteY436" fmla="*/ 6250418 h 6822001"/>
              <a:gd name="connsiteX437" fmla="*/ 9909583 w 12192000"/>
              <a:gd name="connsiteY437" fmla="*/ 6232000 h 6822001"/>
              <a:gd name="connsiteX438" fmla="*/ 9924322 w 12192000"/>
              <a:gd name="connsiteY438" fmla="*/ 6225554 h 6822001"/>
              <a:gd name="connsiteX439" fmla="*/ 7308766 w 12192000"/>
              <a:gd name="connsiteY439" fmla="*/ 6212015 h 6822001"/>
              <a:gd name="connsiteX440" fmla="*/ 7323143 w 12192000"/>
              <a:gd name="connsiteY440" fmla="*/ 6218666 h 6822001"/>
              <a:gd name="connsiteX441" fmla="*/ 7328935 w 12192000"/>
              <a:gd name="connsiteY441" fmla="*/ 6238004 h 6822001"/>
              <a:gd name="connsiteX442" fmla="*/ 7323349 w 12192000"/>
              <a:gd name="connsiteY442" fmla="*/ 6256627 h 6822001"/>
              <a:gd name="connsiteX443" fmla="*/ 7309490 w 12192000"/>
              <a:gd name="connsiteY443" fmla="*/ 6262868 h 6822001"/>
              <a:gd name="connsiteX444" fmla="*/ 7294286 w 12192000"/>
              <a:gd name="connsiteY444" fmla="*/ 6255962 h 6822001"/>
              <a:gd name="connsiteX445" fmla="*/ 7288081 w 12192000"/>
              <a:gd name="connsiteY445" fmla="*/ 6236879 h 6822001"/>
              <a:gd name="connsiteX446" fmla="*/ 7294028 w 12192000"/>
              <a:gd name="connsiteY446" fmla="*/ 6218461 h 6822001"/>
              <a:gd name="connsiteX447" fmla="*/ 7308766 w 12192000"/>
              <a:gd name="connsiteY447" fmla="*/ 6212015 h 6822001"/>
              <a:gd name="connsiteX448" fmla="*/ 1576055 w 12192000"/>
              <a:gd name="connsiteY448" fmla="*/ 6212015 h 6822001"/>
              <a:gd name="connsiteX449" fmla="*/ 1590433 w 12192000"/>
              <a:gd name="connsiteY449" fmla="*/ 6218666 h 6822001"/>
              <a:gd name="connsiteX450" fmla="*/ 1596225 w 12192000"/>
              <a:gd name="connsiteY450" fmla="*/ 6238004 h 6822001"/>
              <a:gd name="connsiteX451" fmla="*/ 1590639 w 12192000"/>
              <a:gd name="connsiteY451" fmla="*/ 6256627 h 6822001"/>
              <a:gd name="connsiteX452" fmla="*/ 1576779 w 12192000"/>
              <a:gd name="connsiteY452" fmla="*/ 6262868 h 6822001"/>
              <a:gd name="connsiteX453" fmla="*/ 1561575 w 12192000"/>
              <a:gd name="connsiteY453" fmla="*/ 6255962 h 6822001"/>
              <a:gd name="connsiteX454" fmla="*/ 1555369 w 12192000"/>
              <a:gd name="connsiteY454" fmla="*/ 6236879 h 6822001"/>
              <a:gd name="connsiteX455" fmla="*/ 1561317 w 12192000"/>
              <a:gd name="connsiteY455" fmla="*/ 6218461 h 6822001"/>
              <a:gd name="connsiteX456" fmla="*/ 1576055 w 12192000"/>
              <a:gd name="connsiteY456" fmla="*/ 6212015 h 6822001"/>
              <a:gd name="connsiteX457" fmla="*/ 11076926 w 12192000"/>
              <a:gd name="connsiteY457" fmla="*/ 6212014 h 6822001"/>
              <a:gd name="connsiteX458" fmla="*/ 11091302 w 12192000"/>
              <a:gd name="connsiteY458" fmla="*/ 6218665 h 6822001"/>
              <a:gd name="connsiteX459" fmla="*/ 11097094 w 12192000"/>
              <a:gd name="connsiteY459" fmla="*/ 6238003 h 6822001"/>
              <a:gd name="connsiteX460" fmla="*/ 11091509 w 12192000"/>
              <a:gd name="connsiteY460" fmla="*/ 6256626 h 6822001"/>
              <a:gd name="connsiteX461" fmla="*/ 11077650 w 12192000"/>
              <a:gd name="connsiteY461" fmla="*/ 6262867 h 6822001"/>
              <a:gd name="connsiteX462" fmla="*/ 11062446 w 12192000"/>
              <a:gd name="connsiteY462" fmla="*/ 6255961 h 6822001"/>
              <a:gd name="connsiteX463" fmla="*/ 11056240 w 12192000"/>
              <a:gd name="connsiteY463" fmla="*/ 6236878 h 6822001"/>
              <a:gd name="connsiteX464" fmla="*/ 11062187 w 12192000"/>
              <a:gd name="connsiteY464" fmla="*/ 6218460 h 6822001"/>
              <a:gd name="connsiteX465" fmla="*/ 11076926 w 12192000"/>
              <a:gd name="connsiteY465" fmla="*/ 6212014 h 6822001"/>
              <a:gd name="connsiteX466" fmla="*/ 5934847 w 12192000"/>
              <a:gd name="connsiteY466" fmla="*/ 6198347 h 6822001"/>
              <a:gd name="connsiteX467" fmla="*/ 5946535 w 12192000"/>
              <a:gd name="connsiteY467" fmla="*/ 6198347 h 6822001"/>
              <a:gd name="connsiteX468" fmla="*/ 5972598 w 12192000"/>
              <a:gd name="connsiteY468" fmla="*/ 6207147 h 6822001"/>
              <a:gd name="connsiteX469" fmla="*/ 5980459 w 12192000"/>
              <a:gd name="connsiteY469" fmla="*/ 6239786 h 6822001"/>
              <a:gd name="connsiteX470" fmla="*/ 5976942 w 12192000"/>
              <a:gd name="connsiteY470" fmla="*/ 6265827 h 6822001"/>
              <a:gd name="connsiteX471" fmla="*/ 5967220 w 12192000"/>
              <a:gd name="connsiteY471" fmla="*/ 6277082 h 6822001"/>
              <a:gd name="connsiteX472" fmla="*/ 5946328 w 12192000"/>
              <a:gd name="connsiteY472" fmla="*/ 6280305 h 6822001"/>
              <a:gd name="connsiteX473" fmla="*/ 5934847 w 12192000"/>
              <a:gd name="connsiteY473" fmla="*/ 6280305 h 6822001"/>
              <a:gd name="connsiteX474" fmla="*/ 5676619 w 12192000"/>
              <a:gd name="connsiteY474" fmla="*/ 6175012 h 6822001"/>
              <a:gd name="connsiteX475" fmla="*/ 5691978 w 12192000"/>
              <a:gd name="connsiteY475" fmla="*/ 6185295 h 6822001"/>
              <a:gd name="connsiteX476" fmla="*/ 5697098 w 12192000"/>
              <a:gd name="connsiteY476" fmla="*/ 6225455 h 6822001"/>
              <a:gd name="connsiteX477" fmla="*/ 5694874 w 12192000"/>
              <a:gd name="connsiteY477" fmla="*/ 6255435 h 6822001"/>
              <a:gd name="connsiteX478" fmla="*/ 5687944 w 12192000"/>
              <a:gd name="connsiteY478" fmla="*/ 6269503 h 6822001"/>
              <a:gd name="connsiteX479" fmla="*/ 5676825 w 12192000"/>
              <a:gd name="connsiteY479" fmla="*/ 6273954 h 6822001"/>
              <a:gd name="connsiteX480" fmla="*/ 5661983 w 12192000"/>
              <a:gd name="connsiteY480" fmla="*/ 6263467 h 6822001"/>
              <a:gd name="connsiteX481" fmla="*/ 5656864 w 12192000"/>
              <a:gd name="connsiteY481" fmla="*/ 6224329 h 6822001"/>
              <a:gd name="connsiteX482" fmla="*/ 5661518 w 12192000"/>
              <a:gd name="connsiteY482" fmla="*/ 6185499 h 6822001"/>
              <a:gd name="connsiteX483" fmla="*/ 5676619 w 12192000"/>
              <a:gd name="connsiteY483" fmla="*/ 6175012 h 6822001"/>
              <a:gd name="connsiteX484" fmla="*/ 5887994 w 12192000"/>
              <a:gd name="connsiteY484" fmla="*/ 6164377 h 6822001"/>
              <a:gd name="connsiteX485" fmla="*/ 5887994 w 12192000"/>
              <a:gd name="connsiteY485" fmla="*/ 6314377 h 6822001"/>
              <a:gd name="connsiteX486" fmla="*/ 5957600 w 12192000"/>
              <a:gd name="connsiteY486" fmla="*/ 6314377 h 6822001"/>
              <a:gd name="connsiteX487" fmla="*/ 5985527 w 12192000"/>
              <a:gd name="connsiteY487" fmla="*/ 6310284 h 6822001"/>
              <a:gd name="connsiteX488" fmla="*/ 6006626 w 12192000"/>
              <a:gd name="connsiteY488" fmla="*/ 6298364 h 6822001"/>
              <a:gd name="connsiteX489" fmla="*/ 6021985 w 12192000"/>
              <a:gd name="connsiteY489" fmla="*/ 6276161 h 6822001"/>
              <a:gd name="connsiteX490" fmla="*/ 6027518 w 12192000"/>
              <a:gd name="connsiteY490" fmla="*/ 6238866 h 6822001"/>
              <a:gd name="connsiteX491" fmla="*/ 6023795 w 12192000"/>
              <a:gd name="connsiteY491" fmla="*/ 6209807 h 6822001"/>
              <a:gd name="connsiteX492" fmla="*/ 6011798 w 12192000"/>
              <a:gd name="connsiteY492" fmla="*/ 6185762 h 6822001"/>
              <a:gd name="connsiteX493" fmla="*/ 5990853 w 12192000"/>
              <a:gd name="connsiteY493" fmla="*/ 6169902 h 6822001"/>
              <a:gd name="connsiteX494" fmla="*/ 5957600 w 12192000"/>
              <a:gd name="connsiteY494" fmla="*/ 6164377 h 6822001"/>
              <a:gd name="connsiteX495" fmla="*/ 9484490 w 12192000"/>
              <a:gd name="connsiteY495" fmla="*/ 6159587 h 6822001"/>
              <a:gd name="connsiteX496" fmla="*/ 9484490 w 12192000"/>
              <a:gd name="connsiteY496" fmla="*/ 6309587 h 6822001"/>
              <a:gd name="connsiteX497" fmla="*/ 9528551 w 12192000"/>
              <a:gd name="connsiteY497" fmla="*/ 6309587 h 6822001"/>
              <a:gd name="connsiteX498" fmla="*/ 9528551 w 12192000"/>
              <a:gd name="connsiteY498" fmla="*/ 6227226 h 6822001"/>
              <a:gd name="connsiteX499" fmla="*/ 9585333 w 12192000"/>
              <a:gd name="connsiteY499" fmla="*/ 6309587 h 6822001"/>
              <a:gd name="connsiteX500" fmla="*/ 9629497 w 12192000"/>
              <a:gd name="connsiteY500" fmla="*/ 6309587 h 6822001"/>
              <a:gd name="connsiteX501" fmla="*/ 9629497 w 12192000"/>
              <a:gd name="connsiteY501" fmla="*/ 6159587 h 6822001"/>
              <a:gd name="connsiteX502" fmla="*/ 9585333 w 12192000"/>
              <a:gd name="connsiteY502" fmla="*/ 6159587 h 6822001"/>
              <a:gd name="connsiteX503" fmla="*/ 9585333 w 12192000"/>
              <a:gd name="connsiteY503" fmla="*/ 6242574 h 6822001"/>
              <a:gd name="connsiteX504" fmla="*/ 9528240 w 12192000"/>
              <a:gd name="connsiteY504" fmla="*/ 6159587 h 6822001"/>
              <a:gd name="connsiteX505" fmla="*/ 3747791 w 12192000"/>
              <a:gd name="connsiteY505" fmla="*/ 6156828 h 6822001"/>
              <a:gd name="connsiteX506" fmla="*/ 3747791 w 12192000"/>
              <a:gd name="connsiteY506" fmla="*/ 6306828 h 6822001"/>
              <a:gd name="connsiteX507" fmla="*/ 3875628 w 12192000"/>
              <a:gd name="connsiteY507" fmla="*/ 6306828 h 6822001"/>
              <a:gd name="connsiteX508" fmla="*/ 3875628 w 12192000"/>
              <a:gd name="connsiteY508" fmla="*/ 6272858 h 6822001"/>
              <a:gd name="connsiteX509" fmla="*/ 3794748 w 12192000"/>
              <a:gd name="connsiteY509" fmla="*/ 6272858 h 6822001"/>
              <a:gd name="connsiteX510" fmla="*/ 3794748 w 12192000"/>
              <a:gd name="connsiteY510" fmla="*/ 6243288 h 6822001"/>
              <a:gd name="connsiteX511" fmla="*/ 3867665 w 12192000"/>
              <a:gd name="connsiteY511" fmla="*/ 6243288 h 6822001"/>
              <a:gd name="connsiteX512" fmla="*/ 3867665 w 12192000"/>
              <a:gd name="connsiteY512" fmla="*/ 6212694 h 6822001"/>
              <a:gd name="connsiteX513" fmla="*/ 3794748 w 12192000"/>
              <a:gd name="connsiteY513" fmla="*/ 6212694 h 6822001"/>
              <a:gd name="connsiteX514" fmla="*/ 3794748 w 12192000"/>
              <a:gd name="connsiteY514" fmla="*/ 6188854 h 6822001"/>
              <a:gd name="connsiteX515" fmla="*/ 3873353 w 12192000"/>
              <a:gd name="connsiteY515" fmla="*/ 6188854 h 6822001"/>
              <a:gd name="connsiteX516" fmla="*/ 3873353 w 12192000"/>
              <a:gd name="connsiteY516" fmla="*/ 6156828 h 6822001"/>
              <a:gd name="connsiteX517" fmla="*/ 1856190 w 12192000"/>
              <a:gd name="connsiteY517" fmla="*/ 6155901 h 6822001"/>
              <a:gd name="connsiteX518" fmla="*/ 1879720 w 12192000"/>
              <a:gd name="connsiteY518" fmla="*/ 6165622 h 6822001"/>
              <a:gd name="connsiteX519" fmla="*/ 1888253 w 12192000"/>
              <a:gd name="connsiteY519" fmla="*/ 6198057 h 6822001"/>
              <a:gd name="connsiteX520" fmla="*/ 1882668 w 12192000"/>
              <a:gd name="connsiteY520" fmla="*/ 6227730 h 6822001"/>
              <a:gd name="connsiteX521" fmla="*/ 1877496 w 12192000"/>
              <a:gd name="connsiteY521" fmla="*/ 6224353 h 6822001"/>
              <a:gd name="connsiteX522" fmla="*/ 1863999 w 12192000"/>
              <a:gd name="connsiteY522" fmla="*/ 6215758 h 6822001"/>
              <a:gd name="connsiteX523" fmla="*/ 1854328 w 12192000"/>
              <a:gd name="connsiteY523" fmla="*/ 6212996 h 6822001"/>
              <a:gd name="connsiteX524" fmla="*/ 1846984 w 12192000"/>
              <a:gd name="connsiteY524" fmla="*/ 6229674 h 6822001"/>
              <a:gd name="connsiteX525" fmla="*/ 1865602 w 12192000"/>
              <a:gd name="connsiteY525" fmla="*/ 6240315 h 6822001"/>
              <a:gd name="connsiteX526" fmla="*/ 1856603 w 12192000"/>
              <a:gd name="connsiteY526" fmla="*/ 6241236 h 6822001"/>
              <a:gd name="connsiteX527" fmla="*/ 1833332 w 12192000"/>
              <a:gd name="connsiteY527" fmla="*/ 6231311 h 6822001"/>
              <a:gd name="connsiteX528" fmla="*/ 1824851 w 12192000"/>
              <a:gd name="connsiteY528" fmla="*/ 6196829 h 6822001"/>
              <a:gd name="connsiteX529" fmla="*/ 1833539 w 12192000"/>
              <a:gd name="connsiteY529" fmla="*/ 6165826 h 6822001"/>
              <a:gd name="connsiteX530" fmla="*/ 1856190 w 12192000"/>
              <a:gd name="connsiteY530" fmla="*/ 6155901 h 6822001"/>
              <a:gd name="connsiteX531" fmla="*/ 5678066 w 12192000"/>
              <a:gd name="connsiteY531" fmla="*/ 6147283 h 6822001"/>
              <a:gd name="connsiteX532" fmla="*/ 5630645 w 12192000"/>
              <a:gd name="connsiteY532" fmla="*/ 6164370 h 6822001"/>
              <a:gd name="connsiteX533" fmla="*/ 5615079 w 12192000"/>
              <a:gd name="connsiteY533" fmla="*/ 6224227 h 6822001"/>
              <a:gd name="connsiteX534" fmla="*/ 5618130 w 12192000"/>
              <a:gd name="connsiteY534" fmla="*/ 6255997 h 6822001"/>
              <a:gd name="connsiteX535" fmla="*/ 5626662 w 12192000"/>
              <a:gd name="connsiteY535" fmla="*/ 6278661 h 6822001"/>
              <a:gd name="connsiteX536" fmla="*/ 5646005 w 12192000"/>
              <a:gd name="connsiteY536" fmla="*/ 6296362 h 6822001"/>
              <a:gd name="connsiteX537" fmla="*/ 5676929 w 12192000"/>
              <a:gd name="connsiteY537" fmla="*/ 6302399 h 6822001"/>
              <a:gd name="connsiteX538" fmla="*/ 5725023 w 12192000"/>
              <a:gd name="connsiteY538" fmla="*/ 6283470 h 6822001"/>
              <a:gd name="connsiteX539" fmla="*/ 5738986 w 12192000"/>
              <a:gd name="connsiteY539" fmla="*/ 6223716 h 6822001"/>
              <a:gd name="connsiteX540" fmla="*/ 5734746 w 12192000"/>
              <a:gd name="connsiteY540" fmla="*/ 6188722 h 6822001"/>
              <a:gd name="connsiteX541" fmla="*/ 5729006 w 12192000"/>
              <a:gd name="connsiteY541" fmla="*/ 6173323 h 6822001"/>
              <a:gd name="connsiteX542" fmla="*/ 5719232 w 12192000"/>
              <a:gd name="connsiteY542" fmla="*/ 6160738 h 6822001"/>
              <a:gd name="connsiteX543" fmla="*/ 5703200 w 12192000"/>
              <a:gd name="connsiteY543" fmla="*/ 6151018 h 6822001"/>
              <a:gd name="connsiteX544" fmla="*/ 5678066 w 12192000"/>
              <a:gd name="connsiteY544" fmla="*/ 6147283 h 6822001"/>
              <a:gd name="connsiteX545" fmla="*/ 9924633 w 12192000"/>
              <a:gd name="connsiteY545" fmla="*/ 6147280 h 6822001"/>
              <a:gd name="connsiteX546" fmla="*/ 9876745 w 12192000"/>
              <a:gd name="connsiteY546" fmla="*/ 6166158 h 6822001"/>
              <a:gd name="connsiteX547" fmla="*/ 9859472 w 12192000"/>
              <a:gd name="connsiteY547" fmla="*/ 6225657 h 6822001"/>
              <a:gd name="connsiteX548" fmla="*/ 9867695 w 12192000"/>
              <a:gd name="connsiteY548" fmla="*/ 6270217 h 6822001"/>
              <a:gd name="connsiteX549" fmla="*/ 9889674 w 12192000"/>
              <a:gd name="connsiteY549" fmla="*/ 6294722 h 6822001"/>
              <a:gd name="connsiteX550" fmla="*/ 9926183 w 12192000"/>
              <a:gd name="connsiteY550" fmla="*/ 6302396 h 6822001"/>
              <a:gd name="connsiteX551" fmla="*/ 9957678 w 12192000"/>
              <a:gd name="connsiteY551" fmla="*/ 6296104 h 6822001"/>
              <a:gd name="connsiteX552" fmla="*/ 9977329 w 12192000"/>
              <a:gd name="connsiteY552" fmla="*/ 6277533 h 6822001"/>
              <a:gd name="connsiteX553" fmla="*/ 9984414 w 12192000"/>
              <a:gd name="connsiteY553" fmla="*/ 6250418 h 6822001"/>
              <a:gd name="connsiteX554" fmla="*/ 9970399 w 12192000"/>
              <a:gd name="connsiteY554" fmla="*/ 6214095 h 6822001"/>
              <a:gd name="connsiteX555" fmla="*/ 9936113 w 12192000"/>
              <a:gd name="connsiteY555" fmla="*/ 6199770 h 6822001"/>
              <a:gd name="connsiteX556" fmla="*/ 9917702 w 12192000"/>
              <a:gd name="connsiteY556" fmla="*/ 6203402 h 6822001"/>
              <a:gd name="connsiteX557" fmla="*/ 9902188 w 12192000"/>
              <a:gd name="connsiteY557" fmla="*/ 6214606 h 6822001"/>
              <a:gd name="connsiteX558" fmla="*/ 9908290 w 12192000"/>
              <a:gd name="connsiteY558" fmla="*/ 6183092 h 6822001"/>
              <a:gd name="connsiteX559" fmla="*/ 9924218 w 12192000"/>
              <a:gd name="connsiteY559" fmla="*/ 6172860 h 6822001"/>
              <a:gd name="connsiteX560" fmla="*/ 9933786 w 12192000"/>
              <a:gd name="connsiteY560" fmla="*/ 6176441 h 6822001"/>
              <a:gd name="connsiteX561" fmla="*/ 9939319 w 12192000"/>
              <a:gd name="connsiteY561" fmla="*/ 6188719 h 6822001"/>
              <a:gd name="connsiteX562" fmla="*/ 9981207 w 12192000"/>
              <a:gd name="connsiteY562" fmla="*/ 6183603 h 6822001"/>
              <a:gd name="connsiteX563" fmla="*/ 9970658 w 12192000"/>
              <a:gd name="connsiteY563" fmla="*/ 6163549 h 6822001"/>
              <a:gd name="connsiteX564" fmla="*/ 9953230 w 12192000"/>
              <a:gd name="connsiteY564" fmla="*/ 6151424 h 6822001"/>
              <a:gd name="connsiteX565" fmla="*/ 9924633 w 12192000"/>
              <a:gd name="connsiteY565" fmla="*/ 6147280 h 6822001"/>
              <a:gd name="connsiteX566" fmla="*/ 11625689 w 12192000"/>
              <a:gd name="connsiteY566" fmla="*/ 6145983 h 6822001"/>
              <a:gd name="connsiteX567" fmla="*/ 11625689 w 12192000"/>
              <a:gd name="connsiteY567" fmla="*/ 6295983 h 6822001"/>
              <a:gd name="connsiteX568" fmla="*/ 11753526 w 12192000"/>
              <a:gd name="connsiteY568" fmla="*/ 6295983 h 6822001"/>
              <a:gd name="connsiteX569" fmla="*/ 11753526 w 12192000"/>
              <a:gd name="connsiteY569" fmla="*/ 6262013 h 6822001"/>
              <a:gd name="connsiteX570" fmla="*/ 11672646 w 12192000"/>
              <a:gd name="connsiteY570" fmla="*/ 6262013 h 6822001"/>
              <a:gd name="connsiteX571" fmla="*/ 11672646 w 12192000"/>
              <a:gd name="connsiteY571" fmla="*/ 6232443 h 6822001"/>
              <a:gd name="connsiteX572" fmla="*/ 11745563 w 12192000"/>
              <a:gd name="connsiteY572" fmla="*/ 6232443 h 6822001"/>
              <a:gd name="connsiteX573" fmla="*/ 11745563 w 12192000"/>
              <a:gd name="connsiteY573" fmla="*/ 6201849 h 6822001"/>
              <a:gd name="connsiteX574" fmla="*/ 11672646 w 12192000"/>
              <a:gd name="connsiteY574" fmla="*/ 6201849 h 6822001"/>
              <a:gd name="connsiteX575" fmla="*/ 11672646 w 12192000"/>
              <a:gd name="connsiteY575" fmla="*/ 6178009 h 6822001"/>
              <a:gd name="connsiteX576" fmla="*/ 11751251 w 12192000"/>
              <a:gd name="connsiteY576" fmla="*/ 6178009 h 6822001"/>
              <a:gd name="connsiteX577" fmla="*/ 11751251 w 12192000"/>
              <a:gd name="connsiteY577" fmla="*/ 6145983 h 6822001"/>
              <a:gd name="connsiteX578" fmla="*/ 7309076 w 12192000"/>
              <a:gd name="connsiteY578" fmla="*/ 6133741 h 6822001"/>
              <a:gd name="connsiteX579" fmla="*/ 7261189 w 12192000"/>
              <a:gd name="connsiteY579" fmla="*/ 6152619 h 6822001"/>
              <a:gd name="connsiteX580" fmla="*/ 7243916 w 12192000"/>
              <a:gd name="connsiteY580" fmla="*/ 6212118 h 6822001"/>
              <a:gd name="connsiteX581" fmla="*/ 7252139 w 12192000"/>
              <a:gd name="connsiteY581" fmla="*/ 6256678 h 6822001"/>
              <a:gd name="connsiteX582" fmla="*/ 7274117 w 12192000"/>
              <a:gd name="connsiteY582" fmla="*/ 6281183 h 6822001"/>
              <a:gd name="connsiteX583" fmla="*/ 7310628 w 12192000"/>
              <a:gd name="connsiteY583" fmla="*/ 6288857 h 6822001"/>
              <a:gd name="connsiteX584" fmla="*/ 7342121 w 12192000"/>
              <a:gd name="connsiteY584" fmla="*/ 6282565 h 6822001"/>
              <a:gd name="connsiteX585" fmla="*/ 7361773 w 12192000"/>
              <a:gd name="connsiteY585" fmla="*/ 6263994 h 6822001"/>
              <a:gd name="connsiteX586" fmla="*/ 7368858 w 12192000"/>
              <a:gd name="connsiteY586" fmla="*/ 6236879 h 6822001"/>
              <a:gd name="connsiteX587" fmla="*/ 7354844 w 12192000"/>
              <a:gd name="connsiteY587" fmla="*/ 6200556 h 6822001"/>
              <a:gd name="connsiteX588" fmla="*/ 7320557 w 12192000"/>
              <a:gd name="connsiteY588" fmla="*/ 6186231 h 6822001"/>
              <a:gd name="connsiteX589" fmla="*/ 7302147 w 12192000"/>
              <a:gd name="connsiteY589" fmla="*/ 6189863 h 6822001"/>
              <a:gd name="connsiteX590" fmla="*/ 7286632 w 12192000"/>
              <a:gd name="connsiteY590" fmla="*/ 6201067 h 6822001"/>
              <a:gd name="connsiteX591" fmla="*/ 7292735 w 12192000"/>
              <a:gd name="connsiteY591" fmla="*/ 6169553 h 6822001"/>
              <a:gd name="connsiteX592" fmla="*/ 7308663 w 12192000"/>
              <a:gd name="connsiteY592" fmla="*/ 6159321 h 6822001"/>
              <a:gd name="connsiteX593" fmla="*/ 7318230 w 12192000"/>
              <a:gd name="connsiteY593" fmla="*/ 6162902 h 6822001"/>
              <a:gd name="connsiteX594" fmla="*/ 7323763 w 12192000"/>
              <a:gd name="connsiteY594" fmla="*/ 6175180 h 6822001"/>
              <a:gd name="connsiteX595" fmla="*/ 7365652 w 12192000"/>
              <a:gd name="connsiteY595" fmla="*/ 6170064 h 6822001"/>
              <a:gd name="connsiteX596" fmla="*/ 7355103 w 12192000"/>
              <a:gd name="connsiteY596" fmla="*/ 6150010 h 6822001"/>
              <a:gd name="connsiteX597" fmla="*/ 7337675 w 12192000"/>
              <a:gd name="connsiteY597" fmla="*/ 6137885 h 6822001"/>
              <a:gd name="connsiteX598" fmla="*/ 7309076 w 12192000"/>
              <a:gd name="connsiteY598" fmla="*/ 6133741 h 6822001"/>
              <a:gd name="connsiteX599" fmla="*/ 1576366 w 12192000"/>
              <a:gd name="connsiteY599" fmla="*/ 6133741 h 6822001"/>
              <a:gd name="connsiteX600" fmla="*/ 1528478 w 12192000"/>
              <a:gd name="connsiteY600" fmla="*/ 6152619 h 6822001"/>
              <a:gd name="connsiteX601" fmla="*/ 1511206 w 12192000"/>
              <a:gd name="connsiteY601" fmla="*/ 6212118 h 6822001"/>
              <a:gd name="connsiteX602" fmla="*/ 1519428 w 12192000"/>
              <a:gd name="connsiteY602" fmla="*/ 6256678 h 6822001"/>
              <a:gd name="connsiteX603" fmla="*/ 1541407 w 12192000"/>
              <a:gd name="connsiteY603" fmla="*/ 6281183 h 6822001"/>
              <a:gd name="connsiteX604" fmla="*/ 1577917 w 12192000"/>
              <a:gd name="connsiteY604" fmla="*/ 6288857 h 6822001"/>
              <a:gd name="connsiteX605" fmla="*/ 1609411 w 12192000"/>
              <a:gd name="connsiteY605" fmla="*/ 6282565 h 6822001"/>
              <a:gd name="connsiteX606" fmla="*/ 1629063 w 12192000"/>
              <a:gd name="connsiteY606" fmla="*/ 6263994 h 6822001"/>
              <a:gd name="connsiteX607" fmla="*/ 1636148 w 12192000"/>
              <a:gd name="connsiteY607" fmla="*/ 6236879 h 6822001"/>
              <a:gd name="connsiteX608" fmla="*/ 1622134 w 12192000"/>
              <a:gd name="connsiteY608" fmla="*/ 6200556 h 6822001"/>
              <a:gd name="connsiteX609" fmla="*/ 1587847 w 12192000"/>
              <a:gd name="connsiteY609" fmla="*/ 6186231 h 6822001"/>
              <a:gd name="connsiteX610" fmla="*/ 1569436 w 12192000"/>
              <a:gd name="connsiteY610" fmla="*/ 6189863 h 6822001"/>
              <a:gd name="connsiteX611" fmla="*/ 1553922 w 12192000"/>
              <a:gd name="connsiteY611" fmla="*/ 6201067 h 6822001"/>
              <a:gd name="connsiteX612" fmla="*/ 1560025 w 12192000"/>
              <a:gd name="connsiteY612" fmla="*/ 6169553 h 6822001"/>
              <a:gd name="connsiteX613" fmla="*/ 1575952 w 12192000"/>
              <a:gd name="connsiteY613" fmla="*/ 6159321 h 6822001"/>
              <a:gd name="connsiteX614" fmla="*/ 1585519 w 12192000"/>
              <a:gd name="connsiteY614" fmla="*/ 6162902 h 6822001"/>
              <a:gd name="connsiteX615" fmla="*/ 1591052 w 12192000"/>
              <a:gd name="connsiteY615" fmla="*/ 6175180 h 6822001"/>
              <a:gd name="connsiteX616" fmla="*/ 1632942 w 12192000"/>
              <a:gd name="connsiteY616" fmla="*/ 6170064 h 6822001"/>
              <a:gd name="connsiteX617" fmla="*/ 1622391 w 12192000"/>
              <a:gd name="connsiteY617" fmla="*/ 6150010 h 6822001"/>
              <a:gd name="connsiteX618" fmla="*/ 1604963 w 12192000"/>
              <a:gd name="connsiteY618" fmla="*/ 6137885 h 6822001"/>
              <a:gd name="connsiteX619" fmla="*/ 1576366 w 12192000"/>
              <a:gd name="connsiteY619" fmla="*/ 6133741 h 6822001"/>
              <a:gd name="connsiteX620" fmla="*/ 11077236 w 12192000"/>
              <a:gd name="connsiteY620" fmla="*/ 6133740 h 6822001"/>
              <a:gd name="connsiteX621" fmla="*/ 11029349 w 12192000"/>
              <a:gd name="connsiteY621" fmla="*/ 6152618 h 6822001"/>
              <a:gd name="connsiteX622" fmla="*/ 11012075 w 12192000"/>
              <a:gd name="connsiteY622" fmla="*/ 6212117 h 6822001"/>
              <a:gd name="connsiteX623" fmla="*/ 11020299 w 12192000"/>
              <a:gd name="connsiteY623" fmla="*/ 6256677 h 6822001"/>
              <a:gd name="connsiteX624" fmla="*/ 11042277 w 12192000"/>
              <a:gd name="connsiteY624" fmla="*/ 6281182 h 6822001"/>
              <a:gd name="connsiteX625" fmla="*/ 11078787 w 12192000"/>
              <a:gd name="connsiteY625" fmla="*/ 6288856 h 6822001"/>
              <a:gd name="connsiteX626" fmla="*/ 11110282 w 12192000"/>
              <a:gd name="connsiteY626" fmla="*/ 6282564 h 6822001"/>
              <a:gd name="connsiteX627" fmla="*/ 11129932 w 12192000"/>
              <a:gd name="connsiteY627" fmla="*/ 6263993 h 6822001"/>
              <a:gd name="connsiteX628" fmla="*/ 11137017 w 12192000"/>
              <a:gd name="connsiteY628" fmla="*/ 6236878 h 6822001"/>
              <a:gd name="connsiteX629" fmla="*/ 11123003 w 12192000"/>
              <a:gd name="connsiteY629" fmla="*/ 6200555 h 6822001"/>
              <a:gd name="connsiteX630" fmla="*/ 11088716 w 12192000"/>
              <a:gd name="connsiteY630" fmla="*/ 6186230 h 6822001"/>
              <a:gd name="connsiteX631" fmla="*/ 11070306 w 12192000"/>
              <a:gd name="connsiteY631" fmla="*/ 6189862 h 6822001"/>
              <a:gd name="connsiteX632" fmla="*/ 11054791 w 12192000"/>
              <a:gd name="connsiteY632" fmla="*/ 6201066 h 6822001"/>
              <a:gd name="connsiteX633" fmla="*/ 11060894 w 12192000"/>
              <a:gd name="connsiteY633" fmla="*/ 6169552 h 6822001"/>
              <a:gd name="connsiteX634" fmla="*/ 11076822 w 12192000"/>
              <a:gd name="connsiteY634" fmla="*/ 6159320 h 6822001"/>
              <a:gd name="connsiteX635" fmla="*/ 11086389 w 12192000"/>
              <a:gd name="connsiteY635" fmla="*/ 6162901 h 6822001"/>
              <a:gd name="connsiteX636" fmla="*/ 11091923 w 12192000"/>
              <a:gd name="connsiteY636" fmla="*/ 6175179 h 6822001"/>
              <a:gd name="connsiteX637" fmla="*/ 11133811 w 12192000"/>
              <a:gd name="connsiteY637" fmla="*/ 6170063 h 6822001"/>
              <a:gd name="connsiteX638" fmla="*/ 11123262 w 12192000"/>
              <a:gd name="connsiteY638" fmla="*/ 6150009 h 6822001"/>
              <a:gd name="connsiteX639" fmla="*/ 11105834 w 12192000"/>
              <a:gd name="connsiteY639" fmla="*/ 6137884 h 6822001"/>
              <a:gd name="connsiteX640" fmla="*/ 11077236 w 12192000"/>
              <a:gd name="connsiteY640" fmla="*/ 6133740 h 6822001"/>
              <a:gd name="connsiteX641" fmla="*/ 1856293 w 12192000"/>
              <a:gd name="connsiteY641" fmla="*/ 6120806 h 6822001"/>
              <a:gd name="connsiteX642" fmla="*/ 1798632 w 12192000"/>
              <a:gd name="connsiteY642" fmla="*/ 6141321 h 6822001"/>
              <a:gd name="connsiteX643" fmla="*/ 1777998 w 12192000"/>
              <a:gd name="connsiteY643" fmla="*/ 6198876 h 6822001"/>
              <a:gd name="connsiteX644" fmla="*/ 1801579 w 12192000"/>
              <a:gd name="connsiteY644" fmla="*/ 6258119 h 6822001"/>
              <a:gd name="connsiteX645" fmla="*/ 1856086 w 12192000"/>
              <a:gd name="connsiteY645" fmla="*/ 6275922 h 6822001"/>
              <a:gd name="connsiteX646" fmla="*/ 1894976 w 12192000"/>
              <a:gd name="connsiteY646" fmla="*/ 6269271 h 6822001"/>
              <a:gd name="connsiteX647" fmla="*/ 1908421 w 12192000"/>
              <a:gd name="connsiteY647" fmla="*/ 6279043 h 6822001"/>
              <a:gd name="connsiteX648" fmla="*/ 1927866 w 12192000"/>
              <a:gd name="connsiteY648" fmla="*/ 6290247 h 6822001"/>
              <a:gd name="connsiteX649" fmla="*/ 1940897 w 12192000"/>
              <a:gd name="connsiteY649" fmla="*/ 6264258 h 6822001"/>
              <a:gd name="connsiteX650" fmla="*/ 1930038 w 12192000"/>
              <a:gd name="connsiteY650" fmla="*/ 6259039 h 6822001"/>
              <a:gd name="connsiteX651" fmla="*/ 1918557 w 12192000"/>
              <a:gd name="connsiteY651" fmla="*/ 6251468 h 6822001"/>
              <a:gd name="connsiteX652" fmla="*/ 1935106 w 12192000"/>
              <a:gd name="connsiteY652" fmla="*/ 6198262 h 6822001"/>
              <a:gd name="connsiteX653" fmla="*/ 1914575 w 12192000"/>
              <a:gd name="connsiteY653" fmla="*/ 6140860 h 6822001"/>
              <a:gd name="connsiteX654" fmla="*/ 1856293 w 12192000"/>
              <a:gd name="connsiteY654" fmla="*/ 6120806 h 6822001"/>
              <a:gd name="connsiteX655" fmla="*/ 15826 w 12192000"/>
              <a:gd name="connsiteY655" fmla="*/ 6117372 h 6822001"/>
              <a:gd name="connsiteX656" fmla="*/ 15826 w 12192000"/>
              <a:gd name="connsiteY656" fmla="*/ 6267372 h 6822001"/>
              <a:gd name="connsiteX657" fmla="*/ 62678 w 12192000"/>
              <a:gd name="connsiteY657" fmla="*/ 6267372 h 6822001"/>
              <a:gd name="connsiteX658" fmla="*/ 62678 w 12192000"/>
              <a:gd name="connsiteY658" fmla="*/ 6230769 h 6822001"/>
              <a:gd name="connsiteX659" fmla="*/ 86886 w 12192000"/>
              <a:gd name="connsiteY659" fmla="*/ 6205685 h 6822001"/>
              <a:gd name="connsiteX660" fmla="*/ 118855 w 12192000"/>
              <a:gd name="connsiteY660" fmla="*/ 6267372 h 6822001"/>
              <a:gd name="connsiteX661" fmla="*/ 176554 w 12192000"/>
              <a:gd name="connsiteY661" fmla="*/ 6267372 h 6822001"/>
              <a:gd name="connsiteX662" fmla="*/ 118741 w 12192000"/>
              <a:gd name="connsiteY662" fmla="*/ 6173990 h 6822001"/>
              <a:gd name="connsiteX663" fmla="*/ 174071 w 12192000"/>
              <a:gd name="connsiteY663" fmla="*/ 6117372 h 6822001"/>
              <a:gd name="connsiteX664" fmla="*/ 111757 w 12192000"/>
              <a:gd name="connsiteY664" fmla="*/ 6117372 h 6822001"/>
              <a:gd name="connsiteX665" fmla="*/ 62678 w 12192000"/>
              <a:gd name="connsiteY665" fmla="*/ 6174057 h 6822001"/>
              <a:gd name="connsiteX666" fmla="*/ 62678 w 12192000"/>
              <a:gd name="connsiteY666" fmla="*/ 6117372 h 6822001"/>
              <a:gd name="connsiteX667" fmla="*/ 3795368 w 12192000"/>
              <a:gd name="connsiteY667" fmla="*/ 5943148 h 6822001"/>
              <a:gd name="connsiteX668" fmla="*/ 3807055 w 12192000"/>
              <a:gd name="connsiteY668" fmla="*/ 5943148 h 6822001"/>
              <a:gd name="connsiteX669" fmla="*/ 3833119 w 12192000"/>
              <a:gd name="connsiteY669" fmla="*/ 5951948 h 6822001"/>
              <a:gd name="connsiteX670" fmla="*/ 3840980 w 12192000"/>
              <a:gd name="connsiteY670" fmla="*/ 5984587 h 6822001"/>
              <a:gd name="connsiteX671" fmla="*/ 3837464 w 12192000"/>
              <a:gd name="connsiteY671" fmla="*/ 6010628 h 6822001"/>
              <a:gd name="connsiteX672" fmla="*/ 3827742 w 12192000"/>
              <a:gd name="connsiteY672" fmla="*/ 6021883 h 6822001"/>
              <a:gd name="connsiteX673" fmla="*/ 3806849 w 12192000"/>
              <a:gd name="connsiteY673" fmla="*/ 6025106 h 6822001"/>
              <a:gd name="connsiteX674" fmla="*/ 3795368 w 12192000"/>
              <a:gd name="connsiteY674" fmla="*/ 6025106 h 6822001"/>
              <a:gd name="connsiteX675" fmla="*/ 11673266 w 12192000"/>
              <a:gd name="connsiteY675" fmla="*/ 5932303 h 6822001"/>
              <a:gd name="connsiteX676" fmla="*/ 11684954 w 12192000"/>
              <a:gd name="connsiteY676" fmla="*/ 5932303 h 6822001"/>
              <a:gd name="connsiteX677" fmla="*/ 11711017 w 12192000"/>
              <a:gd name="connsiteY677" fmla="*/ 5941103 h 6822001"/>
              <a:gd name="connsiteX678" fmla="*/ 11718878 w 12192000"/>
              <a:gd name="connsiteY678" fmla="*/ 5973742 h 6822001"/>
              <a:gd name="connsiteX679" fmla="*/ 11715361 w 12192000"/>
              <a:gd name="connsiteY679" fmla="*/ 5999783 h 6822001"/>
              <a:gd name="connsiteX680" fmla="*/ 11705639 w 12192000"/>
              <a:gd name="connsiteY680" fmla="*/ 6011038 h 6822001"/>
              <a:gd name="connsiteX681" fmla="*/ 11684747 w 12192000"/>
              <a:gd name="connsiteY681" fmla="*/ 6014261 h 6822001"/>
              <a:gd name="connsiteX682" fmla="*/ 11673266 w 12192000"/>
              <a:gd name="connsiteY682" fmla="*/ 6014261 h 6822001"/>
              <a:gd name="connsiteX683" fmla="*/ 5673205 w 12192000"/>
              <a:gd name="connsiteY683" fmla="*/ 5925622 h 6822001"/>
              <a:gd name="connsiteX684" fmla="*/ 5688306 w 12192000"/>
              <a:gd name="connsiteY684" fmla="*/ 5932529 h 6822001"/>
              <a:gd name="connsiteX685" fmla="*/ 5694512 w 12192000"/>
              <a:gd name="connsiteY685" fmla="*/ 5951611 h 6822001"/>
              <a:gd name="connsiteX686" fmla="*/ 5688617 w 12192000"/>
              <a:gd name="connsiteY686" fmla="*/ 5970029 h 6822001"/>
              <a:gd name="connsiteX687" fmla="*/ 5673826 w 12192000"/>
              <a:gd name="connsiteY687" fmla="*/ 5976475 h 6822001"/>
              <a:gd name="connsiteX688" fmla="*/ 5659501 w 12192000"/>
              <a:gd name="connsiteY688" fmla="*/ 5969824 h 6822001"/>
              <a:gd name="connsiteX689" fmla="*/ 5653761 w 12192000"/>
              <a:gd name="connsiteY689" fmla="*/ 5950588 h 6822001"/>
              <a:gd name="connsiteX690" fmla="*/ 5659295 w 12192000"/>
              <a:gd name="connsiteY690" fmla="*/ 5931864 h 6822001"/>
              <a:gd name="connsiteX691" fmla="*/ 5673205 w 12192000"/>
              <a:gd name="connsiteY691" fmla="*/ 5925622 h 6822001"/>
              <a:gd name="connsiteX692" fmla="*/ 5958531 w 12192000"/>
              <a:gd name="connsiteY692" fmla="*/ 5914169 h 6822001"/>
              <a:gd name="connsiteX693" fmla="*/ 5901905 w 12192000"/>
              <a:gd name="connsiteY693" fmla="*/ 5934160 h 6822001"/>
              <a:gd name="connsiteX694" fmla="*/ 5881891 w 12192000"/>
              <a:gd name="connsiteY694" fmla="*/ 5991369 h 6822001"/>
              <a:gd name="connsiteX695" fmla="*/ 5893268 w 12192000"/>
              <a:gd name="connsiteY695" fmla="*/ 6037179 h 6822001"/>
              <a:gd name="connsiteX696" fmla="*/ 5920315 w 12192000"/>
              <a:gd name="connsiteY696" fmla="*/ 6062179 h 6822001"/>
              <a:gd name="connsiteX697" fmla="*/ 5960704 w 12192000"/>
              <a:gd name="connsiteY697" fmla="*/ 6069285 h 6822001"/>
              <a:gd name="connsiteX698" fmla="*/ 5994267 w 12192000"/>
              <a:gd name="connsiteY698" fmla="*/ 6063453 h 6822001"/>
              <a:gd name="connsiteX699" fmla="*/ 6016348 w 12192000"/>
              <a:gd name="connsiteY699" fmla="*/ 6046161 h 6822001"/>
              <a:gd name="connsiteX700" fmla="*/ 6029380 w 12192000"/>
              <a:gd name="connsiteY700" fmla="*/ 6017614 h 6822001"/>
              <a:gd name="connsiteX701" fmla="*/ 5988319 w 12192000"/>
              <a:gd name="connsiteY701" fmla="*/ 6005336 h 6822001"/>
              <a:gd name="connsiteX702" fmla="*/ 5978339 w 12192000"/>
              <a:gd name="connsiteY702" fmla="*/ 6027027 h 6822001"/>
              <a:gd name="connsiteX703" fmla="*/ 5958015 w 12192000"/>
              <a:gd name="connsiteY703" fmla="*/ 6034497 h 6822001"/>
              <a:gd name="connsiteX704" fmla="*/ 5936501 w 12192000"/>
              <a:gd name="connsiteY704" fmla="*/ 6025248 h 6822001"/>
              <a:gd name="connsiteX705" fmla="*/ 5928849 w 12192000"/>
              <a:gd name="connsiteY705" fmla="*/ 5991062 h 6822001"/>
              <a:gd name="connsiteX706" fmla="*/ 5935261 w 12192000"/>
              <a:gd name="connsiteY706" fmla="*/ 5961529 h 6822001"/>
              <a:gd name="connsiteX707" fmla="*/ 5959670 w 12192000"/>
              <a:gd name="connsiteY707" fmla="*/ 5948855 h 6822001"/>
              <a:gd name="connsiteX708" fmla="*/ 5972391 w 12192000"/>
              <a:gd name="connsiteY708" fmla="*/ 5951720 h 6822001"/>
              <a:gd name="connsiteX709" fmla="*/ 5982010 w 12192000"/>
              <a:gd name="connsiteY709" fmla="*/ 5959906 h 6822001"/>
              <a:gd name="connsiteX710" fmla="*/ 5986561 w 12192000"/>
              <a:gd name="connsiteY710" fmla="*/ 5969933 h 6822001"/>
              <a:gd name="connsiteX711" fmla="*/ 6027933 w 12192000"/>
              <a:gd name="connsiteY711" fmla="*/ 5960827 h 6822001"/>
              <a:gd name="connsiteX712" fmla="*/ 6003575 w 12192000"/>
              <a:gd name="connsiteY712" fmla="*/ 5925629 h 6822001"/>
              <a:gd name="connsiteX713" fmla="*/ 5958531 w 12192000"/>
              <a:gd name="connsiteY713" fmla="*/ 5914169 h 6822001"/>
              <a:gd name="connsiteX714" fmla="*/ 9483662 w 12192000"/>
              <a:gd name="connsiteY714" fmla="*/ 5911937 h 6822001"/>
              <a:gd name="connsiteX715" fmla="*/ 9483662 w 12192000"/>
              <a:gd name="connsiteY715" fmla="*/ 6061937 h 6822001"/>
              <a:gd name="connsiteX716" fmla="*/ 9522035 w 12192000"/>
              <a:gd name="connsiteY716" fmla="*/ 6061937 h 6822001"/>
              <a:gd name="connsiteX717" fmla="*/ 9522035 w 12192000"/>
              <a:gd name="connsiteY717" fmla="*/ 5947544 h 6822001"/>
              <a:gd name="connsiteX718" fmla="*/ 9551545 w 12192000"/>
              <a:gd name="connsiteY718" fmla="*/ 6061937 h 6822001"/>
              <a:gd name="connsiteX719" fmla="*/ 9586278 w 12192000"/>
              <a:gd name="connsiteY719" fmla="*/ 6061937 h 6822001"/>
              <a:gd name="connsiteX720" fmla="*/ 9615844 w 12192000"/>
              <a:gd name="connsiteY720" fmla="*/ 5947544 h 6822001"/>
              <a:gd name="connsiteX721" fmla="*/ 9615844 w 12192000"/>
              <a:gd name="connsiteY721" fmla="*/ 6061937 h 6822001"/>
              <a:gd name="connsiteX722" fmla="*/ 9654216 w 12192000"/>
              <a:gd name="connsiteY722" fmla="*/ 6061937 h 6822001"/>
              <a:gd name="connsiteX723" fmla="*/ 9654216 w 12192000"/>
              <a:gd name="connsiteY723" fmla="*/ 5911937 h 6822001"/>
              <a:gd name="connsiteX724" fmla="*/ 9592636 w 12192000"/>
              <a:gd name="connsiteY724" fmla="*/ 5911937 h 6822001"/>
              <a:gd name="connsiteX725" fmla="*/ 9569043 w 12192000"/>
              <a:gd name="connsiteY725" fmla="*/ 6003206 h 6822001"/>
              <a:gd name="connsiteX726" fmla="*/ 9545280 w 12192000"/>
              <a:gd name="connsiteY726" fmla="*/ 5911937 h 6822001"/>
              <a:gd name="connsiteX727" fmla="*/ 3748515 w 12192000"/>
              <a:gd name="connsiteY727" fmla="*/ 5909178 h 6822001"/>
              <a:gd name="connsiteX728" fmla="*/ 3748515 w 12192000"/>
              <a:gd name="connsiteY728" fmla="*/ 6059178 h 6822001"/>
              <a:gd name="connsiteX729" fmla="*/ 3818123 w 12192000"/>
              <a:gd name="connsiteY729" fmla="*/ 6059178 h 6822001"/>
              <a:gd name="connsiteX730" fmla="*/ 3846048 w 12192000"/>
              <a:gd name="connsiteY730" fmla="*/ 6055085 h 6822001"/>
              <a:gd name="connsiteX731" fmla="*/ 3867147 w 12192000"/>
              <a:gd name="connsiteY731" fmla="*/ 6043165 h 6822001"/>
              <a:gd name="connsiteX732" fmla="*/ 3882506 w 12192000"/>
              <a:gd name="connsiteY732" fmla="*/ 6020962 h 6822001"/>
              <a:gd name="connsiteX733" fmla="*/ 3888041 w 12192000"/>
              <a:gd name="connsiteY733" fmla="*/ 5983667 h 6822001"/>
              <a:gd name="connsiteX734" fmla="*/ 3884317 w 12192000"/>
              <a:gd name="connsiteY734" fmla="*/ 5954608 h 6822001"/>
              <a:gd name="connsiteX735" fmla="*/ 3872319 w 12192000"/>
              <a:gd name="connsiteY735" fmla="*/ 5930563 h 6822001"/>
              <a:gd name="connsiteX736" fmla="*/ 3851375 w 12192000"/>
              <a:gd name="connsiteY736" fmla="*/ 5914703 h 6822001"/>
              <a:gd name="connsiteX737" fmla="*/ 3818123 w 12192000"/>
              <a:gd name="connsiteY737" fmla="*/ 5909178 h 6822001"/>
              <a:gd name="connsiteX738" fmla="*/ 1830746 w 12192000"/>
              <a:gd name="connsiteY738" fmla="*/ 5906205 h 6822001"/>
              <a:gd name="connsiteX739" fmla="*/ 1844088 w 12192000"/>
              <a:gd name="connsiteY739" fmla="*/ 5906205 h 6822001"/>
              <a:gd name="connsiteX740" fmla="*/ 1861982 w 12192000"/>
              <a:gd name="connsiteY740" fmla="*/ 5911116 h 6822001"/>
              <a:gd name="connsiteX741" fmla="*/ 1866739 w 12192000"/>
              <a:gd name="connsiteY741" fmla="*/ 5923088 h 6822001"/>
              <a:gd name="connsiteX742" fmla="*/ 1861258 w 12192000"/>
              <a:gd name="connsiteY742" fmla="*/ 5935008 h 6822001"/>
              <a:gd name="connsiteX743" fmla="*/ 1842227 w 12192000"/>
              <a:gd name="connsiteY743" fmla="*/ 5939663 h 6822001"/>
              <a:gd name="connsiteX744" fmla="*/ 1830746 w 12192000"/>
              <a:gd name="connsiteY744" fmla="*/ 5939663 h 6822001"/>
              <a:gd name="connsiteX745" fmla="*/ 9876331 w 12192000"/>
              <a:gd name="connsiteY745" fmla="*/ 5902188 h 6822001"/>
              <a:gd name="connsiteX746" fmla="*/ 9862988 w 12192000"/>
              <a:gd name="connsiteY746" fmla="*/ 5982816 h 6822001"/>
              <a:gd name="connsiteX747" fmla="*/ 9898878 w 12192000"/>
              <a:gd name="connsiteY747" fmla="*/ 5987932 h 6822001"/>
              <a:gd name="connsiteX748" fmla="*/ 9908187 w 12192000"/>
              <a:gd name="connsiteY748" fmla="*/ 5980155 h 6822001"/>
              <a:gd name="connsiteX749" fmla="*/ 9919978 w 12192000"/>
              <a:gd name="connsiteY749" fmla="*/ 5977188 h 6822001"/>
              <a:gd name="connsiteX750" fmla="*/ 9935389 w 12192000"/>
              <a:gd name="connsiteY750" fmla="*/ 5983430 h 6822001"/>
              <a:gd name="connsiteX751" fmla="*/ 9941181 w 12192000"/>
              <a:gd name="connsiteY751" fmla="*/ 6003075 h 6822001"/>
              <a:gd name="connsiteX752" fmla="*/ 9935440 w 12192000"/>
              <a:gd name="connsiteY752" fmla="*/ 6022771 h 6822001"/>
              <a:gd name="connsiteX753" fmla="*/ 9920909 w 12192000"/>
              <a:gd name="connsiteY753" fmla="*/ 6029371 h 6822001"/>
              <a:gd name="connsiteX754" fmla="*/ 9907359 w 12192000"/>
              <a:gd name="connsiteY754" fmla="*/ 6024102 h 6822001"/>
              <a:gd name="connsiteX755" fmla="*/ 9900120 w 12192000"/>
              <a:gd name="connsiteY755" fmla="*/ 6008702 h 6822001"/>
              <a:gd name="connsiteX756" fmla="*/ 9857507 w 12192000"/>
              <a:gd name="connsiteY756" fmla="*/ 6013307 h 6822001"/>
              <a:gd name="connsiteX757" fmla="*/ 9865264 w 12192000"/>
              <a:gd name="connsiteY757" fmla="*/ 6030906 h 6822001"/>
              <a:gd name="connsiteX758" fmla="*/ 9877417 w 12192000"/>
              <a:gd name="connsiteY758" fmla="*/ 6043542 h 6822001"/>
              <a:gd name="connsiteX759" fmla="*/ 9895620 w 12192000"/>
              <a:gd name="connsiteY759" fmla="*/ 6051932 h 6822001"/>
              <a:gd name="connsiteX760" fmla="*/ 9921322 w 12192000"/>
              <a:gd name="connsiteY760" fmla="*/ 6054746 h 6822001"/>
              <a:gd name="connsiteX761" fmla="*/ 9955609 w 12192000"/>
              <a:gd name="connsiteY761" fmla="*/ 6047686 h 6822001"/>
              <a:gd name="connsiteX762" fmla="*/ 9976295 w 12192000"/>
              <a:gd name="connsiteY762" fmla="*/ 6027222 h 6822001"/>
              <a:gd name="connsiteX763" fmla="*/ 9983587 w 12192000"/>
              <a:gd name="connsiteY763" fmla="*/ 5999289 h 6822001"/>
              <a:gd name="connsiteX764" fmla="*/ 9969417 w 12192000"/>
              <a:gd name="connsiteY764" fmla="*/ 5965012 h 6822001"/>
              <a:gd name="connsiteX765" fmla="*/ 9932493 w 12192000"/>
              <a:gd name="connsiteY765" fmla="*/ 5951404 h 6822001"/>
              <a:gd name="connsiteX766" fmla="*/ 9918892 w 12192000"/>
              <a:gd name="connsiteY766" fmla="*/ 5953041 h 6822001"/>
              <a:gd name="connsiteX767" fmla="*/ 9904981 w 12192000"/>
              <a:gd name="connsiteY767" fmla="*/ 5957952 h 6822001"/>
              <a:gd name="connsiteX768" fmla="*/ 9908601 w 12192000"/>
              <a:gd name="connsiteY768" fmla="*/ 5935442 h 6822001"/>
              <a:gd name="connsiteX769" fmla="*/ 9976346 w 12192000"/>
              <a:gd name="connsiteY769" fmla="*/ 5935442 h 6822001"/>
              <a:gd name="connsiteX770" fmla="*/ 9976346 w 12192000"/>
              <a:gd name="connsiteY770" fmla="*/ 5902188 h 6822001"/>
              <a:gd name="connsiteX771" fmla="*/ 5671964 w 12192000"/>
              <a:gd name="connsiteY771" fmla="*/ 5899633 h 6822001"/>
              <a:gd name="connsiteX772" fmla="*/ 5640522 w 12192000"/>
              <a:gd name="connsiteY772" fmla="*/ 5905926 h 6822001"/>
              <a:gd name="connsiteX773" fmla="*/ 5620870 w 12192000"/>
              <a:gd name="connsiteY773" fmla="*/ 5924497 h 6822001"/>
              <a:gd name="connsiteX774" fmla="*/ 5613733 w 12192000"/>
              <a:gd name="connsiteY774" fmla="*/ 5951714 h 6822001"/>
              <a:gd name="connsiteX775" fmla="*/ 5627749 w 12192000"/>
              <a:gd name="connsiteY775" fmla="*/ 5987935 h 6822001"/>
              <a:gd name="connsiteX776" fmla="*/ 5662139 w 12192000"/>
              <a:gd name="connsiteY776" fmla="*/ 6002259 h 6822001"/>
              <a:gd name="connsiteX777" fmla="*/ 5680550 w 12192000"/>
              <a:gd name="connsiteY777" fmla="*/ 5998678 h 6822001"/>
              <a:gd name="connsiteX778" fmla="*/ 5696063 w 12192000"/>
              <a:gd name="connsiteY778" fmla="*/ 5987423 h 6822001"/>
              <a:gd name="connsiteX779" fmla="*/ 5689857 w 12192000"/>
              <a:gd name="connsiteY779" fmla="*/ 6019040 h 6822001"/>
              <a:gd name="connsiteX780" fmla="*/ 5674033 w 12192000"/>
              <a:gd name="connsiteY780" fmla="*/ 6029169 h 6822001"/>
              <a:gd name="connsiteX781" fmla="*/ 5664414 w 12192000"/>
              <a:gd name="connsiteY781" fmla="*/ 6025588 h 6822001"/>
              <a:gd name="connsiteX782" fmla="*/ 5658829 w 12192000"/>
              <a:gd name="connsiteY782" fmla="*/ 6013310 h 6822001"/>
              <a:gd name="connsiteX783" fmla="*/ 5616940 w 12192000"/>
              <a:gd name="connsiteY783" fmla="*/ 6018528 h 6822001"/>
              <a:gd name="connsiteX784" fmla="*/ 5627593 w 12192000"/>
              <a:gd name="connsiteY784" fmla="*/ 6038480 h 6822001"/>
              <a:gd name="connsiteX785" fmla="*/ 5644969 w 12192000"/>
              <a:gd name="connsiteY785" fmla="*/ 6050605 h 6822001"/>
              <a:gd name="connsiteX786" fmla="*/ 5673516 w 12192000"/>
              <a:gd name="connsiteY786" fmla="*/ 6054749 h 6822001"/>
              <a:gd name="connsiteX787" fmla="*/ 5721403 w 12192000"/>
              <a:gd name="connsiteY787" fmla="*/ 6035871 h 6822001"/>
              <a:gd name="connsiteX788" fmla="*/ 5738676 w 12192000"/>
              <a:gd name="connsiteY788" fmla="*/ 5976373 h 6822001"/>
              <a:gd name="connsiteX789" fmla="*/ 5730453 w 12192000"/>
              <a:gd name="connsiteY789" fmla="*/ 5931915 h 6822001"/>
              <a:gd name="connsiteX790" fmla="*/ 5708475 w 12192000"/>
              <a:gd name="connsiteY790" fmla="*/ 5907358 h 6822001"/>
              <a:gd name="connsiteX791" fmla="*/ 5671964 w 12192000"/>
              <a:gd name="connsiteY791" fmla="*/ 5899633 h 6822001"/>
              <a:gd name="connsiteX792" fmla="*/ 11626413 w 12192000"/>
              <a:gd name="connsiteY792" fmla="*/ 5898333 h 6822001"/>
              <a:gd name="connsiteX793" fmla="*/ 11626413 w 12192000"/>
              <a:gd name="connsiteY793" fmla="*/ 6048333 h 6822001"/>
              <a:gd name="connsiteX794" fmla="*/ 11696021 w 12192000"/>
              <a:gd name="connsiteY794" fmla="*/ 6048333 h 6822001"/>
              <a:gd name="connsiteX795" fmla="*/ 11723946 w 12192000"/>
              <a:gd name="connsiteY795" fmla="*/ 6044240 h 6822001"/>
              <a:gd name="connsiteX796" fmla="*/ 11745045 w 12192000"/>
              <a:gd name="connsiteY796" fmla="*/ 6032320 h 6822001"/>
              <a:gd name="connsiteX797" fmla="*/ 11760405 w 12192000"/>
              <a:gd name="connsiteY797" fmla="*/ 6010117 h 6822001"/>
              <a:gd name="connsiteX798" fmla="*/ 11765938 w 12192000"/>
              <a:gd name="connsiteY798" fmla="*/ 5972822 h 6822001"/>
              <a:gd name="connsiteX799" fmla="*/ 11762215 w 12192000"/>
              <a:gd name="connsiteY799" fmla="*/ 5943763 h 6822001"/>
              <a:gd name="connsiteX800" fmla="*/ 11750217 w 12192000"/>
              <a:gd name="connsiteY800" fmla="*/ 5919718 h 6822001"/>
              <a:gd name="connsiteX801" fmla="*/ 11729272 w 12192000"/>
              <a:gd name="connsiteY801" fmla="*/ 5903858 h 6822001"/>
              <a:gd name="connsiteX802" fmla="*/ 11696021 w 12192000"/>
              <a:gd name="connsiteY802" fmla="*/ 5898333 h 6822001"/>
              <a:gd name="connsiteX803" fmla="*/ 7260775 w 12192000"/>
              <a:gd name="connsiteY803" fmla="*/ 5888649 h 6822001"/>
              <a:gd name="connsiteX804" fmla="*/ 7247433 w 12192000"/>
              <a:gd name="connsiteY804" fmla="*/ 5969277 h 6822001"/>
              <a:gd name="connsiteX805" fmla="*/ 7283323 w 12192000"/>
              <a:gd name="connsiteY805" fmla="*/ 5974393 h 6822001"/>
              <a:gd name="connsiteX806" fmla="*/ 7292632 w 12192000"/>
              <a:gd name="connsiteY806" fmla="*/ 5966616 h 6822001"/>
              <a:gd name="connsiteX807" fmla="*/ 7304422 w 12192000"/>
              <a:gd name="connsiteY807" fmla="*/ 5963649 h 6822001"/>
              <a:gd name="connsiteX808" fmla="*/ 7319833 w 12192000"/>
              <a:gd name="connsiteY808" fmla="*/ 5969891 h 6822001"/>
              <a:gd name="connsiteX809" fmla="*/ 7325624 w 12192000"/>
              <a:gd name="connsiteY809" fmla="*/ 5989536 h 6822001"/>
              <a:gd name="connsiteX810" fmla="*/ 7319885 w 12192000"/>
              <a:gd name="connsiteY810" fmla="*/ 6009232 h 6822001"/>
              <a:gd name="connsiteX811" fmla="*/ 7305353 w 12192000"/>
              <a:gd name="connsiteY811" fmla="*/ 6015832 h 6822001"/>
              <a:gd name="connsiteX812" fmla="*/ 7291804 w 12192000"/>
              <a:gd name="connsiteY812" fmla="*/ 6010563 h 6822001"/>
              <a:gd name="connsiteX813" fmla="*/ 7284564 w 12192000"/>
              <a:gd name="connsiteY813" fmla="*/ 5995163 h 6822001"/>
              <a:gd name="connsiteX814" fmla="*/ 7241951 w 12192000"/>
              <a:gd name="connsiteY814" fmla="*/ 5999768 h 6822001"/>
              <a:gd name="connsiteX815" fmla="*/ 7249708 w 12192000"/>
              <a:gd name="connsiteY815" fmla="*/ 6017367 h 6822001"/>
              <a:gd name="connsiteX816" fmla="*/ 7261862 w 12192000"/>
              <a:gd name="connsiteY816" fmla="*/ 6030003 h 6822001"/>
              <a:gd name="connsiteX817" fmla="*/ 7280065 w 12192000"/>
              <a:gd name="connsiteY817" fmla="*/ 6038393 h 6822001"/>
              <a:gd name="connsiteX818" fmla="*/ 7305766 w 12192000"/>
              <a:gd name="connsiteY818" fmla="*/ 6041207 h 6822001"/>
              <a:gd name="connsiteX819" fmla="*/ 7340053 w 12192000"/>
              <a:gd name="connsiteY819" fmla="*/ 6034147 h 6822001"/>
              <a:gd name="connsiteX820" fmla="*/ 7360739 w 12192000"/>
              <a:gd name="connsiteY820" fmla="*/ 6013683 h 6822001"/>
              <a:gd name="connsiteX821" fmla="*/ 7368030 w 12192000"/>
              <a:gd name="connsiteY821" fmla="*/ 5985750 h 6822001"/>
              <a:gd name="connsiteX822" fmla="*/ 7353861 w 12192000"/>
              <a:gd name="connsiteY822" fmla="*/ 5951473 h 6822001"/>
              <a:gd name="connsiteX823" fmla="*/ 7316937 w 12192000"/>
              <a:gd name="connsiteY823" fmla="*/ 5937865 h 6822001"/>
              <a:gd name="connsiteX824" fmla="*/ 7303336 w 12192000"/>
              <a:gd name="connsiteY824" fmla="*/ 5939502 h 6822001"/>
              <a:gd name="connsiteX825" fmla="*/ 7289425 w 12192000"/>
              <a:gd name="connsiteY825" fmla="*/ 5944413 h 6822001"/>
              <a:gd name="connsiteX826" fmla="*/ 7293045 w 12192000"/>
              <a:gd name="connsiteY826" fmla="*/ 5921903 h 6822001"/>
              <a:gd name="connsiteX827" fmla="*/ 7360791 w 12192000"/>
              <a:gd name="connsiteY827" fmla="*/ 5921903 h 6822001"/>
              <a:gd name="connsiteX828" fmla="*/ 7360791 w 12192000"/>
              <a:gd name="connsiteY828" fmla="*/ 5888649 h 6822001"/>
              <a:gd name="connsiteX829" fmla="*/ 1528065 w 12192000"/>
              <a:gd name="connsiteY829" fmla="*/ 5888649 h 6822001"/>
              <a:gd name="connsiteX830" fmla="*/ 1514723 w 12192000"/>
              <a:gd name="connsiteY830" fmla="*/ 5969277 h 6822001"/>
              <a:gd name="connsiteX831" fmla="*/ 1550612 w 12192000"/>
              <a:gd name="connsiteY831" fmla="*/ 5974393 h 6822001"/>
              <a:gd name="connsiteX832" fmla="*/ 1559920 w 12192000"/>
              <a:gd name="connsiteY832" fmla="*/ 5966616 h 6822001"/>
              <a:gd name="connsiteX833" fmla="*/ 1571712 w 12192000"/>
              <a:gd name="connsiteY833" fmla="*/ 5963649 h 6822001"/>
              <a:gd name="connsiteX834" fmla="*/ 1587122 w 12192000"/>
              <a:gd name="connsiteY834" fmla="*/ 5969891 h 6822001"/>
              <a:gd name="connsiteX835" fmla="*/ 1592914 w 12192000"/>
              <a:gd name="connsiteY835" fmla="*/ 5989536 h 6822001"/>
              <a:gd name="connsiteX836" fmla="*/ 1587174 w 12192000"/>
              <a:gd name="connsiteY836" fmla="*/ 6009232 h 6822001"/>
              <a:gd name="connsiteX837" fmla="*/ 1572643 w 12192000"/>
              <a:gd name="connsiteY837" fmla="*/ 6015832 h 6822001"/>
              <a:gd name="connsiteX838" fmla="*/ 1559093 w 12192000"/>
              <a:gd name="connsiteY838" fmla="*/ 6010563 h 6822001"/>
              <a:gd name="connsiteX839" fmla="*/ 1551853 w 12192000"/>
              <a:gd name="connsiteY839" fmla="*/ 5995163 h 6822001"/>
              <a:gd name="connsiteX840" fmla="*/ 1509241 w 12192000"/>
              <a:gd name="connsiteY840" fmla="*/ 5999768 h 6822001"/>
              <a:gd name="connsiteX841" fmla="*/ 1516998 w 12192000"/>
              <a:gd name="connsiteY841" fmla="*/ 6017367 h 6822001"/>
              <a:gd name="connsiteX842" fmla="*/ 1529150 w 12192000"/>
              <a:gd name="connsiteY842" fmla="*/ 6030003 h 6822001"/>
              <a:gd name="connsiteX843" fmla="*/ 1547355 w 12192000"/>
              <a:gd name="connsiteY843" fmla="*/ 6038393 h 6822001"/>
              <a:gd name="connsiteX844" fmla="*/ 1573056 w 12192000"/>
              <a:gd name="connsiteY844" fmla="*/ 6041207 h 6822001"/>
              <a:gd name="connsiteX845" fmla="*/ 1607343 w 12192000"/>
              <a:gd name="connsiteY845" fmla="*/ 6034147 h 6822001"/>
              <a:gd name="connsiteX846" fmla="*/ 1628029 w 12192000"/>
              <a:gd name="connsiteY846" fmla="*/ 6013683 h 6822001"/>
              <a:gd name="connsiteX847" fmla="*/ 1635320 w 12192000"/>
              <a:gd name="connsiteY847" fmla="*/ 5985750 h 6822001"/>
              <a:gd name="connsiteX848" fmla="*/ 1621151 w 12192000"/>
              <a:gd name="connsiteY848" fmla="*/ 5951473 h 6822001"/>
              <a:gd name="connsiteX849" fmla="*/ 1584226 w 12192000"/>
              <a:gd name="connsiteY849" fmla="*/ 5937865 h 6822001"/>
              <a:gd name="connsiteX850" fmla="*/ 1570625 w 12192000"/>
              <a:gd name="connsiteY850" fmla="*/ 5939502 h 6822001"/>
              <a:gd name="connsiteX851" fmla="*/ 1556715 w 12192000"/>
              <a:gd name="connsiteY851" fmla="*/ 5944413 h 6822001"/>
              <a:gd name="connsiteX852" fmla="*/ 1560335 w 12192000"/>
              <a:gd name="connsiteY852" fmla="*/ 5921903 h 6822001"/>
              <a:gd name="connsiteX853" fmla="*/ 1628080 w 12192000"/>
              <a:gd name="connsiteY853" fmla="*/ 5921903 h 6822001"/>
              <a:gd name="connsiteX854" fmla="*/ 1628080 w 12192000"/>
              <a:gd name="connsiteY854" fmla="*/ 5888649 h 6822001"/>
              <a:gd name="connsiteX855" fmla="*/ 11028935 w 12192000"/>
              <a:gd name="connsiteY855" fmla="*/ 5888648 h 6822001"/>
              <a:gd name="connsiteX856" fmla="*/ 11015592 w 12192000"/>
              <a:gd name="connsiteY856" fmla="*/ 5969276 h 6822001"/>
              <a:gd name="connsiteX857" fmla="*/ 11051482 w 12192000"/>
              <a:gd name="connsiteY857" fmla="*/ 5974392 h 6822001"/>
              <a:gd name="connsiteX858" fmla="*/ 11060791 w 12192000"/>
              <a:gd name="connsiteY858" fmla="*/ 5966615 h 6822001"/>
              <a:gd name="connsiteX859" fmla="*/ 11072581 w 12192000"/>
              <a:gd name="connsiteY859" fmla="*/ 5963648 h 6822001"/>
              <a:gd name="connsiteX860" fmla="*/ 11087993 w 12192000"/>
              <a:gd name="connsiteY860" fmla="*/ 5969890 h 6822001"/>
              <a:gd name="connsiteX861" fmla="*/ 11093785 w 12192000"/>
              <a:gd name="connsiteY861" fmla="*/ 5989535 h 6822001"/>
              <a:gd name="connsiteX862" fmla="*/ 11088044 w 12192000"/>
              <a:gd name="connsiteY862" fmla="*/ 6009231 h 6822001"/>
              <a:gd name="connsiteX863" fmla="*/ 11073512 w 12192000"/>
              <a:gd name="connsiteY863" fmla="*/ 6015831 h 6822001"/>
              <a:gd name="connsiteX864" fmla="*/ 11059963 w 12192000"/>
              <a:gd name="connsiteY864" fmla="*/ 6010562 h 6822001"/>
              <a:gd name="connsiteX865" fmla="*/ 11052723 w 12192000"/>
              <a:gd name="connsiteY865" fmla="*/ 5995162 h 6822001"/>
              <a:gd name="connsiteX866" fmla="*/ 11010110 w 12192000"/>
              <a:gd name="connsiteY866" fmla="*/ 5999767 h 6822001"/>
              <a:gd name="connsiteX867" fmla="*/ 11017867 w 12192000"/>
              <a:gd name="connsiteY867" fmla="*/ 6017366 h 6822001"/>
              <a:gd name="connsiteX868" fmla="*/ 11030021 w 12192000"/>
              <a:gd name="connsiteY868" fmla="*/ 6030002 h 6822001"/>
              <a:gd name="connsiteX869" fmla="*/ 11048224 w 12192000"/>
              <a:gd name="connsiteY869" fmla="*/ 6038392 h 6822001"/>
              <a:gd name="connsiteX870" fmla="*/ 11073926 w 12192000"/>
              <a:gd name="connsiteY870" fmla="*/ 6041206 h 6822001"/>
              <a:gd name="connsiteX871" fmla="*/ 11108212 w 12192000"/>
              <a:gd name="connsiteY871" fmla="*/ 6034146 h 6822001"/>
              <a:gd name="connsiteX872" fmla="*/ 11128898 w 12192000"/>
              <a:gd name="connsiteY872" fmla="*/ 6013682 h 6822001"/>
              <a:gd name="connsiteX873" fmla="*/ 11136190 w 12192000"/>
              <a:gd name="connsiteY873" fmla="*/ 5985749 h 6822001"/>
              <a:gd name="connsiteX874" fmla="*/ 11122020 w 12192000"/>
              <a:gd name="connsiteY874" fmla="*/ 5951472 h 6822001"/>
              <a:gd name="connsiteX875" fmla="*/ 11085096 w 12192000"/>
              <a:gd name="connsiteY875" fmla="*/ 5937864 h 6822001"/>
              <a:gd name="connsiteX876" fmla="*/ 11071496 w 12192000"/>
              <a:gd name="connsiteY876" fmla="*/ 5939501 h 6822001"/>
              <a:gd name="connsiteX877" fmla="*/ 11057584 w 12192000"/>
              <a:gd name="connsiteY877" fmla="*/ 5944412 h 6822001"/>
              <a:gd name="connsiteX878" fmla="*/ 11061204 w 12192000"/>
              <a:gd name="connsiteY878" fmla="*/ 5921902 h 6822001"/>
              <a:gd name="connsiteX879" fmla="*/ 11128950 w 12192000"/>
              <a:gd name="connsiteY879" fmla="*/ 5921902 h 6822001"/>
              <a:gd name="connsiteX880" fmla="*/ 11128950 w 12192000"/>
              <a:gd name="connsiteY880" fmla="*/ 5888648 h 6822001"/>
              <a:gd name="connsiteX881" fmla="*/ 1783686 w 12192000"/>
              <a:gd name="connsiteY881" fmla="*/ 5875714 h 6822001"/>
              <a:gd name="connsiteX882" fmla="*/ 1783686 w 12192000"/>
              <a:gd name="connsiteY882" fmla="*/ 6025714 h 6822001"/>
              <a:gd name="connsiteX883" fmla="*/ 1830746 w 12192000"/>
              <a:gd name="connsiteY883" fmla="*/ 6025714 h 6822001"/>
              <a:gd name="connsiteX884" fmla="*/ 1830746 w 12192000"/>
              <a:gd name="connsiteY884" fmla="*/ 5970052 h 6822001"/>
              <a:gd name="connsiteX885" fmla="*/ 1856396 w 12192000"/>
              <a:gd name="connsiteY885" fmla="*/ 5970052 h 6822001"/>
              <a:gd name="connsiteX886" fmla="*/ 1898544 w 12192000"/>
              <a:gd name="connsiteY886" fmla="*/ 5957262 h 6822001"/>
              <a:gd name="connsiteX887" fmla="*/ 1912351 w 12192000"/>
              <a:gd name="connsiteY887" fmla="*/ 5921758 h 6822001"/>
              <a:gd name="connsiteX888" fmla="*/ 1899681 w 12192000"/>
              <a:gd name="connsiteY888" fmla="*/ 5887685 h 6822001"/>
              <a:gd name="connsiteX889" fmla="*/ 1861568 w 12192000"/>
              <a:gd name="connsiteY889" fmla="*/ 5875714 h 6822001"/>
              <a:gd name="connsiteX890" fmla="*/ 78710 w 12192000"/>
              <a:gd name="connsiteY890" fmla="*/ 5869722 h 6822001"/>
              <a:gd name="connsiteX891" fmla="*/ 78710 w 12192000"/>
              <a:gd name="connsiteY891" fmla="*/ 5962139 h 6822001"/>
              <a:gd name="connsiteX892" fmla="*/ 75039 w 12192000"/>
              <a:gd name="connsiteY892" fmla="*/ 5981613 h 6822001"/>
              <a:gd name="connsiteX893" fmla="*/ 63506 w 12192000"/>
              <a:gd name="connsiteY893" fmla="*/ 5987389 h 6822001"/>
              <a:gd name="connsiteX894" fmla="*/ 55852 w 12192000"/>
              <a:gd name="connsiteY894" fmla="*/ 5985445 h 6822001"/>
              <a:gd name="connsiteX895" fmla="*/ 50267 w 12192000"/>
              <a:gd name="connsiteY895" fmla="*/ 5977669 h 6822001"/>
              <a:gd name="connsiteX896" fmla="*/ 48509 w 12192000"/>
              <a:gd name="connsiteY896" fmla="*/ 5962935 h 6822001"/>
              <a:gd name="connsiteX897" fmla="*/ 3724 w 12192000"/>
              <a:gd name="connsiteY897" fmla="*/ 5968972 h 6822001"/>
              <a:gd name="connsiteX898" fmla="*/ 11843 w 12192000"/>
              <a:gd name="connsiteY898" fmla="*/ 5998184 h 6822001"/>
              <a:gd name="connsiteX899" fmla="*/ 31340 w 12192000"/>
              <a:gd name="connsiteY899" fmla="*/ 6016141 h 6822001"/>
              <a:gd name="connsiteX900" fmla="*/ 66919 w 12192000"/>
              <a:gd name="connsiteY900" fmla="*/ 6022280 h 6822001"/>
              <a:gd name="connsiteX901" fmla="*/ 102550 w 12192000"/>
              <a:gd name="connsiteY901" fmla="*/ 6012975 h 6822001"/>
              <a:gd name="connsiteX902" fmla="*/ 121065 w 12192000"/>
              <a:gd name="connsiteY902" fmla="*/ 5990276 h 6822001"/>
              <a:gd name="connsiteX903" fmla="*/ 125667 w 12192000"/>
              <a:gd name="connsiteY903" fmla="*/ 5951216 h 6822001"/>
              <a:gd name="connsiteX904" fmla="*/ 125667 w 12192000"/>
              <a:gd name="connsiteY904" fmla="*/ 5869722 h 6822001"/>
              <a:gd name="connsiteX905" fmla="*/ 5934744 w 12192000"/>
              <a:gd name="connsiteY905" fmla="*/ 5746933 h 6822001"/>
              <a:gd name="connsiteX906" fmla="*/ 5958531 w 12192000"/>
              <a:gd name="connsiteY906" fmla="*/ 5746933 h 6822001"/>
              <a:gd name="connsiteX907" fmla="*/ 5975753 w 12192000"/>
              <a:gd name="connsiteY907" fmla="*/ 5750974 h 6822001"/>
              <a:gd name="connsiteX908" fmla="*/ 5980666 w 12192000"/>
              <a:gd name="connsiteY908" fmla="*/ 5761667 h 6822001"/>
              <a:gd name="connsiteX909" fmla="*/ 5975702 w 12192000"/>
              <a:gd name="connsiteY909" fmla="*/ 5773075 h 6822001"/>
              <a:gd name="connsiteX910" fmla="*/ 5958636 w 12192000"/>
              <a:gd name="connsiteY910" fmla="*/ 5777322 h 6822001"/>
              <a:gd name="connsiteX911" fmla="*/ 5934744 w 12192000"/>
              <a:gd name="connsiteY911" fmla="*/ 5777322 h 6822001"/>
              <a:gd name="connsiteX912" fmla="*/ 5676619 w 12192000"/>
              <a:gd name="connsiteY912" fmla="*/ 5736294 h 6822001"/>
              <a:gd name="connsiteX913" fmla="*/ 5690633 w 12192000"/>
              <a:gd name="connsiteY913" fmla="*/ 5742638 h 6822001"/>
              <a:gd name="connsiteX914" fmla="*/ 5696684 w 12192000"/>
              <a:gd name="connsiteY914" fmla="*/ 5758907 h 6822001"/>
              <a:gd name="connsiteX915" fmla="*/ 5690685 w 12192000"/>
              <a:gd name="connsiteY915" fmla="*/ 5775124 h 6822001"/>
              <a:gd name="connsiteX916" fmla="*/ 5677135 w 12192000"/>
              <a:gd name="connsiteY916" fmla="*/ 5781519 h 6822001"/>
              <a:gd name="connsiteX917" fmla="*/ 5663173 w 12192000"/>
              <a:gd name="connsiteY917" fmla="*/ 5775227 h 6822001"/>
              <a:gd name="connsiteX918" fmla="*/ 5657070 w 12192000"/>
              <a:gd name="connsiteY918" fmla="*/ 5759009 h 6822001"/>
              <a:gd name="connsiteX919" fmla="*/ 5662914 w 12192000"/>
              <a:gd name="connsiteY919" fmla="*/ 5742433 h 6822001"/>
              <a:gd name="connsiteX920" fmla="*/ 5676619 w 12192000"/>
              <a:gd name="connsiteY920" fmla="*/ 5736294 h 6822001"/>
              <a:gd name="connsiteX921" fmla="*/ 9931665 w 12192000"/>
              <a:gd name="connsiteY921" fmla="*/ 5696964 h 6822001"/>
              <a:gd name="connsiteX922" fmla="*/ 9931665 w 12192000"/>
              <a:gd name="connsiteY922" fmla="*/ 5744170 h 6822001"/>
              <a:gd name="connsiteX923" fmla="*/ 9891115 w 12192000"/>
              <a:gd name="connsiteY923" fmla="*/ 5744170 h 6822001"/>
              <a:gd name="connsiteX924" fmla="*/ 5934744 w 12192000"/>
              <a:gd name="connsiteY924" fmla="*/ 5689941 h 6822001"/>
              <a:gd name="connsiteX925" fmla="*/ 5955429 w 12192000"/>
              <a:gd name="connsiteY925" fmla="*/ 5689941 h 6822001"/>
              <a:gd name="connsiteX926" fmla="*/ 5970375 w 12192000"/>
              <a:gd name="connsiteY926" fmla="*/ 5693624 h 6822001"/>
              <a:gd name="connsiteX927" fmla="*/ 5974667 w 12192000"/>
              <a:gd name="connsiteY927" fmla="*/ 5703856 h 6822001"/>
              <a:gd name="connsiteX928" fmla="*/ 5970375 w 12192000"/>
              <a:gd name="connsiteY928" fmla="*/ 5714651 h 6822001"/>
              <a:gd name="connsiteX929" fmla="*/ 5955119 w 12192000"/>
              <a:gd name="connsiteY929" fmla="*/ 5718386 h 6822001"/>
              <a:gd name="connsiteX930" fmla="*/ 5934744 w 12192000"/>
              <a:gd name="connsiteY930" fmla="*/ 5718386 h 6822001"/>
              <a:gd name="connsiteX931" fmla="*/ 7316109 w 12192000"/>
              <a:gd name="connsiteY931" fmla="*/ 5683425 h 6822001"/>
              <a:gd name="connsiteX932" fmla="*/ 7316109 w 12192000"/>
              <a:gd name="connsiteY932" fmla="*/ 5730631 h 6822001"/>
              <a:gd name="connsiteX933" fmla="*/ 7275559 w 12192000"/>
              <a:gd name="connsiteY933" fmla="*/ 5730631 h 6822001"/>
              <a:gd name="connsiteX934" fmla="*/ 1583399 w 12192000"/>
              <a:gd name="connsiteY934" fmla="*/ 5683425 h 6822001"/>
              <a:gd name="connsiteX935" fmla="*/ 1583399 w 12192000"/>
              <a:gd name="connsiteY935" fmla="*/ 5730631 h 6822001"/>
              <a:gd name="connsiteX936" fmla="*/ 1542848 w 12192000"/>
              <a:gd name="connsiteY936" fmla="*/ 5730631 h 6822001"/>
              <a:gd name="connsiteX937" fmla="*/ 11084269 w 12192000"/>
              <a:gd name="connsiteY937" fmla="*/ 5683424 h 6822001"/>
              <a:gd name="connsiteX938" fmla="*/ 11084269 w 12192000"/>
              <a:gd name="connsiteY938" fmla="*/ 5730630 h 6822001"/>
              <a:gd name="connsiteX939" fmla="*/ 11043719 w 12192000"/>
              <a:gd name="connsiteY939" fmla="*/ 5730630 h 6822001"/>
              <a:gd name="connsiteX940" fmla="*/ 5676619 w 12192000"/>
              <a:gd name="connsiteY940" fmla="*/ 5677358 h 6822001"/>
              <a:gd name="connsiteX941" fmla="*/ 5689030 w 12192000"/>
              <a:gd name="connsiteY941" fmla="*/ 5682218 h 6822001"/>
              <a:gd name="connsiteX942" fmla="*/ 5693891 w 12192000"/>
              <a:gd name="connsiteY942" fmla="*/ 5694855 h 6822001"/>
              <a:gd name="connsiteX943" fmla="*/ 5689237 w 12192000"/>
              <a:gd name="connsiteY943" fmla="*/ 5707031 h 6822001"/>
              <a:gd name="connsiteX944" fmla="*/ 5677343 w 12192000"/>
              <a:gd name="connsiteY944" fmla="*/ 5711738 h 6822001"/>
              <a:gd name="connsiteX945" fmla="*/ 5664258 w 12192000"/>
              <a:gd name="connsiteY945" fmla="*/ 5706980 h 6822001"/>
              <a:gd name="connsiteX946" fmla="*/ 5659346 w 12192000"/>
              <a:gd name="connsiteY946" fmla="*/ 5694446 h 6822001"/>
              <a:gd name="connsiteX947" fmla="*/ 5664155 w 12192000"/>
              <a:gd name="connsiteY947" fmla="*/ 5682116 h 6822001"/>
              <a:gd name="connsiteX948" fmla="*/ 5676619 w 12192000"/>
              <a:gd name="connsiteY948" fmla="*/ 5677358 h 6822001"/>
              <a:gd name="connsiteX949" fmla="*/ 9484180 w 12192000"/>
              <a:gd name="connsiteY949" fmla="*/ 5664287 h 6822001"/>
              <a:gd name="connsiteX950" fmla="*/ 9484180 w 12192000"/>
              <a:gd name="connsiteY950" fmla="*/ 5814287 h 6822001"/>
              <a:gd name="connsiteX951" fmla="*/ 9604156 w 12192000"/>
              <a:gd name="connsiteY951" fmla="*/ 5814287 h 6822001"/>
              <a:gd name="connsiteX952" fmla="*/ 9604156 w 12192000"/>
              <a:gd name="connsiteY952" fmla="*/ 5777350 h 6822001"/>
              <a:gd name="connsiteX953" fmla="*/ 9531033 w 12192000"/>
              <a:gd name="connsiteY953" fmla="*/ 5777350 h 6822001"/>
              <a:gd name="connsiteX954" fmla="*/ 9531033 w 12192000"/>
              <a:gd name="connsiteY954" fmla="*/ 5664287 h 6822001"/>
              <a:gd name="connsiteX955" fmla="*/ 5887476 w 12192000"/>
              <a:gd name="connsiteY955" fmla="*/ 5659552 h 6822001"/>
              <a:gd name="connsiteX956" fmla="*/ 5887476 w 12192000"/>
              <a:gd name="connsiteY956" fmla="*/ 5809552 h 6822001"/>
              <a:gd name="connsiteX957" fmla="*/ 5968358 w 12192000"/>
              <a:gd name="connsiteY957" fmla="*/ 5809552 h 6822001"/>
              <a:gd name="connsiteX958" fmla="*/ 5989354 w 12192000"/>
              <a:gd name="connsiteY958" fmla="*/ 5807506 h 6822001"/>
              <a:gd name="connsiteX959" fmla="*/ 6007143 w 12192000"/>
              <a:gd name="connsiteY959" fmla="*/ 5802595 h 6822001"/>
              <a:gd name="connsiteX960" fmla="*/ 6022141 w 12192000"/>
              <a:gd name="connsiteY960" fmla="*/ 5787861 h 6822001"/>
              <a:gd name="connsiteX961" fmla="*/ 6027622 w 12192000"/>
              <a:gd name="connsiteY961" fmla="*/ 5766885 h 6822001"/>
              <a:gd name="connsiteX962" fmla="*/ 6019917 w 12192000"/>
              <a:gd name="connsiteY962" fmla="*/ 5743096 h 6822001"/>
              <a:gd name="connsiteX963" fmla="*/ 5995870 w 12192000"/>
              <a:gd name="connsiteY963" fmla="*/ 5729743 h 6822001"/>
              <a:gd name="connsiteX964" fmla="*/ 6012211 w 12192000"/>
              <a:gd name="connsiteY964" fmla="*/ 5719716 h 6822001"/>
              <a:gd name="connsiteX965" fmla="*/ 6020589 w 12192000"/>
              <a:gd name="connsiteY965" fmla="*/ 5696899 h 6822001"/>
              <a:gd name="connsiteX966" fmla="*/ 6008850 w 12192000"/>
              <a:gd name="connsiteY966" fmla="*/ 5670296 h 6822001"/>
              <a:gd name="connsiteX967" fmla="*/ 5975184 w 12192000"/>
              <a:gd name="connsiteY967" fmla="*/ 5659552 h 6822001"/>
              <a:gd name="connsiteX968" fmla="*/ 3819053 w 12192000"/>
              <a:gd name="connsiteY968" fmla="*/ 5658970 h 6822001"/>
              <a:gd name="connsiteX969" fmla="*/ 3762426 w 12192000"/>
              <a:gd name="connsiteY969" fmla="*/ 5678961 h 6822001"/>
              <a:gd name="connsiteX970" fmla="*/ 3742413 w 12192000"/>
              <a:gd name="connsiteY970" fmla="*/ 5736170 h 6822001"/>
              <a:gd name="connsiteX971" fmla="*/ 3753789 w 12192000"/>
              <a:gd name="connsiteY971" fmla="*/ 5781980 h 6822001"/>
              <a:gd name="connsiteX972" fmla="*/ 3780837 w 12192000"/>
              <a:gd name="connsiteY972" fmla="*/ 5806980 h 6822001"/>
              <a:gd name="connsiteX973" fmla="*/ 3821225 w 12192000"/>
              <a:gd name="connsiteY973" fmla="*/ 5814086 h 6822001"/>
              <a:gd name="connsiteX974" fmla="*/ 3854788 w 12192000"/>
              <a:gd name="connsiteY974" fmla="*/ 5808254 h 6822001"/>
              <a:gd name="connsiteX975" fmla="*/ 3876870 w 12192000"/>
              <a:gd name="connsiteY975" fmla="*/ 5790962 h 6822001"/>
              <a:gd name="connsiteX976" fmla="*/ 3889901 w 12192000"/>
              <a:gd name="connsiteY976" fmla="*/ 5762415 h 6822001"/>
              <a:gd name="connsiteX977" fmla="*/ 3848841 w 12192000"/>
              <a:gd name="connsiteY977" fmla="*/ 5750137 h 6822001"/>
              <a:gd name="connsiteX978" fmla="*/ 3838860 w 12192000"/>
              <a:gd name="connsiteY978" fmla="*/ 5771828 h 6822001"/>
              <a:gd name="connsiteX979" fmla="*/ 3818536 w 12192000"/>
              <a:gd name="connsiteY979" fmla="*/ 5779298 h 6822001"/>
              <a:gd name="connsiteX980" fmla="*/ 3797023 w 12192000"/>
              <a:gd name="connsiteY980" fmla="*/ 5770049 h 6822001"/>
              <a:gd name="connsiteX981" fmla="*/ 3789369 w 12192000"/>
              <a:gd name="connsiteY981" fmla="*/ 5735863 h 6822001"/>
              <a:gd name="connsiteX982" fmla="*/ 3795782 w 12192000"/>
              <a:gd name="connsiteY982" fmla="*/ 5706330 h 6822001"/>
              <a:gd name="connsiteX983" fmla="*/ 3820191 w 12192000"/>
              <a:gd name="connsiteY983" fmla="*/ 5693656 h 6822001"/>
              <a:gd name="connsiteX984" fmla="*/ 3832912 w 12192000"/>
              <a:gd name="connsiteY984" fmla="*/ 5696521 h 6822001"/>
              <a:gd name="connsiteX985" fmla="*/ 3842531 w 12192000"/>
              <a:gd name="connsiteY985" fmla="*/ 5704707 h 6822001"/>
              <a:gd name="connsiteX986" fmla="*/ 3847082 w 12192000"/>
              <a:gd name="connsiteY986" fmla="*/ 5714734 h 6822001"/>
              <a:gd name="connsiteX987" fmla="*/ 3888454 w 12192000"/>
              <a:gd name="connsiteY987" fmla="*/ 5705628 h 6822001"/>
              <a:gd name="connsiteX988" fmla="*/ 3864097 w 12192000"/>
              <a:gd name="connsiteY988" fmla="*/ 5670430 h 6822001"/>
              <a:gd name="connsiteX989" fmla="*/ 3819053 w 12192000"/>
              <a:gd name="connsiteY989" fmla="*/ 5658970 h 6822001"/>
              <a:gd name="connsiteX990" fmla="*/ 5674550 w 12192000"/>
              <a:gd name="connsiteY990" fmla="*/ 5651983 h 6822001"/>
              <a:gd name="connsiteX991" fmla="*/ 5637626 w 12192000"/>
              <a:gd name="connsiteY991" fmla="*/ 5661192 h 6822001"/>
              <a:gd name="connsiteX992" fmla="*/ 5619733 w 12192000"/>
              <a:gd name="connsiteY992" fmla="*/ 5691990 h 6822001"/>
              <a:gd name="connsiteX993" fmla="*/ 5625938 w 12192000"/>
              <a:gd name="connsiteY993" fmla="*/ 5712249 h 6822001"/>
              <a:gd name="connsiteX994" fmla="*/ 5640419 w 12192000"/>
              <a:gd name="connsiteY994" fmla="*/ 5723914 h 6822001"/>
              <a:gd name="connsiteX995" fmla="*/ 5621284 w 12192000"/>
              <a:gd name="connsiteY995" fmla="*/ 5738085 h 6822001"/>
              <a:gd name="connsiteX996" fmla="*/ 5615079 w 12192000"/>
              <a:gd name="connsiteY996" fmla="*/ 5760442 h 6822001"/>
              <a:gd name="connsiteX997" fmla="*/ 5621698 w 12192000"/>
              <a:gd name="connsiteY997" fmla="*/ 5784896 h 6822001"/>
              <a:gd name="connsiteX998" fmla="*/ 5641039 w 12192000"/>
              <a:gd name="connsiteY998" fmla="*/ 5801472 h 6822001"/>
              <a:gd name="connsiteX999" fmla="*/ 5677859 w 12192000"/>
              <a:gd name="connsiteY999" fmla="*/ 5807099 h 6822001"/>
              <a:gd name="connsiteX1000" fmla="*/ 5702010 w 12192000"/>
              <a:gd name="connsiteY1000" fmla="*/ 5804592 h 6822001"/>
              <a:gd name="connsiteX1001" fmla="*/ 5720938 w 12192000"/>
              <a:gd name="connsiteY1001" fmla="*/ 5796765 h 6822001"/>
              <a:gd name="connsiteX1002" fmla="*/ 5733764 w 12192000"/>
              <a:gd name="connsiteY1002" fmla="*/ 5781673 h 6822001"/>
              <a:gd name="connsiteX1003" fmla="*/ 5738986 w 12192000"/>
              <a:gd name="connsiteY1003" fmla="*/ 5760646 h 6822001"/>
              <a:gd name="connsiteX1004" fmla="*/ 5732935 w 12192000"/>
              <a:gd name="connsiteY1004" fmla="*/ 5739364 h 6822001"/>
              <a:gd name="connsiteX1005" fmla="*/ 5714577 w 12192000"/>
              <a:gd name="connsiteY1005" fmla="*/ 5723914 h 6822001"/>
              <a:gd name="connsiteX1006" fmla="*/ 5728229 w 12192000"/>
              <a:gd name="connsiteY1006" fmla="*/ 5711226 h 6822001"/>
              <a:gd name="connsiteX1007" fmla="*/ 5734022 w 12192000"/>
              <a:gd name="connsiteY1007" fmla="*/ 5692297 h 6822001"/>
              <a:gd name="connsiteX1008" fmla="*/ 5719490 w 12192000"/>
              <a:gd name="connsiteY1008" fmla="*/ 5663443 h 6822001"/>
              <a:gd name="connsiteX1009" fmla="*/ 5674550 w 12192000"/>
              <a:gd name="connsiteY1009" fmla="*/ 5651983 h 6822001"/>
              <a:gd name="connsiteX1010" fmla="*/ 9931665 w 12192000"/>
              <a:gd name="connsiteY1010" fmla="*/ 5651980 h 6822001"/>
              <a:gd name="connsiteX1011" fmla="*/ 9854921 w 12192000"/>
              <a:gd name="connsiteY1011" fmla="*/ 5742226 h 6822001"/>
              <a:gd name="connsiteX1012" fmla="*/ 9854921 w 12192000"/>
              <a:gd name="connsiteY1012" fmla="*/ 5776503 h 6822001"/>
              <a:gd name="connsiteX1013" fmla="*/ 9931665 w 12192000"/>
              <a:gd name="connsiteY1013" fmla="*/ 5776503 h 6822001"/>
              <a:gd name="connsiteX1014" fmla="*/ 9931665 w 12192000"/>
              <a:gd name="connsiteY1014" fmla="*/ 5804538 h 6822001"/>
              <a:gd name="connsiteX1015" fmla="*/ 9968383 w 12192000"/>
              <a:gd name="connsiteY1015" fmla="*/ 5804538 h 6822001"/>
              <a:gd name="connsiteX1016" fmla="*/ 9968383 w 12192000"/>
              <a:gd name="connsiteY1016" fmla="*/ 5776503 h 6822001"/>
              <a:gd name="connsiteX1017" fmla="*/ 9987413 w 12192000"/>
              <a:gd name="connsiteY1017" fmla="*/ 5776503 h 6822001"/>
              <a:gd name="connsiteX1018" fmla="*/ 9987413 w 12192000"/>
              <a:gd name="connsiteY1018" fmla="*/ 5744170 h 6822001"/>
              <a:gd name="connsiteX1019" fmla="*/ 9968383 w 12192000"/>
              <a:gd name="connsiteY1019" fmla="*/ 5744170 h 6822001"/>
              <a:gd name="connsiteX1020" fmla="*/ 9968383 w 12192000"/>
              <a:gd name="connsiteY1020" fmla="*/ 5651980 h 6822001"/>
              <a:gd name="connsiteX1021" fmla="*/ 1856190 w 12192000"/>
              <a:gd name="connsiteY1021" fmla="*/ 5651076 h 6822001"/>
              <a:gd name="connsiteX1022" fmla="*/ 1879616 w 12192000"/>
              <a:gd name="connsiteY1022" fmla="*/ 5660848 h 6822001"/>
              <a:gd name="connsiteX1023" fmla="*/ 1888253 w 12192000"/>
              <a:gd name="connsiteY1023" fmla="*/ 5691800 h 6822001"/>
              <a:gd name="connsiteX1024" fmla="*/ 1879978 w 12192000"/>
              <a:gd name="connsiteY1024" fmla="*/ 5726690 h 6822001"/>
              <a:gd name="connsiteX1025" fmla="*/ 1856603 w 12192000"/>
              <a:gd name="connsiteY1025" fmla="*/ 5736411 h 6822001"/>
              <a:gd name="connsiteX1026" fmla="*/ 1833384 w 12192000"/>
              <a:gd name="connsiteY1026" fmla="*/ 5726486 h 6822001"/>
              <a:gd name="connsiteX1027" fmla="*/ 1824851 w 12192000"/>
              <a:gd name="connsiteY1027" fmla="*/ 5693846 h 6822001"/>
              <a:gd name="connsiteX1028" fmla="*/ 1833436 w 12192000"/>
              <a:gd name="connsiteY1028" fmla="*/ 5661001 h 6822001"/>
              <a:gd name="connsiteX1029" fmla="*/ 1856190 w 12192000"/>
              <a:gd name="connsiteY1029" fmla="*/ 5651076 h 6822001"/>
              <a:gd name="connsiteX1030" fmla="*/ 11696952 w 12192000"/>
              <a:gd name="connsiteY1030" fmla="*/ 5648125 h 6822001"/>
              <a:gd name="connsiteX1031" fmla="*/ 11640324 w 12192000"/>
              <a:gd name="connsiteY1031" fmla="*/ 5668116 h 6822001"/>
              <a:gd name="connsiteX1032" fmla="*/ 11620311 w 12192000"/>
              <a:gd name="connsiteY1032" fmla="*/ 5725325 h 6822001"/>
              <a:gd name="connsiteX1033" fmla="*/ 11631688 w 12192000"/>
              <a:gd name="connsiteY1033" fmla="*/ 5771135 h 6822001"/>
              <a:gd name="connsiteX1034" fmla="*/ 11658735 w 12192000"/>
              <a:gd name="connsiteY1034" fmla="*/ 5796135 h 6822001"/>
              <a:gd name="connsiteX1035" fmla="*/ 11699123 w 12192000"/>
              <a:gd name="connsiteY1035" fmla="*/ 5803241 h 6822001"/>
              <a:gd name="connsiteX1036" fmla="*/ 11732686 w 12192000"/>
              <a:gd name="connsiteY1036" fmla="*/ 5797409 h 6822001"/>
              <a:gd name="connsiteX1037" fmla="*/ 11754768 w 12192000"/>
              <a:gd name="connsiteY1037" fmla="*/ 5780117 h 6822001"/>
              <a:gd name="connsiteX1038" fmla="*/ 11767799 w 12192000"/>
              <a:gd name="connsiteY1038" fmla="*/ 5751570 h 6822001"/>
              <a:gd name="connsiteX1039" fmla="*/ 11726739 w 12192000"/>
              <a:gd name="connsiteY1039" fmla="*/ 5739292 h 6822001"/>
              <a:gd name="connsiteX1040" fmla="*/ 11716758 w 12192000"/>
              <a:gd name="connsiteY1040" fmla="*/ 5760983 h 6822001"/>
              <a:gd name="connsiteX1041" fmla="*/ 11696434 w 12192000"/>
              <a:gd name="connsiteY1041" fmla="*/ 5768453 h 6822001"/>
              <a:gd name="connsiteX1042" fmla="*/ 11674921 w 12192000"/>
              <a:gd name="connsiteY1042" fmla="*/ 5759204 h 6822001"/>
              <a:gd name="connsiteX1043" fmla="*/ 11667267 w 12192000"/>
              <a:gd name="connsiteY1043" fmla="*/ 5725018 h 6822001"/>
              <a:gd name="connsiteX1044" fmla="*/ 11673680 w 12192000"/>
              <a:gd name="connsiteY1044" fmla="*/ 5695485 h 6822001"/>
              <a:gd name="connsiteX1045" fmla="*/ 11698089 w 12192000"/>
              <a:gd name="connsiteY1045" fmla="*/ 5682811 h 6822001"/>
              <a:gd name="connsiteX1046" fmla="*/ 11710810 w 12192000"/>
              <a:gd name="connsiteY1046" fmla="*/ 5685676 h 6822001"/>
              <a:gd name="connsiteX1047" fmla="*/ 11720429 w 12192000"/>
              <a:gd name="connsiteY1047" fmla="*/ 5693862 h 6822001"/>
              <a:gd name="connsiteX1048" fmla="*/ 11724980 w 12192000"/>
              <a:gd name="connsiteY1048" fmla="*/ 5703889 h 6822001"/>
              <a:gd name="connsiteX1049" fmla="*/ 11766352 w 12192000"/>
              <a:gd name="connsiteY1049" fmla="*/ 5694783 h 6822001"/>
              <a:gd name="connsiteX1050" fmla="*/ 11741995 w 12192000"/>
              <a:gd name="connsiteY1050" fmla="*/ 5659585 h 6822001"/>
              <a:gd name="connsiteX1051" fmla="*/ 11696952 w 12192000"/>
              <a:gd name="connsiteY1051" fmla="*/ 5648125 h 6822001"/>
              <a:gd name="connsiteX1052" fmla="*/ 11084269 w 12192000"/>
              <a:gd name="connsiteY1052" fmla="*/ 5638441 h 6822001"/>
              <a:gd name="connsiteX1053" fmla="*/ 11007525 w 12192000"/>
              <a:gd name="connsiteY1053" fmla="*/ 5728686 h 6822001"/>
              <a:gd name="connsiteX1054" fmla="*/ 11007525 w 12192000"/>
              <a:gd name="connsiteY1054" fmla="*/ 5762963 h 6822001"/>
              <a:gd name="connsiteX1055" fmla="*/ 11084269 w 12192000"/>
              <a:gd name="connsiteY1055" fmla="*/ 5762963 h 6822001"/>
              <a:gd name="connsiteX1056" fmla="*/ 11084269 w 12192000"/>
              <a:gd name="connsiteY1056" fmla="*/ 5790998 h 6822001"/>
              <a:gd name="connsiteX1057" fmla="*/ 11120986 w 12192000"/>
              <a:gd name="connsiteY1057" fmla="*/ 5790998 h 6822001"/>
              <a:gd name="connsiteX1058" fmla="*/ 11120986 w 12192000"/>
              <a:gd name="connsiteY1058" fmla="*/ 5762963 h 6822001"/>
              <a:gd name="connsiteX1059" fmla="*/ 11140016 w 12192000"/>
              <a:gd name="connsiteY1059" fmla="*/ 5762963 h 6822001"/>
              <a:gd name="connsiteX1060" fmla="*/ 11140016 w 12192000"/>
              <a:gd name="connsiteY1060" fmla="*/ 5730630 h 6822001"/>
              <a:gd name="connsiteX1061" fmla="*/ 11120986 w 12192000"/>
              <a:gd name="connsiteY1061" fmla="*/ 5730630 h 6822001"/>
              <a:gd name="connsiteX1062" fmla="*/ 11120986 w 12192000"/>
              <a:gd name="connsiteY1062" fmla="*/ 5638441 h 6822001"/>
              <a:gd name="connsiteX1063" fmla="*/ 7316109 w 12192000"/>
              <a:gd name="connsiteY1063" fmla="*/ 5638441 h 6822001"/>
              <a:gd name="connsiteX1064" fmla="*/ 7239365 w 12192000"/>
              <a:gd name="connsiteY1064" fmla="*/ 5728687 h 6822001"/>
              <a:gd name="connsiteX1065" fmla="*/ 7239365 w 12192000"/>
              <a:gd name="connsiteY1065" fmla="*/ 5762964 h 6822001"/>
              <a:gd name="connsiteX1066" fmla="*/ 7316109 w 12192000"/>
              <a:gd name="connsiteY1066" fmla="*/ 5762964 h 6822001"/>
              <a:gd name="connsiteX1067" fmla="*/ 7316109 w 12192000"/>
              <a:gd name="connsiteY1067" fmla="*/ 5790999 h 6822001"/>
              <a:gd name="connsiteX1068" fmla="*/ 7352826 w 12192000"/>
              <a:gd name="connsiteY1068" fmla="*/ 5790999 h 6822001"/>
              <a:gd name="connsiteX1069" fmla="*/ 7352826 w 12192000"/>
              <a:gd name="connsiteY1069" fmla="*/ 5762964 h 6822001"/>
              <a:gd name="connsiteX1070" fmla="*/ 7371857 w 12192000"/>
              <a:gd name="connsiteY1070" fmla="*/ 5762964 h 6822001"/>
              <a:gd name="connsiteX1071" fmla="*/ 7371857 w 12192000"/>
              <a:gd name="connsiteY1071" fmla="*/ 5730631 h 6822001"/>
              <a:gd name="connsiteX1072" fmla="*/ 7352826 w 12192000"/>
              <a:gd name="connsiteY1072" fmla="*/ 5730631 h 6822001"/>
              <a:gd name="connsiteX1073" fmla="*/ 7352826 w 12192000"/>
              <a:gd name="connsiteY1073" fmla="*/ 5638441 h 6822001"/>
              <a:gd name="connsiteX1074" fmla="*/ 1583399 w 12192000"/>
              <a:gd name="connsiteY1074" fmla="*/ 5638441 h 6822001"/>
              <a:gd name="connsiteX1075" fmla="*/ 1506655 w 12192000"/>
              <a:gd name="connsiteY1075" fmla="*/ 5728687 h 6822001"/>
              <a:gd name="connsiteX1076" fmla="*/ 1506655 w 12192000"/>
              <a:gd name="connsiteY1076" fmla="*/ 5762964 h 6822001"/>
              <a:gd name="connsiteX1077" fmla="*/ 1583399 w 12192000"/>
              <a:gd name="connsiteY1077" fmla="*/ 5762964 h 6822001"/>
              <a:gd name="connsiteX1078" fmla="*/ 1583399 w 12192000"/>
              <a:gd name="connsiteY1078" fmla="*/ 5790999 h 6822001"/>
              <a:gd name="connsiteX1079" fmla="*/ 1620116 w 12192000"/>
              <a:gd name="connsiteY1079" fmla="*/ 5790999 h 6822001"/>
              <a:gd name="connsiteX1080" fmla="*/ 1620116 w 12192000"/>
              <a:gd name="connsiteY1080" fmla="*/ 5762964 h 6822001"/>
              <a:gd name="connsiteX1081" fmla="*/ 1639147 w 12192000"/>
              <a:gd name="connsiteY1081" fmla="*/ 5762964 h 6822001"/>
              <a:gd name="connsiteX1082" fmla="*/ 1639147 w 12192000"/>
              <a:gd name="connsiteY1082" fmla="*/ 5730631 h 6822001"/>
              <a:gd name="connsiteX1083" fmla="*/ 1620116 w 12192000"/>
              <a:gd name="connsiteY1083" fmla="*/ 5730631 h 6822001"/>
              <a:gd name="connsiteX1084" fmla="*/ 1620116 w 12192000"/>
              <a:gd name="connsiteY1084" fmla="*/ 5638441 h 6822001"/>
              <a:gd name="connsiteX1085" fmla="*/ 17481 w 12192000"/>
              <a:gd name="connsiteY1085" fmla="*/ 5622072 h 6822001"/>
              <a:gd name="connsiteX1086" fmla="*/ 17481 w 12192000"/>
              <a:gd name="connsiteY1086" fmla="*/ 5772072 h 6822001"/>
              <a:gd name="connsiteX1087" fmla="*/ 64437 w 12192000"/>
              <a:gd name="connsiteY1087" fmla="*/ 5772072 h 6822001"/>
              <a:gd name="connsiteX1088" fmla="*/ 64437 w 12192000"/>
              <a:gd name="connsiteY1088" fmla="*/ 5622072 h 6822001"/>
              <a:gd name="connsiteX1089" fmla="*/ 1856293 w 12192000"/>
              <a:gd name="connsiteY1089" fmla="*/ 5615981 h 6822001"/>
              <a:gd name="connsiteX1090" fmla="*/ 1798683 w 12192000"/>
              <a:gd name="connsiteY1090" fmla="*/ 5636445 h 6822001"/>
              <a:gd name="connsiteX1091" fmla="*/ 1777998 w 12192000"/>
              <a:gd name="connsiteY1091" fmla="*/ 5693641 h 6822001"/>
              <a:gd name="connsiteX1092" fmla="*/ 1788444 w 12192000"/>
              <a:gd name="connsiteY1092" fmla="*/ 5737434 h 6822001"/>
              <a:gd name="connsiteX1093" fmla="*/ 1815698 w 12192000"/>
              <a:gd name="connsiteY1093" fmla="*/ 5763014 h 6822001"/>
              <a:gd name="connsiteX1094" fmla="*/ 1858155 w 12192000"/>
              <a:gd name="connsiteY1094" fmla="*/ 5771097 h 6822001"/>
              <a:gd name="connsiteX1095" fmla="*/ 1900302 w 12192000"/>
              <a:gd name="connsiteY1095" fmla="*/ 5761735 h 6822001"/>
              <a:gd name="connsiteX1096" fmla="*/ 1926159 w 12192000"/>
              <a:gd name="connsiteY1096" fmla="*/ 5735541 h 6822001"/>
              <a:gd name="connsiteX1097" fmla="*/ 1935106 w 12192000"/>
              <a:gd name="connsiteY1097" fmla="*/ 5692413 h 6822001"/>
              <a:gd name="connsiteX1098" fmla="*/ 1914627 w 12192000"/>
              <a:gd name="connsiteY1098" fmla="*/ 5636087 h 6822001"/>
              <a:gd name="connsiteX1099" fmla="*/ 1856293 w 12192000"/>
              <a:gd name="connsiteY1099" fmla="*/ 5615981 h 6822001"/>
              <a:gd name="connsiteX1100" fmla="*/ 3795265 w 12192000"/>
              <a:gd name="connsiteY1100" fmla="*/ 5491734 h 6822001"/>
              <a:gd name="connsiteX1101" fmla="*/ 3819053 w 12192000"/>
              <a:gd name="connsiteY1101" fmla="*/ 5491734 h 6822001"/>
              <a:gd name="connsiteX1102" fmla="*/ 3836274 w 12192000"/>
              <a:gd name="connsiteY1102" fmla="*/ 5495775 h 6822001"/>
              <a:gd name="connsiteX1103" fmla="*/ 3841187 w 12192000"/>
              <a:gd name="connsiteY1103" fmla="*/ 5506468 h 6822001"/>
              <a:gd name="connsiteX1104" fmla="*/ 3836222 w 12192000"/>
              <a:gd name="connsiteY1104" fmla="*/ 5517876 h 6822001"/>
              <a:gd name="connsiteX1105" fmla="*/ 3819157 w 12192000"/>
              <a:gd name="connsiteY1105" fmla="*/ 5522123 h 6822001"/>
              <a:gd name="connsiteX1106" fmla="*/ 3795265 w 12192000"/>
              <a:gd name="connsiteY1106" fmla="*/ 5522123 h 6822001"/>
              <a:gd name="connsiteX1107" fmla="*/ 11673162 w 12192000"/>
              <a:gd name="connsiteY1107" fmla="*/ 5480889 h 6822001"/>
              <a:gd name="connsiteX1108" fmla="*/ 11696952 w 12192000"/>
              <a:gd name="connsiteY1108" fmla="*/ 5480889 h 6822001"/>
              <a:gd name="connsiteX1109" fmla="*/ 11714172 w 12192000"/>
              <a:gd name="connsiteY1109" fmla="*/ 5484930 h 6822001"/>
              <a:gd name="connsiteX1110" fmla="*/ 11719085 w 12192000"/>
              <a:gd name="connsiteY1110" fmla="*/ 5495623 h 6822001"/>
              <a:gd name="connsiteX1111" fmla="*/ 11714121 w 12192000"/>
              <a:gd name="connsiteY1111" fmla="*/ 5507032 h 6822001"/>
              <a:gd name="connsiteX1112" fmla="*/ 11697055 w 12192000"/>
              <a:gd name="connsiteY1112" fmla="*/ 5511278 h 6822001"/>
              <a:gd name="connsiteX1113" fmla="*/ 11673162 w 12192000"/>
              <a:gd name="connsiteY1113" fmla="*/ 5511278 h 6822001"/>
              <a:gd name="connsiteX1114" fmla="*/ 5954136 w 12192000"/>
              <a:gd name="connsiteY1114" fmla="*/ 5450783 h 6822001"/>
              <a:gd name="connsiteX1115" fmla="*/ 5970872 w 12192000"/>
              <a:gd name="connsiteY1115" fmla="*/ 5504706 h 6822001"/>
              <a:gd name="connsiteX1116" fmla="*/ 5937575 w 12192000"/>
              <a:gd name="connsiteY1116" fmla="*/ 5504706 h 6822001"/>
              <a:gd name="connsiteX1117" fmla="*/ 3795265 w 12192000"/>
              <a:gd name="connsiteY1117" fmla="*/ 5434742 h 6822001"/>
              <a:gd name="connsiteX1118" fmla="*/ 3815950 w 12192000"/>
              <a:gd name="connsiteY1118" fmla="*/ 5434742 h 6822001"/>
              <a:gd name="connsiteX1119" fmla="*/ 3830896 w 12192000"/>
              <a:gd name="connsiteY1119" fmla="*/ 5438425 h 6822001"/>
              <a:gd name="connsiteX1120" fmla="*/ 3835187 w 12192000"/>
              <a:gd name="connsiteY1120" fmla="*/ 5448657 h 6822001"/>
              <a:gd name="connsiteX1121" fmla="*/ 3830896 w 12192000"/>
              <a:gd name="connsiteY1121" fmla="*/ 5459452 h 6822001"/>
              <a:gd name="connsiteX1122" fmla="*/ 3815640 w 12192000"/>
              <a:gd name="connsiteY1122" fmla="*/ 5463187 h 6822001"/>
              <a:gd name="connsiteX1123" fmla="*/ 3795265 w 12192000"/>
              <a:gd name="connsiteY1123" fmla="*/ 5463187 h 6822001"/>
              <a:gd name="connsiteX1124" fmla="*/ 11673162 w 12192000"/>
              <a:gd name="connsiteY1124" fmla="*/ 5423897 h 6822001"/>
              <a:gd name="connsiteX1125" fmla="*/ 11693848 w 12192000"/>
              <a:gd name="connsiteY1125" fmla="*/ 5423897 h 6822001"/>
              <a:gd name="connsiteX1126" fmla="*/ 11708794 w 12192000"/>
              <a:gd name="connsiteY1126" fmla="*/ 5427580 h 6822001"/>
              <a:gd name="connsiteX1127" fmla="*/ 11713086 w 12192000"/>
              <a:gd name="connsiteY1127" fmla="*/ 5437812 h 6822001"/>
              <a:gd name="connsiteX1128" fmla="*/ 11708794 w 12192000"/>
              <a:gd name="connsiteY1128" fmla="*/ 5448607 h 6822001"/>
              <a:gd name="connsiteX1129" fmla="*/ 11693538 w 12192000"/>
              <a:gd name="connsiteY1129" fmla="*/ 5452342 h 6822001"/>
              <a:gd name="connsiteX1130" fmla="*/ 11673162 w 12192000"/>
              <a:gd name="connsiteY1130" fmla="*/ 5452342 h 6822001"/>
              <a:gd name="connsiteX1131" fmla="*/ 9484387 w 12192000"/>
              <a:gd name="connsiteY1131" fmla="*/ 5416637 h 6822001"/>
              <a:gd name="connsiteX1132" fmla="*/ 9484387 w 12192000"/>
              <a:gd name="connsiteY1132" fmla="*/ 5566637 h 6822001"/>
              <a:gd name="connsiteX1133" fmla="*/ 9531239 w 12192000"/>
              <a:gd name="connsiteY1133" fmla="*/ 5566637 h 6822001"/>
              <a:gd name="connsiteX1134" fmla="*/ 9531239 w 12192000"/>
              <a:gd name="connsiteY1134" fmla="*/ 5530034 h 6822001"/>
              <a:gd name="connsiteX1135" fmla="*/ 9555447 w 12192000"/>
              <a:gd name="connsiteY1135" fmla="*/ 5504950 h 6822001"/>
              <a:gd name="connsiteX1136" fmla="*/ 9587416 w 12192000"/>
              <a:gd name="connsiteY1136" fmla="*/ 5566637 h 6822001"/>
              <a:gd name="connsiteX1137" fmla="*/ 9645115 w 12192000"/>
              <a:gd name="connsiteY1137" fmla="*/ 5566637 h 6822001"/>
              <a:gd name="connsiteX1138" fmla="*/ 9587301 w 12192000"/>
              <a:gd name="connsiteY1138" fmla="*/ 5473255 h 6822001"/>
              <a:gd name="connsiteX1139" fmla="*/ 9642632 w 12192000"/>
              <a:gd name="connsiteY1139" fmla="*/ 5416637 h 6822001"/>
              <a:gd name="connsiteX1140" fmla="*/ 9580318 w 12192000"/>
              <a:gd name="connsiteY1140" fmla="*/ 5416637 h 6822001"/>
              <a:gd name="connsiteX1141" fmla="*/ 9531239 w 12192000"/>
              <a:gd name="connsiteY1141" fmla="*/ 5473322 h 6822001"/>
              <a:gd name="connsiteX1142" fmla="*/ 9531239 w 12192000"/>
              <a:gd name="connsiteY1142" fmla="*/ 5416637 h 6822001"/>
              <a:gd name="connsiteX1143" fmla="*/ 5929158 w 12192000"/>
              <a:gd name="connsiteY1143" fmla="*/ 5411902 h 6822001"/>
              <a:gd name="connsiteX1144" fmla="*/ 5872169 w 12192000"/>
              <a:gd name="connsiteY1144" fmla="*/ 5561902 h 6822001"/>
              <a:gd name="connsiteX1145" fmla="*/ 5920008 w 12192000"/>
              <a:gd name="connsiteY1145" fmla="*/ 5561902 h 6822001"/>
              <a:gd name="connsiteX1146" fmla="*/ 5927398 w 12192000"/>
              <a:gd name="connsiteY1146" fmla="*/ 5537141 h 6822001"/>
              <a:gd name="connsiteX1147" fmla="*/ 5980591 w 12192000"/>
              <a:gd name="connsiteY1147" fmla="*/ 5537141 h 6822001"/>
              <a:gd name="connsiteX1148" fmla="*/ 5988177 w 12192000"/>
              <a:gd name="connsiteY1148" fmla="*/ 5561902 h 6822001"/>
              <a:gd name="connsiteX1149" fmla="*/ 6037241 w 12192000"/>
              <a:gd name="connsiteY1149" fmla="*/ 5561902 h 6822001"/>
              <a:gd name="connsiteX1150" fmla="*/ 5980264 w 12192000"/>
              <a:gd name="connsiteY1150" fmla="*/ 5411902 h 6822001"/>
              <a:gd name="connsiteX1151" fmla="*/ 5615803 w 12192000"/>
              <a:gd name="connsiteY1151" fmla="*/ 5406891 h 6822001"/>
              <a:gd name="connsiteX1152" fmla="*/ 5615803 w 12192000"/>
              <a:gd name="connsiteY1152" fmla="*/ 5442089 h 6822001"/>
              <a:gd name="connsiteX1153" fmla="*/ 5690685 w 12192000"/>
              <a:gd name="connsiteY1153" fmla="*/ 5442089 h 6822001"/>
              <a:gd name="connsiteX1154" fmla="*/ 5656967 w 12192000"/>
              <a:gd name="connsiteY1154" fmla="*/ 5495295 h 6822001"/>
              <a:gd name="connsiteX1155" fmla="*/ 5641350 w 12192000"/>
              <a:gd name="connsiteY1155" fmla="*/ 5556891 h 6822001"/>
              <a:gd name="connsiteX1156" fmla="*/ 5683341 w 12192000"/>
              <a:gd name="connsiteY1156" fmla="*/ 5556891 h 6822001"/>
              <a:gd name="connsiteX1157" fmla="*/ 5691408 w 12192000"/>
              <a:gd name="connsiteY1157" fmla="*/ 5511154 h 6822001"/>
              <a:gd name="connsiteX1158" fmla="*/ 5711991 w 12192000"/>
              <a:gd name="connsiteY1158" fmla="*/ 5466032 h 6822001"/>
              <a:gd name="connsiteX1159" fmla="*/ 5738780 w 12192000"/>
              <a:gd name="connsiteY1159" fmla="*/ 5435029 h 6822001"/>
              <a:gd name="connsiteX1160" fmla="*/ 5738780 w 12192000"/>
              <a:gd name="connsiteY1160" fmla="*/ 5406891 h 6822001"/>
              <a:gd name="connsiteX1161" fmla="*/ 3747999 w 12192000"/>
              <a:gd name="connsiteY1161" fmla="*/ 5404353 h 6822001"/>
              <a:gd name="connsiteX1162" fmla="*/ 3747999 w 12192000"/>
              <a:gd name="connsiteY1162" fmla="*/ 5554353 h 6822001"/>
              <a:gd name="connsiteX1163" fmla="*/ 3828879 w 12192000"/>
              <a:gd name="connsiteY1163" fmla="*/ 5554353 h 6822001"/>
              <a:gd name="connsiteX1164" fmla="*/ 3849874 w 12192000"/>
              <a:gd name="connsiteY1164" fmla="*/ 5552307 h 6822001"/>
              <a:gd name="connsiteX1165" fmla="*/ 3867665 w 12192000"/>
              <a:gd name="connsiteY1165" fmla="*/ 5547396 h 6822001"/>
              <a:gd name="connsiteX1166" fmla="*/ 3882662 w 12192000"/>
              <a:gd name="connsiteY1166" fmla="*/ 5532662 h 6822001"/>
              <a:gd name="connsiteX1167" fmla="*/ 3888144 w 12192000"/>
              <a:gd name="connsiteY1167" fmla="*/ 5511686 h 6822001"/>
              <a:gd name="connsiteX1168" fmla="*/ 3880439 w 12192000"/>
              <a:gd name="connsiteY1168" fmla="*/ 5487897 h 6822001"/>
              <a:gd name="connsiteX1169" fmla="*/ 3856391 w 12192000"/>
              <a:gd name="connsiteY1169" fmla="*/ 5474544 h 6822001"/>
              <a:gd name="connsiteX1170" fmla="*/ 3872732 w 12192000"/>
              <a:gd name="connsiteY1170" fmla="*/ 5464517 h 6822001"/>
              <a:gd name="connsiteX1171" fmla="*/ 3881110 w 12192000"/>
              <a:gd name="connsiteY1171" fmla="*/ 5441700 h 6822001"/>
              <a:gd name="connsiteX1172" fmla="*/ 3869371 w 12192000"/>
              <a:gd name="connsiteY1172" fmla="*/ 5415097 h 6822001"/>
              <a:gd name="connsiteX1173" fmla="*/ 3835705 w 12192000"/>
              <a:gd name="connsiteY1173" fmla="*/ 5404353 h 6822001"/>
              <a:gd name="connsiteX1174" fmla="*/ 9919357 w 12192000"/>
              <a:gd name="connsiteY1174" fmla="*/ 5404330 h 6822001"/>
              <a:gd name="connsiteX1175" fmla="*/ 9879382 w 12192000"/>
              <a:gd name="connsiteY1175" fmla="*/ 5414357 h 6822001"/>
              <a:gd name="connsiteX1176" fmla="*/ 9860300 w 12192000"/>
              <a:gd name="connsiteY1176" fmla="*/ 5443211 h 6822001"/>
              <a:gd name="connsiteX1177" fmla="*/ 9900120 w 12192000"/>
              <a:gd name="connsiteY1177" fmla="*/ 5450271 h 6822001"/>
              <a:gd name="connsiteX1178" fmla="*/ 9906428 w 12192000"/>
              <a:gd name="connsiteY1178" fmla="*/ 5434668 h 6822001"/>
              <a:gd name="connsiteX1179" fmla="*/ 9918530 w 12192000"/>
              <a:gd name="connsiteY1179" fmla="*/ 5430217 h 6822001"/>
              <a:gd name="connsiteX1180" fmla="*/ 9929907 w 12192000"/>
              <a:gd name="connsiteY1180" fmla="*/ 5434310 h 6822001"/>
              <a:gd name="connsiteX1181" fmla="*/ 9934044 w 12192000"/>
              <a:gd name="connsiteY1181" fmla="*/ 5445258 h 6822001"/>
              <a:gd name="connsiteX1182" fmla="*/ 9928511 w 12192000"/>
              <a:gd name="connsiteY1182" fmla="*/ 5457638 h 6822001"/>
              <a:gd name="connsiteX1183" fmla="*/ 9914703 w 12192000"/>
              <a:gd name="connsiteY1183" fmla="*/ 5462857 h 6822001"/>
              <a:gd name="connsiteX1184" fmla="*/ 9909221 w 12192000"/>
              <a:gd name="connsiteY1184" fmla="*/ 5462345 h 6822001"/>
              <a:gd name="connsiteX1185" fmla="*/ 9907049 w 12192000"/>
              <a:gd name="connsiteY1185" fmla="*/ 5492120 h 6822001"/>
              <a:gd name="connsiteX1186" fmla="*/ 9920702 w 12192000"/>
              <a:gd name="connsiteY1186" fmla="*/ 5489664 h 6822001"/>
              <a:gd name="connsiteX1187" fmla="*/ 9935440 w 12192000"/>
              <a:gd name="connsiteY1187" fmla="*/ 5495394 h 6822001"/>
              <a:gd name="connsiteX1188" fmla="*/ 9940871 w 12192000"/>
              <a:gd name="connsiteY1188" fmla="*/ 5511561 h 6822001"/>
              <a:gd name="connsiteX1189" fmla="*/ 9935233 w 12192000"/>
              <a:gd name="connsiteY1189" fmla="*/ 5527932 h 6822001"/>
              <a:gd name="connsiteX1190" fmla="*/ 9921116 w 12192000"/>
              <a:gd name="connsiteY1190" fmla="*/ 5534071 h 6822001"/>
              <a:gd name="connsiteX1191" fmla="*/ 9907825 w 12192000"/>
              <a:gd name="connsiteY1191" fmla="*/ 5529211 h 6822001"/>
              <a:gd name="connsiteX1192" fmla="*/ 9900120 w 12192000"/>
              <a:gd name="connsiteY1192" fmla="*/ 5511765 h 6822001"/>
              <a:gd name="connsiteX1193" fmla="*/ 9858024 w 12192000"/>
              <a:gd name="connsiteY1193" fmla="*/ 5517291 h 6822001"/>
              <a:gd name="connsiteX1194" fmla="*/ 9869867 w 12192000"/>
              <a:gd name="connsiteY1194" fmla="*/ 5540568 h 6822001"/>
              <a:gd name="connsiteX1195" fmla="*/ 9889518 w 12192000"/>
              <a:gd name="connsiteY1195" fmla="*/ 5554637 h 6822001"/>
              <a:gd name="connsiteX1196" fmla="*/ 9922150 w 12192000"/>
              <a:gd name="connsiteY1196" fmla="*/ 5559446 h 6822001"/>
              <a:gd name="connsiteX1197" fmla="*/ 9956385 w 12192000"/>
              <a:gd name="connsiteY1197" fmla="*/ 5552949 h 6822001"/>
              <a:gd name="connsiteX1198" fmla="*/ 9976346 w 12192000"/>
              <a:gd name="connsiteY1198" fmla="*/ 5534429 h 6822001"/>
              <a:gd name="connsiteX1199" fmla="*/ 9983276 w 12192000"/>
              <a:gd name="connsiteY1199" fmla="*/ 5509310 h 6822001"/>
              <a:gd name="connsiteX1200" fmla="*/ 9979088 w 12192000"/>
              <a:gd name="connsiteY1200" fmla="*/ 5491353 h 6822001"/>
              <a:gd name="connsiteX1201" fmla="*/ 9967349 w 12192000"/>
              <a:gd name="connsiteY1201" fmla="*/ 5479228 h 6822001"/>
              <a:gd name="connsiteX1202" fmla="*/ 9953902 w 12192000"/>
              <a:gd name="connsiteY1202" fmla="*/ 5474214 h 6822001"/>
              <a:gd name="connsiteX1203" fmla="*/ 9970141 w 12192000"/>
              <a:gd name="connsiteY1203" fmla="*/ 5460401 h 6822001"/>
              <a:gd name="connsiteX1204" fmla="*/ 9975519 w 12192000"/>
              <a:gd name="connsiteY1204" fmla="*/ 5442802 h 6822001"/>
              <a:gd name="connsiteX1205" fmla="*/ 9962280 w 12192000"/>
              <a:gd name="connsiteY1205" fmla="*/ 5415278 h 6822001"/>
              <a:gd name="connsiteX1206" fmla="*/ 9919357 w 12192000"/>
              <a:gd name="connsiteY1206" fmla="*/ 5404330 h 6822001"/>
              <a:gd name="connsiteX1207" fmla="*/ 11625896 w 12192000"/>
              <a:gd name="connsiteY1207" fmla="*/ 5393508 h 6822001"/>
              <a:gd name="connsiteX1208" fmla="*/ 11625896 w 12192000"/>
              <a:gd name="connsiteY1208" fmla="*/ 5543508 h 6822001"/>
              <a:gd name="connsiteX1209" fmla="*/ 11706777 w 12192000"/>
              <a:gd name="connsiteY1209" fmla="*/ 5543508 h 6822001"/>
              <a:gd name="connsiteX1210" fmla="*/ 11727773 w 12192000"/>
              <a:gd name="connsiteY1210" fmla="*/ 5541462 h 6822001"/>
              <a:gd name="connsiteX1211" fmla="*/ 11745563 w 12192000"/>
              <a:gd name="connsiteY1211" fmla="*/ 5536551 h 6822001"/>
              <a:gd name="connsiteX1212" fmla="*/ 11760560 w 12192000"/>
              <a:gd name="connsiteY1212" fmla="*/ 5521817 h 6822001"/>
              <a:gd name="connsiteX1213" fmla="*/ 11766042 w 12192000"/>
              <a:gd name="connsiteY1213" fmla="*/ 5500841 h 6822001"/>
              <a:gd name="connsiteX1214" fmla="*/ 11758336 w 12192000"/>
              <a:gd name="connsiteY1214" fmla="*/ 5477052 h 6822001"/>
              <a:gd name="connsiteX1215" fmla="*/ 11734289 w 12192000"/>
              <a:gd name="connsiteY1215" fmla="*/ 5463699 h 6822001"/>
              <a:gd name="connsiteX1216" fmla="*/ 11750630 w 12192000"/>
              <a:gd name="connsiteY1216" fmla="*/ 5453672 h 6822001"/>
              <a:gd name="connsiteX1217" fmla="*/ 11759008 w 12192000"/>
              <a:gd name="connsiteY1217" fmla="*/ 5430855 h 6822001"/>
              <a:gd name="connsiteX1218" fmla="*/ 11747269 w 12192000"/>
              <a:gd name="connsiteY1218" fmla="*/ 5404252 h 6822001"/>
              <a:gd name="connsiteX1219" fmla="*/ 11713603 w 12192000"/>
              <a:gd name="connsiteY1219" fmla="*/ 5393508 h 6822001"/>
              <a:gd name="connsiteX1220" fmla="*/ 7303801 w 12192000"/>
              <a:gd name="connsiteY1220" fmla="*/ 5390791 h 6822001"/>
              <a:gd name="connsiteX1221" fmla="*/ 7263827 w 12192000"/>
              <a:gd name="connsiteY1221" fmla="*/ 5400818 h 6822001"/>
              <a:gd name="connsiteX1222" fmla="*/ 7244744 w 12192000"/>
              <a:gd name="connsiteY1222" fmla="*/ 5429672 h 6822001"/>
              <a:gd name="connsiteX1223" fmla="*/ 7284564 w 12192000"/>
              <a:gd name="connsiteY1223" fmla="*/ 5436732 h 6822001"/>
              <a:gd name="connsiteX1224" fmla="*/ 7290873 w 12192000"/>
              <a:gd name="connsiteY1224" fmla="*/ 5421129 h 6822001"/>
              <a:gd name="connsiteX1225" fmla="*/ 7302975 w 12192000"/>
              <a:gd name="connsiteY1225" fmla="*/ 5416678 h 6822001"/>
              <a:gd name="connsiteX1226" fmla="*/ 7314352 w 12192000"/>
              <a:gd name="connsiteY1226" fmla="*/ 5420771 h 6822001"/>
              <a:gd name="connsiteX1227" fmla="*/ 7318488 w 12192000"/>
              <a:gd name="connsiteY1227" fmla="*/ 5431719 h 6822001"/>
              <a:gd name="connsiteX1228" fmla="*/ 7312955 w 12192000"/>
              <a:gd name="connsiteY1228" fmla="*/ 5444099 h 6822001"/>
              <a:gd name="connsiteX1229" fmla="*/ 7299147 w 12192000"/>
              <a:gd name="connsiteY1229" fmla="*/ 5449318 h 6822001"/>
              <a:gd name="connsiteX1230" fmla="*/ 7293666 w 12192000"/>
              <a:gd name="connsiteY1230" fmla="*/ 5448806 h 6822001"/>
              <a:gd name="connsiteX1231" fmla="*/ 7291493 w 12192000"/>
              <a:gd name="connsiteY1231" fmla="*/ 5478581 h 6822001"/>
              <a:gd name="connsiteX1232" fmla="*/ 7305146 w 12192000"/>
              <a:gd name="connsiteY1232" fmla="*/ 5476125 h 6822001"/>
              <a:gd name="connsiteX1233" fmla="*/ 7319885 w 12192000"/>
              <a:gd name="connsiteY1233" fmla="*/ 5481855 h 6822001"/>
              <a:gd name="connsiteX1234" fmla="*/ 7325315 w 12192000"/>
              <a:gd name="connsiteY1234" fmla="*/ 5498022 h 6822001"/>
              <a:gd name="connsiteX1235" fmla="*/ 7319678 w 12192000"/>
              <a:gd name="connsiteY1235" fmla="*/ 5514393 h 6822001"/>
              <a:gd name="connsiteX1236" fmla="*/ 7305560 w 12192000"/>
              <a:gd name="connsiteY1236" fmla="*/ 5520532 h 6822001"/>
              <a:gd name="connsiteX1237" fmla="*/ 7292270 w 12192000"/>
              <a:gd name="connsiteY1237" fmla="*/ 5515672 h 6822001"/>
              <a:gd name="connsiteX1238" fmla="*/ 7284564 w 12192000"/>
              <a:gd name="connsiteY1238" fmla="*/ 5498226 h 6822001"/>
              <a:gd name="connsiteX1239" fmla="*/ 7242469 w 12192000"/>
              <a:gd name="connsiteY1239" fmla="*/ 5503752 h 6822001"/>
              <a:gd name="connsiteX1240" fmla="*/ 7254311 w 12192000"/>
              <a:gd name="connsiteY1240" fmla="*/ 5527029 h 6822001"/>
              <a:gd name="connsiteX1241" fmla="*/ 7273962 w 12192000"/>
              <a:gd name="connsiteY1241" fmla="*/ 5541098 h 6822001"/>
              <a:gd name="connsiteX1242" fmla="*/ 7306594 w 12192000"/>
              <a:gd name="connsiteY1242" fmla="*/ 5545907 h 6822001"/>
              <a:gd name="connsiteX1243" fmla="*/ 7340829 w 12192000"/>
              <a:gd name="connsiteY1243" fmla="*/ 5539410 h 6822001"/>
              <a:gd name="connsiteX1244" fmla="*/ 7360791 w 12192000"/>
              <a:gd name="connsiteY1244" fmla="*/ 5520890 h 6822001"/>
              <a:gd name="connsiteX1245" fmla="*/ 7367720 w 12192000"/>
              <a:gd name="connsiteY1245" fmla="*/ 5495771 h 6822001"/>
              <a:gd name="connsiteX1246" fmla="*/ 7363532 w 12192000"/>
              <a:gd name="connsiteY1246" fmla="*/ 5477814 h 6822001"/>
              <a:gd name="connsiteX1247" fmla="*/ 7351792 w 12192000"/>
              <a:gd name="connsiteY1247" fmla="*/ 5465689 h 6822001"/>
              <a:gd name="connsiteX1248" fmla="*/ 7338347 w 12192000"/>
              <a:gd name="connsiteY1248" fmla="*/ 5460675 h 6822001"/>
              <a:gd name="connsiteX1249" fmla="*/ 7354585 w 12192000"/>
              <a:gd name="connsiteY1249" fmla="*/ 5446862 h 6822001"/>
              <a:gd name="connsiteX1250" fmla="*/ 7359964 w 12192000"/>
              <a:gd name="connsiteY1250" fmla="*/ 5429263 h 6822001"/>
              <a:gd name="connsiteX1251" fmla="*/ 7346725 w 12192000"/>
              <a:gd name="connsiteY1251" fmla="*/ 5401739 h 6822001"/>
              <a:gd name="connsiteX1252" fmla="*/ 7303801 w 12192000"/>
              <a:gd name="connsiteY1252" fmla="*/ 5390791 h 6822001"/>
              <a:gd name="connsiteX1253" fmla="*/ 1571091 w 12192000"/>
              <a:gd name="connsiteY1253" fmla="*/ 5390791 h 6822001"/>
              <a:gd name="connsiteX1254" fmla="*/ 1531116 w 12192000"/>
              <a:gd name="connsiteY1254" fmla="*/ 5400818 h 6822001"/>
              <a:gd name="connsiteX1255" fmla="*/ 1512033 w 12192000"/>
              <a:gd name="connsiteY1255" fmla="*/ 5429672 h 6822001"/>
              <a:gd name="connsiteX1256" fmla="*/ 1551853 w 12192000"/>
              <a:gd name="connsiteY1256" fmla="*/ 5436732 h 6822001"/>
              <a:gd name="connsiteX1257" fmla="*/ 1558163 w 12192000"/>
              <a:gd name="connsiteY1257" fmla="*/ 5421129 h 6822001"/>
              <a:gd name="connsiteX1258" fmla="*/ 1570263 w 12192000"/>
              <a:gd name="connsiteY1258" fmla="*/ 5416678 h 6822001"/>
              <a:gd name="connsiteX1259" fmla="*/ 1581641 w 12192000"/>
              <a:gd name="connsiteY1259" fmla="*/ 5420771 h 6822001"/>
              <a:gd name="connsiteX1260" fmla="*/ 1585778 w 12192000"/>
              <a:gd name="connsiteY1260" fmla="*/ 5431719 h 6822001"/>
              <a:gd name="connsiteX1261" fmla="*/ 1580244 w 12192000"/>
              <a:gd name="connsiteY1261" fmla="*/ 5444099 h 6822001"/>
              <a:gd name="connsiteX1262" fmla="*/ 1566436 w 12192000"/>
              <a:gd name="connsiteY1262" fmla="*/ 5449318 h 6822001"/>
              <a:gd name="connsiteX1263" fmla="*/ 1560955 w 12192000"/>
              <a:gd name="connsiteY1263" fmla="*/ 5448806 h 6822001"/>
              <a:gd name="connsiteX1264" fmla="*/ 1558783 w 12192000"/>
              <a:gd name="connsiteY1264" fmla="*/ 5478581 h 6822001"/>
              <a:gd name="connsiteX1265" fmla="*/ 1572436 w 12192000"/>
              <a:gd name="connsiteY1265" fmla="*/ 5476125 h 6822001"/>
              <a:gd name="connsiteX1266" fmla="*/ 1587174 w 12192000"/>
              <a:gd name="connsiteY1266" fmla="*/ 5481855 h 6822001"/>
              <a:gd name="connsiteX1267" fmla="*/ 1592604 w 12192000"/>
              <a:gd name="connsiteY1267" fmla="*/ 5498022 h 6822001"/>
              <a:gd name="connsiteX1268" fmla="*/ 1586967 w 12192000"/>
              <a:gd name="connsiteY1268" fmla="*/ 5514393 h 6822001"/>
              <a:gd name="connsiteX1269" fmla="*/ 1572849 w 12192000"/>
              <a:gd name="connsiteY1269" fmla="*/ 5520532 h 6822001"/>
              <a:gd name="connsiteX1270" fmla="*/ 1559559 w 12192000"/>
              <a:gd name="connsiteY1270" fmla="*/ 5515672 h 6822001"/>
              <a:gd name="connsiteX1271" fmla="*/ 1551853 w 12192000"/>
              <a:gd name="connsiteY1271" fmla="*/ 5498226 h 6822001"/>
              <a:gd name="connsiteX1272" fmla="*/ 1509758 w 12192000"/>
              <a:gd name="connsiteY1272" fmla="*/ 5503752 h 6822001"/>
              <a:gd name="connsiteX1273" fmla="*/ 1521600 w 12192000"/>
              <a:gd name="connsiteY1273" fmla="*/ 5527029 h 6822001"/>
              <a:gd name="connsiteX1274" fmla="*/ 1541252 w 12192000"/>
              <a:gd name="connsiteY1274" fmla="*/ 5541098 h 6822001"/>
              <a:gd name="connsiteX1275" fmla="*/ 1573884 w 12192000"/>
              <a:gd name="connsiteY1275" fmla="*/ 5545907 h 6822001"/>
              <a:gd name="connsiteX1276" fmla="*/ 1608118 w 12192000"/>
              <a:gd name="connsiteY1276" fmla="*/ 5539410 h 6822001"/>
              <a:gd name="connsiteX1277" fmla="*/ 1628080 w 12192000"/>
              <a:gd name="connsiteY1277" fmla="*/ 5520890 h 6822001"/>
              <a:gd name="connsiteX1278" fmla="*/ 1635010 w 12192000"/>
              <a:gd name="connsiteY1278" fmla="*/ 5495771 h 6822001"/>
              <a:gd name="connsiteX1279" fmla="*/ 1630821 w 12192000"/>
              <a:gd name="connsiteY1279" fmla="*/ 5477814 h 6822001"/>
              <a:gd name="connsiteX1280" fmla="*/ 1619082 w 12192000"/>
              <a:gd name="connsiteY1280" fmla="*/ 5465689 h 6822001"/>
              <a:gd name="connsiteX1281" fmla="*/ 1605636 w 12192000"/>
              <a:gd name="connsiteY1281" fmla="*/ 5460675 h 6822001"/>
              <a:gd name="connsiteX1282" fmla="*/ 1621875 w 12192000"/>
              <a:gd name="connsiteY1282" fmla="*/ 5446862 h 6822001"/>
              <a:gd name="connsiteX1283" fmla="*/ 1627252 w 12192000"/>
              <a:gd name="connsiteY1283" fmla="*/ 5429263 h 6822001"/>
              <a:gd name="connsiteX1284" fmla="*/ 1614013 w 12192000"/>
              <a:gd name="connsiteY1284" fmla="*/ 5401739 h 6822001"/>
              <a:gd name="connsiteX1285" fmla="*/ 1571091 w 12192000"/>
              <a:gd name="connsiteY1285" fmla="*/ 5390791 h 6822001"/>
              <a:gd name="connsiteX1286" fmla="*/ 11071961 w 12192000"/>
              <a:gd name="connsiteY1286" fmla="*/ 5390790 h 6822001"/>
              <a:gd name="connsiteX1287" fmla="*/ 11031986 w 12192000"/>
              <a:gd name="connsiteY1287" fmla="*/ 5400817 h 6822001"/>
              <a:gd name="connsiteX1288" fmla="*/ 11012903 w 12192000"/>
              <a:gd name="connsiteY1288" fmla="*/ 5429671 h 6822001"/>
              <a:gd name="connsiteX1289" fmla="*/ 11052723 w 12192000"/>
              <a:gd name="connsiteY1289" fmla="*/ 5436731 h 6822001"/>
              <a:gd name="connsiteX1290" fmla="*/ 11059032 w 12192000"/>
              <a:gd name="connsiteY1290" fmla="*/ 5421128 h 6822001"/>
              <a:gd name="connsiteX1291" fmla="*/ 11071134 w 12192000"/>
              <a:gd name="connsiteY1291" fmla="*/ 5416677 h 6822001"/>
              <a:gd name="connsiteX1292" fmla="*/ 11082511 w 12192000"/>
              <a:gd name="connsiteY1292" fmla="*/ 5420770 h 6822001"/>
              <a:gd name="connsiteX1293" fmla="*/ 11086648 w 12192000"/>
              <a:gd name="connsiteY1293" fmla="*/ 5431718 h 6822001"/>
              <a:gd name="connsiteX1294" fmla="*/ 11081115 w 12192000"/>
              <a:gd name="connsiteY1294" fmla="*/ 5444098 h 6822001"/>
              <a:gd name="connsiteX1295" fmla="*/ 11067307 w 12192000"/>
              <a:gd name="connsiteY1295" fmla="*/ 5449317 h 6822001"/>
              <a:gd name="connsiteX1296" fmla="*/ 11061825 w 12192000"/>
              <a:gd name="connsiteY1296" fmla="*/ 5448805 h 6822001"/>
              <a:gd name="connsiteX1297" fmla="*/ 11059653 w 12192000"/>
              <a:gd name="connsiteY1297" fmla="*/ 5478580 h 6822001"/>
              <a:gd name="connsiteX1298" fmla="*/ 11073306 w 12192000"/>
              <a:gd name="connsiteY1298" fmla="*/ 5476124 h 6822001"/>
              <a:gd name="connsiteX1299" fmla="*/ 11088044 w 12192000"/>
              <a:gd name="connsiteY1299" fmla="*/ 5481854 h 6822001"/>
              <a:gd name="connsiteX1300" fmla="*/ 11093474 w 12192000"/>
              <a:gd name="connsiteY1300" fmla="*/ 5498021 h 6822001"/>
              <a:gd name="connsiteX1301" fmla="*/ 11087837 w 12192000"/>
              <a:gd name="connsiteY1301" fmla="*/ 5514392 h 6822001"/>
              <a:gd name="connsiteX1302" fmla="*/ 11073719 w 12192000"/>
              <a:gd name="connsiteY1302" fmla="*/ 5520531 h 6822001"/>
              <a:gd name="connsiteX1303" fmla="*/ 11060429 w 12192000"/>
              <a:gd name="connsiteY1303" fmla="*/ 5515671 h 6822001"/>
              <a:gd name="connsiteX1304" fmla="*/ 11052723 w 12192000"/>
              <a:gd name="connsiteY1304" fmla="*/ 5498225 h 6822001"/>
              <a:gd name="connsiteX1305" fmla="*/ 11010628 w 12192000"/>
              <a:gd name="connsiteY1305" fmla="*/ 5503751 h 6822001"/>
              <a:gd name="connsiteX1306" fmla="*/ 11022471 w 12192000"/>
              <a:gd name="connsiteY1306" fmla="*/ 5527028 h 6822001"/>
              <a:gd name="connsiteX1307" fmla="*/ 11042122 w 12192000"/>
              <a:gd name="connsiteY1307" fmla="*/ 5541097 h 6822001"/>
              <a:gd name="connsiteX1308" fmla="*/ 11074754 w 12192000"/>
              <a:gd name="connsiteY1308" fmla="*/ 5545906 h 6822001"/>
              <a:gd name="connsiteX1309" fmla="*/ 11108989 w 12192000"/>
              <a:gd name="connsiteY1309" fmla="*/ 5539409 h 6822001"/>
              <a:gd name="connsiteX1310" fmla="*/ 11128950 w 12192000"/>
              <a:gd name="connsiteY1310" fmla="*/ 5520889 h 6822001"/>
              <a:gd name="connsiteX1311" fmla="*/ 11135880 w 12192000"/>
              <a:gd name="connsiteY1311" fmla="*/ 5495770 h 6822001"/>
              <a:gd name="connsiteX1312" fmla="*/ 11131691 w 12192000"/>
              <a:gd name="connsiteY1312" fmla="*/ 5477813 h 6822001"/>
              <a:gd name="connsiteX1313" fmla="*/ 11119952 w 12192000"/>
              <a:gd name="connsiteY1313" fmla="*/ 5465688 h 6822001"/>
              <a:gd name="connsiteX1314" fmla="*/ 11106506 w 12192000"/>
              <a:gd name="connsiteY1314" fmla="*/ 5460674 h 6822001"/>
              <a:gd name="connsiteX1315" fmla="*/ 11122744 w 12192000"/>
              <a:gd name="connsiteY1315" fmla="*/ 5446861 h 6822001"/>
              <a:gd name="connsiteX1316" fmla="*/ 11128123 w 12192000"/>
              <a:gd name="connsiteY1316" fmla="*/ 5429262 h 6822001"/>
              <a:gd name="connsiteX1317" fmla="*/ 11114884 w 12192000"/>
              <a:gd name="connsiteY1317" fmla="*/ 5401738 h 6822001"/>
              <a:gd name="connsiteX1318" fmla="*/ 11071961 w 12192000"/>
              <a:gd name="connsiteY1318" fmla="*/ 5390790 h 6822001"/>
              <a:gd name="connsiteX1319" fmla="*/ 15826 w 12192000"/>
              <a:gd name="connsiteY1319" fmla="*/ 5374422 h 6822001"/>
              <a:gd name="connsiteX1320" fmla="*/ 15826 w 12192000"/>
              <a:gd name="connsiteY1320" fmla="*/ 5524422 h 6822001"/>
              <a:gd name="connsiteX1321" fmla="*/ 62678 w 12192000"/>
              <a:gd name="connsiteY1321" fmla="*/ 5524422 h 6822001"/>
              <a:gd name="connsiteX1322" fmla="*/ 62678 w 12192000"/>
              <a:gd name="connsiteY1322" fmla="*/ 5463747 h 6822001"/>
              <a:gd name="connsiteX1323" fmla="*/ 113876 w 12192000"/>
              <a:gd name="connsiteY1323" fmla="*/ 5463747 h 6822001"/>
              <a:gd name="connsiteX1324" fmla="*/ 113876 w 12192000"/>
              <a:gd name="connsiteY1324" fmla="*/ 5524422 h 6822001"/>
              <a:gd name="connsiteX1325" fmla="*/ 160936 w 12192000"/>
              <a:gd name="connsiteY1325" fmla="*/ 5524422 h 6822001"/>
              <a:gd name="connsiteX1326" fmla="*/ 160936 w 12192000"/>
              <a:gd name="connsiteY1326" fmla="*/ 5374422 h 6822001"/>
              <a:gd name="connsiteX1327" fmla="*/ 113876 w 12192000"/>
              <a:gd name="connsiteY1327" fmla="*/ 5374422 h 6822001"/>
              <a:gd name="connsiteX1328" fmla="*/ 113876 w 12192000"/>
              <a:gd name="connsiteY1328" fmla="*/ 5426912 h 6822001"/>
              <a:gd name="connsiteX1329" fmla="*/ 62678 w 12192000"/>
              <a:gd name="connsiteY1329" fmla="*/ 5426912 h 6822001"/>
              <a:gd name="connsiteX1330" fmla="*/ 62678 w 12192000"/>
              <a:gd name="connsiteY1330" fmla="*/ 5374422 h 6822001"/>
              <a:gd name="connsiteX1331" fmla="*/ 1784204 w 12192000"/>
              <a:gd name="connsiteY1331" fmla="*/ 5370889 h 6822001"/>
              <a:gd name="connsiteX1332" fmla="*/ 1784204 w 12192000"/>
              <a:gd name="connsiteY1332" fmla="*/ 5520889 h 6822001"/>
              <a:gd name="connsiteX1333" fmla="*/ 1828264 w 12192000"/>
              <a:gd name="connsiteY1333" fmla="*/ 5520889 h 6822001"/>
              <a:gd name="connsiteX1334" fmla="*/ 1828264 w 12192000"/>
              <a:gd name="connsiteY1334" fmla="*/ 5438528 h 6822001"/>
              <a:gd name="connsiteX1335" fmla="*/ 1885046 w 12192000"/>
              <a:gd name="connsiteY1335" fmla="*/ 5520889 h 6822001"/>
              <a:gd name="connsiteX1336" fmla="*/ 1929210 w 12192000"/>
              <a:gd name="connsiteY1336" fmla="*/ 5520889 h 6822001"/>
              <a:gd name="connsiteX1337" fmla="*/ 1929210 w 12192000"/>
              <a:gd name="connsiteY1337" fmla="*/ 5370889 h 6822001"/>
              <a:gd name="connsiteX1338" fmla="*/ 1885046 w 12192000"/>
              <a:gd name="connsiteY1338" fmla="*/ 5370889 h 6822001"/>
              <a:gd name="connsiteX1339" fmla="*/ 1885046 w 12192000"/>
              <a:gd name="connsiteY1339" fmla="*/ 5453876 h 6822001"/>
              <a:gd name="connsiteX1340" fmla="*/ 1827954 w 12192000"/>
              <a:gd name="connsiteY1340" fmla="*/ 5370889 h 6822001"/>
              <a:gd name="connsiteX1341" fmla="*/ 5680135 w 12192000"/>
              <a:gd name="connsiteY1341" fmla="*/ 5234957 h 6822001"/>
              <a:gd name="connsiteX1342" fmla="*/ 5694512 w 12192000"/>
              <a:gd name="connsiteY1342" fmla="*/ 5241608 h 6822001"/>
              <a:gd name="connsiteX1343" fmla="*/ 5700304 w 12192000"/>
              <a:gd name="connsiteY1343" fmla="*/ 5260946 h 6822001"/>
              <a:gd name="connsiteX1344" fmla="*/ 5694719 w 12192000"/>
              <a:gd name="connsiteY1344" fmla="*/ 5279569 h 6822001"/>
              <a:gd name="connsiteX1345" fmla="*/ 5680859 w 12192000"/>
              <a:gd name="connsiteY1345" fmla="*/ 5285810 h 6822001"/>
              <a:gd name="connsiteX1346" fmla="*/ 5665655 w 12192000"/>
              <a:gd name="connsiteY1346" fmla="*/ 5278904 h 6822001"/>
              <a:gd name="connsiteX1347" fmla="*/ 5659450 w 12192000"/>
              <a:gd name="connsiteY1347" fmla="*/ 5259821 h 6822001"/>
              <a:gd name="connsiteX1348" fmla="*/ 5665397 w 12192000"/>
              <a:gd name="connsiteY1348" fmla="*/ 5241403 h 6822001"/>
              <a:gd name="connsiteX1349" fmla="*/ 5680135 w 12192000"/>
              <a:gd name="connsiteY1349" fmla="*/ 5234957 h 6822001"/>
              <a:gd name="connsiteX1350" fmla="*/ 3814657 w 12192000"/>
              <a:gd name="connsiteY1350" fmla="*/ 5195584 h 6822001"/>
              <a:gd name="connsiteX1351" fmla="*/ 3831393 w 12192000"/>
              <a:gd name="connsiteY1351" fmla="*/ 5249507 h 6822001"/>
              <a:gd name="connsiteX1352" fmla="*/ 3798096 w 12192000"/>
              <a:gd name="connsiteY1352" fmla="*/ 5249507 h 6822001"/>
              <a:gd name="connsiteX1353" fmla="*/ 11692555 w 12192000"/>
              <a:gd name="connsiteY1353" fmla="*/ 5184739 h 6822001"/>
              <a:gd name="connsiteX1354" fmla="*/ 11709292 w 12192000"/>
              <a:gd name="connsiteY1354" fmla="*/ 5238662 h 6822001"/>
              <a:gd name="connsiteX1355" fmla="*/ 11675994 w 12192000"/>
              <a:gd name="connsiteY1355" fmla="*/ 5238662 h 6822001"/>
              <a:gd name="connsiteX1356" fmla="*/ 9547271 w 12192000"/>
              <a:gd name="connsiteY1356" fmla="*/ 5168987 h 6822001"/>
              <a:gd name="connsiteX1357" fmla="*/ 9547271 w 12192000"/>
              <a:gd name="connsiteY1357" fmla="*/ 5261404 h 6822001"/>
              <a:gd name="connsiteX1358" fmla="*/ 9543599 w 12192000"/>
              <a:gd name="connsiteY1358" fmla="*/ 5280878 h 6822001"/>
              <a:gd name="connsiteX1359" fmla="*/ 9532067 w 12192000"/>
              <a:gd name="connsiteY1359" fmla="*/ 5286654 h 6822001"/>
              <a:gd name="connsiteX1360" fmla="*/ 9524413 w 12192000"/>
              <a:gd name="connsiteY1360" fmla="*/ 5284710 h 6822001"/>
              <a:gd name="connsiteX1361" fmla="*/ 9518828 w 12192000"/>
              <a:gd name="connsiteY1361" fmla="*/ 5276934 h 6822001"/>
              <a:gd name="connsiteX1362" fmla="*/ 9517069 w 12192000"/>
              <a:gd name="connsiteY1362" fmla="*/ 5262200 h 6822001"/>
              <a:gd name="connsiteX1363" fmla="*/ 9472285 w 12192000"/>
              <a:gd name="connsiteY1363" fmla="*/ 5268237 h 6822001"/>
              <a:gd name="connsiteX1364" fmla="*/ 9480404 w 12192000"/>
              <a:gd name="connsiteY1364" fmla="*/ 5297449 h 6822001"/>
              <a:gd name="connsiteX1365" fmla="*/ 9499900 w 12192000"/>
              <a:gd name="connsiteY1365" fmla="*/ 5315406 h 6822001"/>
              <a:gd name="connsiteX1366" fmla="*/ 9535480 w 12192000"/>
              <a:gd name="connsiteY1366" fmla="*/ 5321545 h 6822001"/>
              <a:gd name="connsiteX1367" fmla="*/ 9571111 w 12192000"/>
              <a:gd name="connsiteY1367" fmla="*/ 5312240 h 6822001"/>
              <a:gd name="connsiteX1368" fmla="*/ 9589625 w 12192000"/>
              <a:gd name="connsiteY1368" fmla="*/ 5289541 h 6822001"/>
              <a:gd name="connsiteX1369" fmla="*/ 9594228 w 12192000"/>
              <a:gd name="connsiteY1369" fmla="*/ 5250481 h 6822001"/>
              <a:gd name="connsiteX1370" fmla="*/ 9594228 w 12192000"/>
              <a:gd name="connsiteY1370" fmla="*/ 5168987 h 6822001"/>
              <a:gd name="connsiteX1371" fmla="*/ 3789680 w 12192000"/>
              <a:gd name="connsiteY1371" fmla="*/ 5156703 h 6822001"/>
              <a:gd name="connsiteX1372" fmla="*/ 3732690 w 12192000"/>
              <a:gd name="connsiteY1372" fmla="*/ 5306703 h 6822001"/>
              <a:gd name="connsiteX1373" fmla="*/ 3780529 w 12192000"/>
              <a:gd name="connsiteY1373" fmla="*/ 5306703 h 6822001"/>
              <a:gd name="connsiteX1374" fmla="*/ 3787919 w 12192000"/>
              <a:gd name="connsiteY1374" fmla="*/ 5281942 h 6822001"/>
              <a:gd name="connsiteX1375" fmla="*/ 3841113 w 12192000"/>
              <a:gd name="connsiteY1375" fmla="*/ 5281942 h 6822001"/>
              <a:gd name="connsiteX1376" fmla="*/ 3848698 w 12192000"/>
              <a:gd name="connsiteY1376" fmla="*/ 5306703 h 6822001"/>
              <a:gd name="connsiteX1377" fmla="*/ 3897762 w 12192000"/>
              <a:gd name="connsiteY1377" fmla="*/ 5306703 h 6822001"/>
              <a:gd name="connsiteX1378" fmla="*/ 3840786 w 12192000"/>
              <a:gd name="connsiteY1378" fmla="*/ 5156703 h 6822001"/>
              <a:gd name="connsiteX1379" fmla="*/ 5680445 w 12192000"/>
              <a:gd name="connsiteY1379" fmla="*/ 5156683 h 6822001"/>
              <a:gd name="connsiteX1380" fmla="*/ 5632558 w 12192000"/>
              <a:gd name="connsiteY1380" fmla="*/ 5175561 h 6822001"/>
              <a:gd name="connsiteX1381" fmla="*/ 5615286 w 12192000"/>
              <a:gd name="connsiteY1381" fmla="*/ 5235060 h 6822001"/>
              <a:gd name="connsiteX1382" fmla="*/ 5623508 w 12192000"/>
              <a:gd name="connsiteY1382" fmla="*/ 5279620 h 6822001"/>
              <a:gd name="connsiteX1383" fmla="*/ 5645486 w 12192000"/>
              <a:gd name="connsiteY1383" fmla="*/ 5304125 h 6822001"/>
              <a:gd name="connsiteX1384" fmla="*/ 5681997 w 12192000"/>
              <a:gd name="connsiteY1384" fmla="*/ 5311799 h 6822001"/>
              <a:gd name="connsiteX1385" fmla="*/ 5713491 w 12192000"/>
              <a:gd name="connsiteY1385" fmla="*/ 5305507 h 6822001"/>
              <a:gd name="connsiteX1386" fmla="*/ 5733142 w 12192000"/>
              <a:gd name="connsiteY1386" fmla="*/ 5286936 h 6822001"/>
              <a:gd name="connsiteX1387" fmla="*/ 5740228 w 12192000"/>
              <a:gd name="connsiteY1387" fmla="*/ 5259821 h 6822001"/>
              <a:gd name="connsiteX1388" fmla="*/ 5726213 w 12192000"/>
              <a:gd name="connsiteY1388" fmla="*/ 5223498 h 6822001"/>
              <a:gd name="connsiteX1389" fmla="*/ 5691926 w 12192000"/>
              <a:gd name="connsiteY1389" fmla="*/ 5209173 h 6822001"/>
              <a:gd name="connsiteX1390" fmla="*/ 5673516 w 12192000"/>
              <a:gd name="connsiteY1390" fmla="*/ 5212805 h 6822001"/>
              <a:gd name="connsiteX1391" fmla="*/ 5658001 w 12192000"/>
              <a:gd name="connsiteY1391" fmla="*/ 5224009 h 6822001"/>
              <a:gd name="connsiteX1392" fmla="*/ 5664104 w 12192000"/>
              <a:gd name="connsiteY1392" fmla="*/ 5192495 h 6822001"/>
              <a:gd name="connsiteX1393" fmla="*/ 5680031 w 12192000"/>
              <a:gd name="connsiteY1393" fmla="*/ 5182263 h 6822001"/>
              <a:gd name="connsiteX1394" fmla="*/ 5689599 w 12192000"/>
              <a:gd name="connsiteY1394" fmla="*/ 5185844 h 6822001"/>
              <a:gd name="connsiteX1395" fmla="*/ 5695132 w 12192000"/>
              <a:gd name="connsiteY1395" fmla="*/ 5198122 h 6822001"/>
              <a:gd name="connsiteX1396" fmla="*/ 5737022 w 12192000"/>
              <a:gd name="connsiteY1396" fmla="*/ 5193006 h 6822001"/>
              <a:gd name="connsiteX1397" fmla="*/ 5726472 w 12192000"/>
              <a:gd name="connsiteY1397" fmla="*/ 5172952 h 6822001"/>
              <a:gd name="connsiteX1398" fmla="*/ 5709044 w 12192000"/>
              <a:gd name="connsiteY1398" fmla="*/ 5160827 h 6822001"/>
              <a:gd name="connsiteX1399" fmla="*/ 5680445 w 12192000"/>
              <a:gd name="connsiteY1399" fmla="*/ 5156683 h 6822001"/>
              <a:gd name="connsiteX1400" fmla="*/ 9920392 w 12192000"/>
              <a:gd name="connsiteY1400" fmla="*/ 5147155 h 6822001"/>
              <a:gd name="connsiteX1401" fmla="*/ 9887036 w 12192000"/>
              <a:gd name="connsiteY1401" fmla="*/ 5152425 h 6822001"/>
              <a:gd name="connsiteX1402" fmla="*/ 9868367 w 12192000"/>
              <a:gd name="connsiteY1402" fmla="*/ 5167568 h 6822001"/>
              <a:gd name="connsiteX1403" fmla="*/ 9859265 w 12192000"/>
              <a:gd name="connsiteY1403" fmla="*/ 5195041 h 6822001"/>
              <a:gd name="connsiteX1404" fmla="*/ 9901464 w 12192000"/>
              <a:gd name="connsiteY1404" fmla="*/ 5198417 h 6822001"/>
              <a:gd name="connsiteX1405" fmla="*/ 9908342 w 12192000"/>
              <a:gd name="connsiteY1405" fmla="*/ 5180716 h 6822001"/>
              <a:gd name="connsiteX1406" fmla="*/ 9921529 w 12192000"/>
              <a:gd name="connsiteY1406" fmla="*/ 5175702 h 6822001"/>
              <a:gd name="connsiteX1407" fmla="*/ 9934406 w 12192000"/>
              <a:gd name="connsiteY1407" fmla="*/ 5180562 h 6822001"/>
              <a:gd name="connsiteX1408" fmla="*/ 9939526 w 12192000"/>
              <a:gd name="connsiteY1408" fmla="*/ 5192278 h 6822001"/>
              <a:gd name="connsiteX1409" fmla="*/ 9934355 w 12192000"/>
              <a:gd name="connsiteY1409" fmla="*/ 5205682 h 6822001"/>
              <a:gd name="connsiteX1410" fmla="*/ 9910670 w 12192000"/>
              <a:gd name="connsiteY1410" fmla="*/ 5226350 h 6822001"/>
              <a:gd name="connsiteX1411" fmla="*/ 9869350 w 12192000"/>
              <a:gd name="connsiteY1411" fmla="*/ 5264873 h 6822001"/>
              <a:gd name="connsiteX1412" fmla="*/ 9856162 w 12192000"/>
              <a:gd name="connsiteY1412" fmla="*/ 5299713 h 6822001"/>
              <a:gd name="connsiteX1413" fmla="*/ 9982552 w 12192000"/>
              <a:gd name="connsiteY1413" fmla="*/ 5299713 h 6822001"/>
              <a:gd name="connsiteX1414" fmla="*/ 9982552 w 12192000"/>
              <a:gd name="connsiteY1414" fmla="*/ 5265743 h 6822001"/>
              <a:gd name="connsiteX1415" fmla="*/ 9916771 w 12192000"/>
              <a:gd name="connsiteY1415" fmla="*/ 5265743 h 6822001"/>
              <a:gd name="connsiteX1416" fmla="*/ 9926856 w 12192000"/>
              <a:gd name="connsiteY1416" fmla="*/ 5256637 h 6822001"/>
              <a:gd name="connsiteX1417" fmla="*/ 9943870 w 12192000"/>
              <a:gd name="connsiteY1417" fmla="*/ 5244461 h 6822001"/>
              <a:gd name="connsiteX1418" fmla="*/ 9973399 w 12192000"/>
              <a:gd name="connsiteY1418" fmla="*/ 5217039 h 6822001"/>
              <a:gd name="connsiteX1419" fmla="*/ 9981518 w 12192000"/>
              <a:gd name="connsiteY1419" fmla="*/ 5190845 h 6822001"/>
              <a:gd name="connsiteX1420" fmla="*/ 9974433 w 12192000"/>
              <a:gd name="connsiteY1420" fmla="*/ 5167568 h 6822001"/>
              <a:gd name="connsiteX1421" fmla="*/ 9954988 w 12192000"/>
              <a:gd name="connsiteY1421" fmla="*/ 5152169 h 6822001"/>
              <a:gd name="connsiteX1422" fmla="*/ 9920392 w 12192000"/>
              <a:gd name="connsiteY1422" fmla="*/ 5147155 h 6822001"/>
              <a:gd name="connsiteX1423" fmla="*/ 11667578 w 12192000"/>
              <a:gd name="connsiteY1423" fmla="*/ 5145859 h 6822001"/>
              <a:gd name="connsiteX1424" fmla="*/ 11610588 w 12192000"/>
              <a:gd name="connsiteY1424" fmla="*/ 5295858 h 6822001"/>
              <a:gd name="connsiteX1425" fmla="*/ 11658427 w 12192000"/>
              <a:gd name="connsiteY1425" fmla="*/ 5295858 h 6822001"/>
              <a:gd name="connsiteX1426" fmla="*/ 11665818 w 12192000"/>
              <a:gd name="connsiteY1426" fmla="*/ 5271097 h 6822001"/>
              <a:gd name="connsiteX1427" fmla="*/ 11719010 w 12192000"/>
              <a:gd name="connsiteY1427" fmla="*/ 5271097 h 6822001"/>
              <a:gd name="connsiteX1428" fmla="*/ 11726597 w 12192000"/>
              <a:gd name="connsiteY1428" fmla="*/ 5295858 h 6822001"/>
              <a:gd name="connsiteX1429" fmla="*/ 11775661 w 12192000"/>
              <a:gd name="connsiteY1429" fmla="*/ 5295858 h 6822001"/>
              <a:gd name="connsiteX1430" fmla="*/ 11718684 w 12192000"/>
              <a:gd name="connsiteY1430" fmla="*/ 5145859 h 6822001"/>
              <a:gd name="connsiteX1431" fmla="*/ 11072996 w 12192000"/>
              <a:gd name="connsiteY1431" fmla="*/ 5133616 h 6822001"/>
              <a:gd name="connsiteX1432" fmla="*/ 11039640 w 12192000"/>
              <a:gd name="connsiteY1432" fmla="*/ 5138885 h 6822001"/>
              <a:gd name="connsiteX1433" fmla="*/ 11020971 w 12192000"/>
              <a:gd name="connsiteY1433" fmla="*/ 5154028 h 6822001"/>
              <a:gd name="connsiteX1434" fmla="*/ 11011869 w 12192000"/>
              <a:gd name="connsiteY1434" fmla="*/ 5181501 h 6822001"/>
              <a:gd name="connsiteX1435" fmla="*/ 11054068 w 12192000"/>
              <a:gd name="connsiteY1435" fmla="*/ 5184878 h 6822001"/>
              <a:gd name="connsiteX1436" fmla="*/ 11060945 w 12192000"/>
              <a:gd name="connsiteY1436" fmla="*/ 5167176 h 6822001"/>
              <a:gd name="connsiteX1437" fmla="*/ 11074133 w 12192000"/>
              <a:gd name="connsiteY1437" fmla="*/ 5162162 h 6822001"/>
              <a:gd name="connsiteX1438" fmla="*/ 11087010 w 12192000"/>
              <a:gd name="connsiteY1438" fmla="*/ 5167023 h 6822001"/>
              <a:gd name="connsiteX1439" fmla="*/ 11092130 w 12192000"/>
              <a:gd name="connsiteY1439" fmla="*/ 5178738 h 6822001"/>
              <a:gd name="connsiteX1440" fmla="*/ 11086958 w 12192000"/>
              <a:gd name="connsiteY1440" fmla="*/ 5192142 h 6822001"/>
              <a:gd name="connsiteX1441" fmla="*/ 11063273 w 12192000"/>
              <a:gd name="connsiteY1441" fmla="*/ 5212810 h 6822001"/>
              <a:gd name="connsiteX1442" fmla="*/ 11021953 w 12192000"/>
              <a:gd name="connsiteY1442" fmla="*/ 5251333 h 6822001"/>
              <a:gd name="connsiteX1443" fmla="*/ 11008766 w 12192000"/>
              <a:gd name="connsiteY1443" fmla="*/ 5286173 h 6822001"/>
              <a:gd name="connsiteX1444" fmla="*/ 11135155 w 12192000"/>
              <a:gd name="connsiteY1444" fmla="*/ 5286173 h 6822001"/>
              <a:gd name="connsiteX1445" fmla="*/ 11135155 w 12192000"/>
              <a:gd name="connsiteY1445" fmla="*/ 5252203 h 6822001"/>
              <a:gd name="connsiteX1446" fmla="*/ 11069375 w 12192000"/>
              <a:gd name="connsiteY1446" fmla="*/ 5252203 h 6822001"/>
              <a:gd name="connsiteX1447" fmla="*/ 11079460 w 12192000"/>
              <a:gd name="connsiteY1447" fmla="*/ 5243097 h 6822001"/>
              <a:gd name="connsiteX1448" fmla="*/ 11096473 w 12192000"/>
              <a:gd name="connsiteY1448" fmla="*/ 5230921 h 6822001"/>
              <a:gd name="connsiteX1449" fmla="*/ 11126002 w 12192000"/>
              <a:gd name="connsiteY1449" fmla="*/ 5203499 h 6822001"/>
              <a:gd name="connsiteX1450" fmla="*/ 11134121 w 12192000"/>
              <a:gd name="connsiteY1450" fmla="*/ 5177305 h 6822001"/>
              <a:gd name="connsiteX1451" fmla="*/ 11127036 w 12192000"/>
              <a:gd name="connsiteY1451" fmla="*/ 5154028 h 6822001"/>
              <a:gd name="connsiteX1452" fmla="*/ 11107592 w 12192000"/>
              <a:gd name="connsiteY1452" fmla="*/ 5138629 h 6822001"/>
              <a:gd name="connsiteX1453" fmla="*/ 11072996 w 12192000"/>
              <a:gd name="connsiteY1453" fmla="*/ 5133616 h 6822001"/>
              <a:gd name="connsiteX1454" fmla="*/ 7304835 w 12192000"/>
              <a:gd name="connsiteY1454" fmla="*/ 5133616 h 6822001"/>
              <a:gd name="connsiteX1455" fmla="*/ 7271480 w 12192000"/>
              <a:gd name="connsiteY1455" fmla="*/ 5138886 h 6822001"/>
              <a:gd name="connsiteX1456" fmla="*/ 7252812 w 12192000"/>
              <a:gd name="connsiteY1456" fmla="*/ 5154029 h 6822001"/>
              <a:gd name="connsiteX1457" fmla="*/ 7243710 w 12192000"/>
              <a:gd name="connsiteY1457" fmla="*/ 5181502 h 6822001"/>
              <a:gd name="connsiteX1458" fmla="*/ 7285908 w 12192000"/>
              <a:gd name="connsiteY1458" fmla="*/ 5184878 h 6822001"/>
              <a:gd name="connsiteX1459" fmla="*/ 7292786 w 12192000"/>
              <a:gd name="connsiteY1459" fmla="*/ 5167177 h 6822001"/>
              <a:gd name="connsiteX1460" fmla="*/ 7305974 w 12192000"/>
              <a:gd name="connsiteY1460" fmla="*/ 5162163 h 6822001"/>
              <a:gd name="connsiteX1461" fmla="*/ 7318851 w 12192000"/>
              <a:gd name="connsiteY1461" fmla="*/ 5167023 h 6822001"/>
              <a:gd name="connsiteX1462" fmla="*/ 7323970 w 12192000"/>
              <a:gd name="connsiteY1462" fmla="*/ 5178739 h 6822001"/>
              <a:gd name="connsiteX1463" fmla="*/ 7318798 w 12192000"/>
              <a:gd name="connsiteY1463" fmla="*/ 5192143 h 6822001"/>
              <a:gd name="connsiteX1464" fmla="*/ 7295113 w 12192000"/>
              <a:gd name="connsiteY1464" fmla="*/ 5212811 h 6822001"/>
              <a:gd name="connsiteX1465" fmla="*/ 7253794 w 12192000"/>
              <a:gd name="connsiteY1465" fmla="*/ 5251334 h 6822001"/>
              <a:gd name="connsiteX1466" fmla="*/ 7240607 w 12192000"/>
              <a:gd name="connsiteY1466" fmla="*/ 5286174 h 6822001"/>
              <a:gd name="connsiteX1467" fmla="*/ 7366996 w 12192000"/>
              <a:gd name="connsiteY1467" fmla="*/ 5286174 h 6822001"/>
              <a:gd name="connsiteX1468" fmla="*/ 7366996 w 12192000"/>
              <a:gd name="connsiteY1468" fmla="*/ 5252204 h 6822001"/>
              <a:gd name="connsiteX1469" fmla="*/ 7301216 w 12192000"/>
              <a:gd name="connsiteY1469" fmla="*/ 5252204 h 6822001"/>
              <a:gd name="connsiteX1470" fmla="*/ 7311300 w 12192000"/>
              <a:gd name="connsiteY1470" fmla="*/ 5243098 h 6822001"/>
              <a:gd name="connsiteX1471" fmla="*/ 7328314 w 12192000"/>
              <a:gd name="connsiteY1471" fmla="*/ 5230922 h 6822001"/>
              <a:gd name="connsiteX1472" fmla="*/ 7357843 w 12192000"/>
              <a:gd name="connsiteY1472" fmla="*/ 5203500 h 6822001"/>
              <a:gd name="connsiteX1473" fmla="*/ 7365962 w 12192000"/>
              <a:gd name="connsiteY1473" fmla="*/ 5177306 h 6822001"/>
              <a:gd name="connsiteX1474" fmla="*/ 7358877 w 12192000"/>
              <a:gd name="connsiteY1474" fmla="*/ 5154029 h 6822001"/>
              <a:gd name="connsiteX1475" fmla="*/ 7339433 w 12192000"/>
              <a:gd name="connsiteY1475" fmla="*/ 5138630 h 6822001"/>
              <a:gd name="connsiteX1476" fmla="*/ 7304835 w 12192000"/>
              <a:gd name="connsiteY1476" fmla="*/ 5133616 h 6822001"/>
              <a:gd name="connsiteX1477" fmla="*/ 1572125 w 12192000"/>
              <a:gd name="connsiteY1477" fmla="*/ 5133616 h 6822001"/>
              <a:gd name="connsiteX1478" fmla="*/ 1538769 w 12192000"/>
              <a:gd name="connsiteY1478" fmla="*/ 5138886 h 6822001"/>
              <a:gd name="connsiteX1479" fmla="*/ 1520100 w 12192000"/>
              <a:gd name="connsiteY1479" fmla="*/ 5154029 h 6822001"/>
              <a:gd name="connsiteX1480" fmla="*/ 1510999 w 12192000"/>
              <a:gd name="connsiteY1480" fmla="*/ 5181502 h 6822001"/>
              <a:gd name="connsiteX1481" fmla="*/ 1553198 w 12192000"/>
              <a:gd name="connsiteY1481" fmla="*/ 5184878 h 6822001"/>
              <a:gd name="connsiteX1482" fmla="*/ 1560076 w 12192000"/>
              <a:gd name="connsiteY1482" fmla="*/ 5167177 h 6822001"/>
              <a:gd name="connsiteX1483" fmla="*/ 1573262 w 12192000"/>
              <a:gd name="connsiteY1483" fmla="*/ 5162163 h 6822001"/>
              <a:gd name="connsiteX1484" fmla="*/ 1586140 w 12192000"/>
              <a:gd name="connsiteY1484" fmla="*/ 5167023 h 6822001"/>
              <a:gd name="connsiteX1485" fmla="*/ 1591260 w 12192000"/>
              <a:gd name="connsiteY1485" fmla="*/ 5178739 h 6822001"/>
              <a:gd name="connsiteX1486" fmla="*/ 1586088 w 12192000"/>
              <a:gd name="connsiteY1486" fmla="*/ 5192143 h 6822001"/>
              <a:gd name="connsiteX1487" fmla="*/ 1562403 w 12192000"/>
              <a:gd name="connsiteY1487" fmla="*/ 5212811 h 6822001"/>
              <a:gd name="connsiteX1488" fmla="*/ 1521083 w 12192000"/>
              <a:gd name="connsiteY1488" fmla="*/ 5251334 h 6822001"/>
              <a:gd name="connsiteX1489" fmla="*/ 1507896 w 12192000"/>
              <a:gd name="connsiteY1489" fmla="*/ 5286174 h 6822001"/>
              <a:gd name="connsiteX1490" fmla="*/ 1634286 w 12192000"/>
              <a:gd name="connsiteY1490" fmla="*/ 5286174 h 6822001"/>
              <a:gd name="connsiteX1491" fmla="*/ 1634286 w 12192000"/>
              <a:gd name="connsiteY1491" fmla="*/ 5252204 h 6822001"/>
              <a:gd name="connsiteX1492" fmla="*/ 1568505 w 12192000"/>
              <a:gd name="connsiteY1492" fmla="*/ 5252204 h 6822001"/>
              <a:gd name="connsiteX1493" fmla="*/ 1578590 w 12192000"/>
              <a:gd name="connsiteY1493" fmla="*/ 5243098 h 6822001"/>
              <a:gd name="connsiteX1494" fmla="*/ 1595604 w 12192000"/>
              <a:gd name="connsiteY1494" fmla="*/ 5230922 h 6822001"/>
              <a:gd name="connsiteX1495" fmla="*/ 1625133 w 12192000"/>
              <a:gd name="connsiteY1495" fmla="*/ 5203500 h 6822001"/>
              <a:gd name="connsiteX1496" fmla="*/ 1633252 w 12192000"/>
              <a:gd name="connsiteY1496" fmla="*/ 5177306 h 6822001"/>
              <a:gd name="connsiteX1497" fmla="*/ 1626167 w 12192000"/>
              <a:gd name="connsiteY1497" fmla="*/ 5154029 h 6822001"/>
              <a:gd name="connsiteX1498" fmla="*/ 1606722 w 12192000"/>
              <a:gd name="connsiteY1498" fmla="*/ 5138630 h 6822001"/>
              <a:gd name="connsiteX1499" fmla="*/ 1572125 w 12192000"/>
              <a:gd name="connsiteY1499" fmla="*/ 5133616 h 6822001"/>
              <a:gd name="connsiteX1500" fmla="*/ 91535 w 12192000"/>
              <a:gd name="connsiteY1500" fmla="*/ 5124214 h 6822001"/>
              <a:gd name="connsiteX1501" fmla="*/ 50061 w 12192000"/>
              <a:gd name="connsiteY1501" fmla="*/ 5131479 h 6822001"/>
              <a:gd name="connsiteX1502" fmla="*/ 20066 w 12192000"/>
              <a:gd name="connsiteY1502" fmla="*/ 5159054 h 6822001"/>
              <a:gd name="connsiteX1503" fmla="*/ 9827 w 12192000"/>
              <a:gd name="connsiteY1503" fmla="*/ 5201772 h 6822001"/>
              <a:gd name="connsiteX1504" fmla="*/ 19187 w 12192000"/>
              <a:gd name="connsiteY1504" fmla="*/ 5243109 h 6822001"/>
              <a:gd name="connsiteX1505" fmla="*/ 45562 w 12192000"/>
              <a:gd name="connsiteY1505" fmla="*/ 5270224 h 6822001"/>
              <a:gd name="connsiteX1506" fmla="*/ 89570 w 12192000"/>
              <a:gd name="connsiteY1506" fmla="*/ 5279330 h 6822001"/>
              <a:gd name="connsiteX1507" fmla="*/ 127476 w 12192000"/>
              <a:gd name="connsiteY1507" fmla="*/ 5274265 h 6822001"/>
              <a:gd name="connsiteX1508" fmla="*/ 164246 w 12192000"/>
              <a:gd name="connsiteY1508" fmla="*/ 5255183 h 6822001"/>
              <a:gd name="connsiteX1509" fmla="*/ 164246 w 12192000"/>
              <a:gd name="connsiteY1509" fmla="*/ 5191233 h 6822001"/>
              <a:gd name="connsiteX1510" fmla="*/ 91845 w 12192000"/>
              <a:gd name="connsiteY1510" fmla="*/ 5191233 h 6822001"/>
              <a:gd name="connsiteX1511" fmla="*/ 91845 w 12192000"/>
              <a:gd name="connsiteY1511" fmla="*/ 5222441 h 6822001"/>
              <a:gd name="connsiteX1512" fmla="*/ 123184 w 12192000"/>
              <a:gd name="connsiteY1512" fmla="*/ 5222441 h 6822001"/>
              <a:gd name="connsiteX1513" fmla="*/ 123184 w 12192000"/>
              <a:gd name="connsiteY1513" fmla="*/ 5236561 h 6822001"/>
              <a:gd name="connsiteX1514" fmla="*/ 106843 w 12192000"/>
              <a:gd name="connsiteY1514" fmla="*/ 5244235 h 6822001"/>
              <a:gd name="connsiteX1515" fmla="*/ 91845 w 12192000"/>
              <a:gd name="connsiteY1515" fmla="*/ 5246486 h 6822001"/>
              <a:gd name="connsiteX1516" fmla="*/ 66040 w 12192000"/>
              <a:gd name="connsiteY1516" fmla="*/ 5236049 h 6822001"/>
              <a:gd name="connsiteX1517" fmla="*/ 56783 w 12192000"/>
              <a:gd name="connsiteY1517" fmla="*/ 5201261 h 6822001"/>
              <a:gd name="connsiteX1518" fmla="*/ 65936 w 12192000"/>
              <a:gd name="connsiteY1518" fmla="*/ 5167751 h 6822001"/>
              <a:gd name="connsiteX1519" fmla="*/ 90501 w 12192000"/>
              <a:gd name="connsiteY1519" fmla="*/ 5157161 h 6822001"/>
              <a:gd name="connsiteX1520" fmla="*/ 107515 w 12192000"/>
              <a:gd name="connsiteY1520" fmla="*/ 5161663 h 6822001"/>
              <a:gd name="connsiteX1521" fmla="*/ 116979 w 12192000"/>
              <a:gd name="connsiteY1521" fmla="*/ 5174658 h 6822001"/>
              <a:gd name="connsiteX1522" fmla="*/ 162178 w 12192000"/>
              <a:gd name="connsiteY1522" fmla="*/ 5166677 h 6822001"/>
              <a:gd name="connsiteX1523" fmla="*/ 149817 w 12192000"/>
              <a:gd name="connsiteY1523" fmla="*/ 5142683 h 6822001"/>
              <a:gd name="connsiteX1524" fmla="*/ 129132 w 12192000"/>
              <a:gd name="connsiteY1524" fmla="*/ 5128716 h 6822001"/>
              <a:gd name="connsiteX1525" fmla="*/ 91535 w 12192000"/>
              <a:gd name="connsiteY1525" fmla="*/ 5124214 h 6822001"/>
              <a:gd name="connsiteX1526" fmla="*/ 1783376 w 12192000"/>
              <a:gd name="connsiteY1526" fmla="*/ 5123239 h 6822001"/>
              <a:gd name="connsiteX1527" fmla="*/ 1783376 w 12192000"/>
              <a:gd name="connsiteY1527" fmla="*/ 5273239 h 6822001"/>
              <a:gd name="connsiteX1528" fmla="*/ 1821749 w 12192000"/>
              <a:gd name="connsiteY1528" fmla="*/ 5273239 h 6822001"/>
              <a:gd name="connsiteX1529" fmla="*/ 1821749 w 12192000"/>
              <a:gd name="connsiteY1529" fmla="*/ 5158846 h 6822001"/>
              <a:gd name="connsiteX1530" fmla="*/ 1851259 w 12192000"/>
              <a:gd name="connsiteY1530" fmla="*/ 5273239 h 6822001"/>
              <a:gd name="connsiteX1531" fmla="*/ 1885992 w 12192000"/>
              <a:gd name="connsiteY1531" fmla="*/ 5273239 h 6822001"/>
              <a:gd name="connsiteX1532" fmla="*/ 1915558 w 12192000"/>
              <a:gd name="connsiteY1532" fmla="*/ 5158846 h 6822001"/>
              <a:gd name="connsiteX1533" fmla="*/ 1915558 w 12192000"/>
              <a:gd name="connsiteY1533" fmla="*/ 5273239 h 6822001"/>
              <a:gd name="connsiteX1534" fmla="*/ 1953930 w 12192000"/>
              <a:gd name="connsiteY1534" fmla="*/ 5273239 h 6822001"/>
              <a:gd name="connsiteX1535" fmla="*/ 1953930 w 12192000"/>
              <a:gd name="connsiteY1535" fmla="*/ 5123239 h 6822001"/>
              <a:gd name="connsiteX1536" fmla="*/ 1892350 w 12192000"/>
              <a:gd name="connsiteY1536" fmla="*/ 5123239 h 6822001"/>
              <a:gd name="connsiteX1537" fmla="*/ 1868757 w 12192000"/>
              <a:gd name="connsiteY1537" fmla="*/ 5214508 h 6822001"/>
              <a:gd name="connsiteX1538" fmla="*/ 1844994 w 12192000"/>
              <a:gd name="connsiteY1538" fmla="*/ 5123239 h 6822001"/>
              <a:gd name="connsiteX1539" fmla="*/ 10705203 w 12192000"/>
              <a:gd name="connsiteY1539" fmla="*/ 5045155 h 6822001"/>
              <a:gd name="connsiteX1540" fmla="*/ 10705203 w 12192000"/>
              <a:gd name="connsiteY1540" fmla="*/ 5077181 h 6822001"/>
              <a:gd name="connsiteX1541" fmla="*/ 10781257 w 12192000"/>
              <a:gd name="connsiteY1541" fmla="*/ 5077181 h 6822001"/>
              <a:gd name="connsiteX1542" fmla="*/ 10697032 w 12192000"/>
              <a:gd name="connsiteY1542" fmla="*/ 5164050 h 6822001"/>
              <a:gd name="connsiteX1543" fmla="*/ 10697032 w 12192000"/>
              <a:gd name="connsiteY1543" fmla="*/ 5195155 h 6822001"/>
              <a:gd name="connsiteX1544" fmla="*/ 10840901 w 12192000"/>
              <a:gd name="connsiteY1544" fmla="*/ 5195155 h 6822001"/>
              <a:gd name="connsiteX1545" fmla="*/ 10840901 w 12192000"/>
              <a:gd name="connsiteY1545" fmla="*/ 5162925 h 6822001"/>
              <a:gd name="connsiteX1546" fmla="*/ 10752683 w 12192000"/>
              <a:gd name="connsiteY1546" fmla="*/ 5162925 h 6822001"/>
              <a:gd name="connsiteX1547" fmla="*/ 10837798 w 12192000"/>
              <a:gd name="connsiteY1547" fmla="*/ 5075135 h 6822001"/>
              <a:gd name="connsiteX1548" fmla="*/ 10837798 w 12192000"/>
              <a:gd name="connsiteY1548" fmla="*/ 5045155 h 6822001"/>
              <a:gd name="connsiteX1549" fmla="*/ 9486042 w 12192000"/>
              <a:gd name="connsiteY1549" fmla="*/ 4921338 h 6822001"/>
              <a:gd name="connsiteX1550" fmla="*/ 9486042 w 12192000"/>
              <a:gd name="connsiteY1550" fmla="*/ 5071337 h 6822001"/>
              <a:gd name="connsiteX1551" fmla="*/ 9532998 w 12192000"/>
              <a:gd name="connsiteY1551" fmla="*/ 5071337 h 6822001"/>
              <a:gd name="connsiteX1552" fmla="*/ 9532998 w 12192000"/>
              <a:gd name="connsiteY1552" fmla="*/ 4921338 h 6822001"/>
              <a:gd name="connsiteX1553" fmla="*/ 5632144 w 12192000"/>
              <a:gd name="connsiteY1553" fmla="*/ 4911591 h 6822001"/>
              <a:gd name="connsiteX1554" fmla="*/ 5618802 w 12192000"/>
              <a:gd name="connsiteY1554" fmla="*/ 4992219 h 6822001"/>
              <a:gd name="connsiteX1555" fmla="*/ 5654692 w 12192000"/>
              <a:gd name="connsiteY1555" fmla="*/ 4997335 h 6822001"/>
              <a:gd name="connsiteX1556" fmla="*/ 5664001 w 12192000"/>
              <a:gd name="connsiteY1556" fmla="*/ 4989558 h 6822001"/>
              <a:gd name="connsiteX1557" fmla="*/ 5675791 w 12192000"/>
              <a:gd name="connsiteY1557" fmla="*/ 4986591 h 6822001"/>
              <a:gd name="connsiteX1558" fmla="*/ 5691202 w 12192000"/>
              <a:gd name="connsiteY1558" fmla="*/ 4992833 h 6822001"/>
              <a:gd name="connsiteX1559" fmla="*/ 5696993 w 12192000"/>
              <a:gd name="connsiteY1559" fmla="*/ 5012478 h 6822001"/>
              <a:gd name="connsiteX1560" fmla="*/ 5691254 w 12192000"/>
              <a:gd name="connsiteY1560" fmla="*/ 5032174 h 6822001"/>
              <a:gd name="connsiteX1561" fmla="*/ 5676722 w 12192000"/>
              <a:gd name="connsiteY1561" fmla="*/ 5038774 h 6822001"/>
              <a:gd name="connsiteX1562" fmla="*/ 5663173 w 12192000"/>
              <a:gd name="connsiteY1562" fmla="*/ 5033505 h 6822001"/>
              <a:gd name="connsiteX1563" fmla="*/ 5655933 w 12192000"/>
              <a:gd name="connsiteY1563" fmla="*/ 5018105 h 6822001"/>
              <a:gd name="connsiteX1564" fmla="*/ 5613321 w 12192000"/>
              <a:gd name="connsiteY1564" fmla="*/ 5022710 h 6822001"/>
              <a:gd name="connsiteX1565" fmla="*/ 5621077 w 12192000"/>
              <a:gd name="connsiteY1565" fmla="*/ 5040309 h 6822001"/>
              <a:gd name="connsiteX1566" fmla="*/ 5633231 w 12192000"/>
              <a:gd name="connsiteY1566" fmla="*/ 5052945 h 6822001"/>
              <a:gd name="connsiteX1567" fmla="*/ 5651434 w 12192000"/>
              <a:gd name="connsiteY1567" fmla="*/ 5061335 h 6822001"/>
              <a:gd name="connsiteX1568" fmla="*/ 5677135 w 12192000"/>
              <a:gd name="connsiteY1568" fmla="*/ 5064149 h 6822001"/>
              <a:gd name="connsiteX1569" fmla="*/ 5711423 w 12192000"/>
              <a:gd name="connsiteY1569" fmla="*/ 5057089 h 6822001"/>
              <a:gd name="connsiteX1570" fmla="*/ 5732109 w 12192000"/>
              <a:gd name="connsiteY1570" fmla="*/ 5036625 h 6822001"/>
              <a:gd name="connsiteX1571" fmla="*/ 5739399 w 12192000"/>
              <a:gd name="connsiteY1571" fmla="*/ 5008692 h 6822001"/>
              <a:gd name="connsiteX1572" fmla="*/ 5725230 w 12192000"/>
              <a:gd name="connsiteY1572" fmla="*/ 4974415 h 6822001"/>
              <a:gd name="connsiteX1573" fmla="*/ 5688306 w 12192000"/>
              <a:gd name="connsiteY1573" fmla="*/ 4960807 h 6822001"/>
              <a:gd name="connsiteX1574" fmla="*/ 5674705 w 12192000"/>
              <a:gd name="connsiteY1574" fmla="*/ 4962444 h 6822001"/>
              <a:gd name="connsiteX1575" fmla="*/ 5660794 w 12192000"/>
              <a:gd name="connsiteY1575" fmla="*/ 4967355 h 6822001"/>
              <a:gd name="connsiteX1576" fmla="*/ 5664414 w 12192000"/>
              <a:gd name="connsiteY1576" fmla="*/ 4944845 h 6822001"/>
              <a:gd name="connsiteX1577" fmla="*/ 5732160 w 12192000"/>
              <a:gd name="connsiteY1577" fmla="*/ 4944845 h 6822001"/>
              <a:gd name="connsiteX1578" fmla="*/ 5732160 w 12192000"/>
              <a:gd name="connsiteY1578" fmla="*/ 4911591 h 6822001"/>
              <a:gd name="connsiteX1579" fmla="*/ 9919874 w 12192000"/>
              <a:gd name="connsiteY1579" fmla="*/ 4899505 h 6822001"/>
              <a:gd name="connsiteX1580" fmla="*/ 9901257 w 12192000"/>
              <a:gd name="connsiteY1580" fmla="*/ 4923243 h 6822001"/>
              <a:gd name="connsiteX1581" fmla="*/ 9867850 w 12192000"/>
              <a:gd name="connsiteY1581" fmla="*/ 4939717 h 6822001"/>
              <a:gd name="connsiteX1582" fmla="*/ 9867850 w 12192000"/>
              <a:gd name="connsiteY1582" fmla="*/ 4973891 h 6822001"/>
              <a:gd name="connsiteX1583" fmla="*/ 9892104 w 12192000"/>
              <a:gd name="connsiteY1583" fmla="*/ 4964683 h 6822001"/>
              <a:gd name="connsiteX1584" fmla="*/ 9912117 w 12192000"/>
              <a:gd name="connsiteY1584" fmla="*/ 4952098 h 6822001"/>
              <a:gd name="connsiteX1585" fmla="*/ 9912117 w 12192000"/>
              <a:gd name="connsiteY1585" fmla="*/ 5052064 h 6822001"/>
              <a:gd name="connsiteX1586" fmla="*/ 9954730 w 12192000"/>
              <a:gd name="connsiteY1586" fmla="*/ 5052064 h 6822001"/>
              <a:gd name="connsiteX1587" fmla="*/ 9954730 w 12192000"/>
              <a:gd name="connsiteY1587" fmla="*/ 4899505 h 6822001"/>
              <a:gd name="connsiteX1588" fmla="*/ 11072478 w 12192000"/>
              <a:gd name="connsiteY1588" fmla="*/ 4885966 h 6822001"/>
              <a:gd name="connsiteX1589" fmla="*/ 11053860 w 12192000"/>
              <a:gd name="connsiteY1589" fmla="*/ 4909704 h 6822001"/>
              <a:gd name="connsiteX1590" fmla="*/ 11020453 w 12192000"/>
              <a:gd name="connsiteY1590" fmla="*/ 4926177 h 6822001"/>
              <a:gd name="connsiteX1591" fmla="*/ 11020453 w 12192000"/>
              <a:gd name="connsiteY1591" fmla="*/ 4960352 h 6822001"/>
              <a:gd name="connsiteX1592" fmla="*/ 11044707 w 12192000"/>
              <a:gd name="connsiteY1592" fmla="*/ 4951143 h 6822001"/>
              <a:gd name="connsiteX1593" fmla="*/ 11064721 w 12192000"/>
              <a:gd name="connsiteY1593" fmla="*/ 4938557 h 6822001"/>
              <a:gd name="connsiteX1594" fmla="*/ 11064721 w 12192000"/>
              <a:gd name="connsiteY1594" fmla="*/ 5038524 h 6822001"/>
              <a:gd name="connsiteX1595" fmla="*/ 11107334 w 12192000"/>
              <a:gd name="connsiteY1595" fmla="*/ 5038524 h 6822001"/>
              <a:gd name="connsiteX1596" fmla="*/ 11107334 w 12192000"/>
              <a:gd name="connsiteY1596" fmla="*/ 4885966 h 6822001"/>
              <a:gd name="connsiteX1597" fmla="*/ 7304319 w 12192000"/>
              <a:gd name="connsiteY1597" fmla="*/ 4885966 h 6822001"/>
              <a:gd name="connsiteX1598" fmla="*/ 7285701 w 12192000"/>
              <a:gd name="connsiteY1598" fmla="*/ 4909704 h 6822001"/>
              <a:gd name="connsiteX1599" fmla="*/ 7252294 w 12192000"/>
              <a:gd name="connsiteY1599" fmla="*/ 4926178 h 6822001"/>
              <a:gd name="connsiteX1600" fmla="*/ 7252294 w 12192000"/>
              <a:gd name="connsiteY1600" fmla="*/ 4960352 h 6822001"/>
              <a:gd name="connsiteX1601" fmla="*/ 7276548 w 12192000"/>
              <a:gd name="connsiteY1601" fmla="*/ 4951144 h 6822001"/>
              <a:gd name="connsiteX1602" fmla="*/ 7296562 w 12192000"/>
              <a:gd name="connsiteY1602" fmla="*/ 4938558 h 6822001"/>
              <a:gd name="connsiteX1603" fmla="*/ 7296562 w 12192000"/>
              <a:gd name="connsiteY1603" fmla="*/ 5038524 h 6822001"/>
              <a:gd name="connsiteX1604" fmla="*/ 7339174 w 12192000"/>
              <a:gd name="connsiteY1604" fmla="*/ 5038524 h 6822001"/>
              <a:gd name="connsiteX1605" fmla="*/ 7339174 w 12192000"/>
              <a:gd name="connsiteY1605" fmla="*/ 4885966 h 6822001"/>
              <a:gd name="connsiteX1606" fmla="*/ 1571609 w 12192000"/>
              <a:gd name="connsiteY1606" fmla="*/ 4885966 h 6822001"/>
              <a:gd name="connsiteX1607" fmla="*/ 1552991 w 12192000"/>
              <a:gd name="connsiteY1607" fmla="*/ 4909704 h 6822001"/>
              <a:gd name="connsiteX1608" fmla="*/ 1519584 w 12192000"/>
              <a:gd name="connsiteY1608" fmla="*/ 4926178 h 6822001"/>
              <a:gd name="connsiteX1609" fmla="*/ 1519584 w 12192000"/>
              <a:gd name="connsiteY1609" fmla="*/ 4960352 h 6822001"/>
              <a:gd name="connsiteX1610" fmla="*/ 1543838 w 12192000"/>
              <a:gd name="connsiteY1610" fmla="*/ 4951144 h 6822001"/>
              <a:gd name="connsiteX1611" fmla="*/ 1563852 w 12192000"/>
              <a:gd name="connsiteY1611" fmla="*/ 4938558 h 6822001"/>
              <a:gd name="connsiteX1612" fmla="*/ 1563852 w 12192000"/>
              <a:gd name="connsiteY1612" fmla="*/ 5038524 h 6822001"/>
              <a:gd name="connsiteX1613" fmla="*/ 1606464 w 12192000"/>
              <a:gd name="connsiteY1613" fmla="*/ 5038524 h 6822001"/>
              <a:gd name="connsiteX1614" fmla="*/ 1606464 w 12192000"/>
              <a:gd name="connsiteY1614" fmla="*/ 4885966 h 6822001"/>
              <a:gd name="connsiteX1615" fmla="*/ 15826 w 12192000"/>
              <a:gd name="connsiteY1615" fmla="*/ 4879122 h 6822001"/>
              <a:gd name="connsiteX1616" fmla="*/ 15826 w 12192000"/>
              <a:gd name="connsiteY1616" fmla="*/ 5029122 h 6822001"/>
              <a:gd name="connsiteX1617" fmla="*/ 62886 w 12192000"/>
              <a:gd name="connsiteY1617" fmla="*/ 5029122 h 6822001"/>
              <a:gd name="connsiteX1618" fmla="*/ 62886 w 12192000"/>
              <a:gd name="connsiteY1618" fmla="*/ 4967833 h 6822001"/>
              <a:gd name="connsiteX1619" fmla="*/ 121633 w 12192000"/>
              <a:gd name="connsiteY1619" fmla="*/ 4967833 h 6822001"/>
              <a:gd name="connsiteX1620" fmla="*/ 121633 w 12192000"/>
              <a:gd name="connsiteY1620" fmla="*/ 4937546 h 6822001"/>
              <a:gd name="connsiteX1621" fmla="*/ 62886 w 12192000"/>
              <a:gd name="connsiteY1621" fmla="*/ 4937546 h 6822001"/>
              <a:gd name="connsiteX1622" fmla="*/ 62886 w 12192000"/>
              <a:gd name="connsiteY1622" fmla="*/ 4911353 h 6822001"/>
              <a:gd name="connsiteX1623" fmla="*/ 131665 w 12192000"/>
              <a:gd name="connsiteY1623" fmla="*/ 4911353 h 6822001"/>
              <a:gd name="connsiteX1624" fmla="*/ 131665 w 12192000"/>
              <a:gd name="connsiteY1624" fmla="*/ 4879122 h 6822001"/>
              <a:gd name="connsiteX1625" fmla="*/ 1783894 w 12192000"/>
              <a:gd name="connsiteY1625" fmla="*/ 4875589 h 6822001"/>
              <a:gd name="connsiteX1626" fmla="*/ 1783894 w 12192000"/>
              <a:gd name="connsiteY1626" fmla="*/ 5025589 h 6822001"/>
              <a:gd name="connsiteX1627" fmla="*/ 1903870 w 12192000"/>
              <a:gd name="connsiteY1627" fmla="*/ 5025589 h 6822001"/>
              <a:gd name="connsiteX1628" fmla="*/ 1903870 w 12192000"/>
              <a:gd name="connsiteY1628" fmla="*/ 4988652 h 6822001"/>
              <a:gd name="connsiteX1629" fmla="*/ 1830746 w 12192000"/>
              <a:gd name="connsiteY1629" fmla="*/ 4988652 h 6822001"/>
              <a:gd name="connsiteX1630" fmla="*/ 1830746 w 12192000"/>
              <a:gd name="connsiteY1630" fmla="*/ 4875589 h 6822001"/>
              <a:gd name="connsiteX1631" fmla="*/ 10693723 w 12192000"/>
              <a:gd name="connsiteY1631" fmla="*/ 4797505 h 6822001"/>
              <a:gd name="connsiteX1632" fmla="*/ 10752780 w 12192000"/>
              <a:gd name="connsiteY1632" fmla="*/ 4884682 h 6822001"/>
              <a:gd name="connsiteX1633" fmla="*/ 10752780 w 12192000"/>
              <a:gd name="connsiteY1633" fmla="*/ 4947505 h 6822001"/>
              <a:gd name="connsiteX1634" fmla="*/ 10799737 w 12192000"/>
              <a:gd name="connsiteY1634" fmla="*/ 4947505 h 6822001"/>
              <a:gd name="connsiteX1635" fmla="*/ 10799737 w 12192000"/>
              <a:gd name="connsiteY1635" fmla="*/ 4884682 h 6822001"/>
              <a:gd name="connsiteX1636" fmla="*/ 10858691 w 12192000"/>
              <a:gd name="connsiteY1636" fmla="*/ 4797505 h 6822001"/>
              <a:gd name="connsiteX1637" fmla="*/ 10806927 w 12192000"/>
              <a:gd name="connsiteY1637" fmla="*/ 4797505 h 6822001"/>
              <a:gd name="connsiteX1638" fmla="*/ 10776315 w 12192000"/>
              <a:gd name="connsiteY1638" fmla="*/ 4848109 h 6822001"/>
              <a:gd name="connsiteX1639" fmla="*/ 10745766 w 12192000"/>
              <a:gd name="connsiteY1639" fmla="*/ 4797505 h 6822001"/>
              <a:gd name="connsiteX1640" fmla="*/ 5687478 w 12192000"/>
              <a:gd name="connsiteY1640" fmla="*/ 4706367 h 6822001"/>
              <a:gd name="connsiteX1641" fmla="*/ 5687478 w 12192000"/>
              <a:gd name="connsiteY1641" fmla="*/ 4753573 h 6822001"/>
              <a:gd name="connsiteX1642" fmla="*/ 5646928 w 12192000"/>
              <a:gd name="connsiteY1642" fmla="*/ 4753573 h 6822001"/>
              <a:gd name="connsiteX1643" fmla="*/ 9484387 w 12192000"/>
              <a:gd name="connsiteY1643" fmla="*/ 4673687 h 6822001"/>
              <a:gd name="connsiteX1644" fmla="*/ 9484387 w 12192000"/>
              <a:gd name="connsiteY1644" fmla="*/ 4823687 h 6822001"/>
              <a:gd name="connsiteX1645" fmla="*/ 9531239 w 12192000"/>
              <a:gd name="connsiteY1645" fmla="*/ 4823687 h 6822001"/>
              <a:gd name="connsiteX1646" fmla="*/ 9531239 w 12192000"/>
              <a:gd name="connsiteY1646" fmla="*/ 4763012 h 6822001"/>
              <a:gd name="connsiteX1647" fmla="*/ 9582436 w 12192000"/>
              <a:gd name="connsiteY1647" fmla="*/ 4763012 h 6822001"/>
              <a:gd name="connsiteX1648" fmla="*/ 9582436 w 12192000"/>
              <a:gd name="connsiteY1648" fmla="*/ 4823687 h 6822001"/>
              <a:gd name="connsiteX1649" fmla="*/ 9629497 w 12192000"/>
              <a:gd name="connsiteY1649" fmla="*/ 4823687 h 6822001"/>
              <a:gd name="connsiteX1650" fmla="*/ 9629497 w 12192000"/>
              <a:gd name="connsiteY1650" fmla="*/ 4673687 h 6822001"/>
              <a:gd name="connsiteX1651" fmla="*/ 9582436 w 12192000"/>
              <a:gd name="connsiteY1651" fmla="*/ 4673687 h 6822001"/>
              <a:gd name="connsiteX1652" fmla="*/ 9582436 w 12192000"/>
              <a:gd name="connsiteY1652" fmla="*/ 4726177 h 6822001"/>
              <a:gd name="connsiteX1653" fmla="*/ 9531239 w 12192000"/>
              <a:gd name="connsiteY1653" fmla="*/ 4726177 h 6822001"/>
              <a:gd name="connsiteX1654" fmla="*/ 9531239 w 12192000"/>
              <a:gd name="connsiteY1654" fmla="*/ 4673687 h 6822001"/>
              <a:gd name="connsiteX1655" fmla="*/ 5687478 w 12192000"/>
              <a:gd name="connsiteY1655" fmla="*/ 4661383 h 6822001"/>
              <a:gd name="connsiteX1656" fmla="*/ 5610734 w 12192000"/>
              <a:gd name="connsiteY1656" fmla="*/ 4751629 h 6822001"/>
              <a:gd name="connsiteX1657" fmla="*/ 5610734 w 12192000"/>
              <a:gd name="connsiteY1657" fmla="*/ 4785906 h 6822001"/>
              <a:gd name="connsiteX1658" fmla="*/ 5687478 w 12192000"/>
              <a:gd name="connsiteY1658" fmla="*/ 4785906 h 6822001"/>
              <a:gd name="connsiteX1659" fmla="*/ 5687478 w 12192000"/>
              <a:gd name="connsiteY1659" fmla="*/ 4813941 h 6822001"/>
              <a:gd name="connsiteX1660" fmla="*/ 5724195 w 12192000"/>
              <a:gd name="connsiteY1660" fmla="*/ 4813941 h 6822001"/>
              <a:gd name="connsiteX1661" fmla="*/ 5724195 w 12192000"/>
              <a:gd name="connsiteY1661" fmla="*/ 4785906 h 6822001"/>
              <a:gd name="connsiteX1662" fmla="*/ 5743226 w 12192000"/>
              <a:gd name="connsiteY1662" fmla="*/ 4785906 h 6822001"/>
              <a:gd name="connsiteX1663" fmla="*/ 5743226 w 12192000"/>
              <a:gd name="connsiteY1663" fmla="*/ 4753573 h 6822001"/>
              <a:gd name="connsiteX1664" fmla="*/ 5724195 w 12192000"/>
              <a:gd name="connsiteY1664" fmla="*/ 4753573 h 6822001"/>
              <a:gd name="connsiteX1665" fmla="*/ 5724195 w 12192000"/>
              <a:gd name="connsiteY1665" fmla="*/ 4661383 h 6822001"/>
              <a:gd name="connsiteX1666" fmla="*/ 15516 w 12192000"/>
              <a:gd name="connsiteY1666" fmla="*/ 4631472 h 6822001"/>
              <a:gd name="connsiteX1667" fmla="*/ 15516 w 12192000"/>
              <a:gd name="connsiteY1667" fmla="*/ 4781472 h 6822001"/>
              <a:gd name="connsiteX1668" fmla="*/ 143353 w 12192000"/>
              <a:gd name="connsiteY1668" fmla="*/ 4781472 h 6822001"/>
              <a:gd name="connsiteX1669" fmla="*/ 143353 w 12192000"/>
              <a:gd name="connsiteY1669" fmla="*/ 4747502 h 6822001"/>
              <a:gd name="connsiteX1670" fmla="*/ 62472 w 12192000"/>
              <a:gd name="connsiteY1670" fmla="*/ 4747502 h 6822001"/>
              <a:gd name="connsiteX1671" fmla="*/ 62472 w 12192000"/>
              <a:gd name="connsiteY1671" fmla="*/ 4717932 h 6822001"/>
              <a:gd name="connsiteX1672" fmla="*/ 135389 w 12192000"/>
              <a:gd name="connsiteY1672" fmla="*/ 4717932 h 6822001"/>
              <a:gd name="connsiteX1673" fmla="*/ 135389 w 12192000"/>
              <a:gd name="connsiteY1673" fmla="*/ 4687338 h 6822001"/>
              <a:gd name="connsiteX1674" fmla="*/ 62472 w 12192000"/>
              <a:gd name="connsiteY1674" fmla="*/ 4687338 h 6822001"/>
              <a:gd name="connsiteX1675" fmla="*/ 62472 w 12192000"/>
              <a:gd name="connsiteY1675" fmla="*/ 4663498 h 6822001"/>
              <a:gd name="connsiteX1676" fmla="*/ 141078 w 12192000"/>
              <a:gd name="connsiteY1676" fmla="*/ 4663498 h 6822001"/>
              <a:gd name="connsiteX1677" fmla="*/ 141078 w 12192000"/>
              <a:gd name="connsiteY1677" fmla="*/ 4631472 h 6822001"/>
              <a:gd name="connsiteX1678" fmla="*/ 1784100 w 12192000"/>
              <a:gd name="connsiteY1678" fmla="*/ 4627939 h 6822001"/>
              <a:gd name="connsiteX1679" fmla="*/ 1784100 w 12192000"/>
              <a:gd name="connsiteY1679" fmla="*/ 4777939 h 6822001"/>
              <a:gd name="connsiteX1680" fmla="*/ 1830953 w 12192000"/>
              <a:gd name="connsiteY1680" fmla="*/ 4777939 h 6822001"/>
              <a:gd name="connsiteX1681" fmla="*/ 1830953 w 12192000"/>
              <a:gd name="connsiteY1681" fmla="*/ 4741336 h 6822001"/>
              <a:gd name="connsiteX1682" fmla="*/ 1855161 w 12192000"/>
              <a:gd name="connsiteY1682" fmla="*/ 4716252 h 6822001"/>
              <a:gd name="connsiteX1683" fmla="*/ 1887130 w 12192000"/>
              <a:gd name="connsiteY1683" fmla="*/ 4777939 h 6822001"/>
              <a:gd name="connsiteX1684" fmla="*/ 1944828 w 12192000"/>
              <a:gd name="connsiteY1684" fmla="*/ 4777939 h 6822001"/>
              <a:gd name="connsiteX1685" fmla="*/ 1887014 w 12192000"/>
              <a:gd name="connsiteY1685" fmla="*/ 4684557 h 6822001"/>
              <a:gd name="connsiteX1686" fmla="*/ 1942346 w 12192000"/>
              <a:gd name="connsiteY1686" fmla="*/ 4627939 h 6822001"/>
              <a:gd name="connsiteX1687" fmla="*/ 1880032 w 12192000"/>
              <a:gd name="connsiteY1687" fmla="*/ 4627939 h 6822001"/>
              <a:gd name="connsiteX1688" fmla="*/ 1830953 w 12192000"/>
              <a:gd name="connsiteY1688" fmla="*/ 4684624 h 6822001"/>
              <a:gd name="connsiteX1689" fmla="*/ 1830953 w 12192000"/>
              <a:gd name="connsiteY1689" fmla="*/ 4627939 h 6822001"/>
              <a:gd name="connsiteX1690" fmla="*/ 10698687 w 12192000"/>
              <a:gd name="connsiteY1690" fmla="*/ 4549855 h 6822001"/>
              <a:gd name="connsiteX1691" fmla="*/ 10746232 w 12192000"/>
              <a:gd name="connsiteY1691" fmla="*/ 4621683 h 6822001"/>
              <a:gd name="connsiteX1692" fmla="*/ 10693929 w 12192000"/>
              <a:gd name="connsiteY1692" fmla="*/ 4699855 h 6822001"/>
              <a:gd name="connsiteX1693" fmla="*/ 10746264 w 12192000"/>
              <a:gd name="connsiteY1693" fmla="*/ 4699855 h 6822001"/>
              <a:gd name="connsiteX1694" fmla="*/ 10776207 w 12192000"/>
              <a:gd name="connsiteY1694" fmla="*/ 4651663 h 6822001"/>
              <a:gd name="connsiteX1695" fmla="*/ 10806150 w 12192000"/>
              <a:gd name="connsiteY1695" fmla="*/ 4699855 h 6822001"/>
              <a:gd name="connsiteX1696" fmla="*/ 10858794 w 12192000"/>
              <a:gd name="connsiteY1696" fmla="*/ 4699855 h 6822001"/>
              <a:gd name="connsiteX1697" fmla="*/ 10807154 w 12192000"/>
              <a:gd name="connsiteY1697" fmla="*/ 4622503 h 6822001"/>
              <a:gd name="connsiteX1698" fmla="*/ 10854348 w 12192000"/>
              <a:gd name="connsiteY1698" fmla="*/ 4549855 h 6822001"/>
              <a:gd name="connsiteX1699" fmla="*/ 10803254 w 12192000"/>
              <a:gd name="connsiteY1699" fmla="*/ 4549855 h 6822001"/>
              <a:gd name="connsiteX1700" fmla="*/ 10777138 w 12192000"/>
              <a:gd name="connsiteY1700" fmla="*/ 4596002 h 6822001"/>
              <a:gd name="connsiteX1701" fmla="*/ 10750298 w 12192000"/>
              <a:gd name="connsiteY1701" fmla="*/ 4549855 h 6822001"/>
              <a:gd name="connsiteX1702" fmla="*/ 12125394 w 12192000"/>
              <a:gd name="connsiteY1702" fmla="*/ 4542543 h 6822001"/>
              <a:gd name="connsiteX1703" fmla="*/ 12140752 w 12192000"/>
              <a:gd name="connsiteY1703" fmla="*/ 4552826 h 6822001"/>
              <a:gd name="connsiteX1704" fmla="*/ 12145872 w 12192000"/>
              <a:gd name="connsiteY1704" fmla="*/ 4592986 h 6822001"/>
              <a:gd name="connsiteX1705" fmla="*/ 12143648 w 12192000"/>
              <a:gd name="connsiteY1705" fmla="*/ 4622966 h 6822001"/>
              <a:gd name="connsiteX1706" fmla="*/ 12136719 w 12192000"/>
              <a:gd name="connsiteY1706" fmla="*/ 4637035 h 6822001"/>
              <a:gd name="connsiteX1707" fmla="*/ 12125600 w 12192000"/>
              <a:gd name="connsiteY1707" fmla="*/ 4641485 h 6822001"/>
              <a:gd name="connsiteX1708" fmla="*/ 12110759 w 12192000"/>
              <a:gd name="connsiteY1708" fmla="*/ 4630998 h 6822001"/>
              <a:gd name="connsiteX1709" fmla="*/ 12105639 w 12192000"/>
              <a:gd name="connsiteY1709" fmla="*/ 4591861 h 6822001"/>
              <a:gd name="connsiteX1710" fmla="*/ 12110293 w 12192000"/>
              <a:gd name="connsiteY1710" fmla="*/ 4553031 h 6822001"/>
              <a:gd name="connsiteX1711" fmla="*/ 12125394 w 12192000"/>
              <a:gd name="connsiteY1711" fmla="*/ 4542543 h 6822001"/>
              <a:gd name="connsiteX1712" fmla="*/ 12126841 w 12192000"/>
              <a:gd name="connsiteY1712" fmla="*/ 4514815 h 6822001"/>
              <a:gd name="connsiteX1713" fmla="*/ 12079420 w 12192000"/>
              <a:gd name="connsiteY1713" fmla="*/ 4531902 h 6822001"/>
              <a:gd name="connsiteX1714" fmla="*/ 12063854 w 12192000"/>
              <a:gd name="connsiteY1714" fmla="*/ 4591759 h 6822001"/>
              <a:gd name="connsiteX1715" fmla="*/ 12066904 w 12192000"/>
              <a:gd name="connsiteY1715" fmla="*/ 4623529 h 6822001"/>
              <a:gd name="connsiteX1716" fmla="*/ 12075438 w 12192000"/>
              <a:gd name="connsiteY1716" fmla="*/ 4646193 h 6822001"/>
              <a:gd name="connsiteX1717" fmla="*/ 12094778 w 12192000"/>
              <a:gd name="connsiteY1717" fmla="*/ 4663894 h 6822001"/>
              <a:gd name="connsiteX1718" fmla="*/ 12125704 w 12192000"/>
              <a:gd name="connsiteY1718" fmla="*/ 4669931 h 6822001"/>
              <a:gd name="connsiteX1719" fmla="*/ 12173798 w 12192000"/>
              <a:gd name="connsiteY1719" fmla="*/ 4651001 h 6822001"/>
              <a:gd name="connsiteX1720" fmla="*/ 12187761 w 12192000"/>
              <a:gd name="connsiteY1720" fmla="*/ 4591247 h 6822001"/>
              <a:gd name="connsiteX1721" fmla="*/ 12183520 w 12192000"/>
              <a:gd name="connsiteY1721" fmla="*/ 4556255 h 6822001"/>
              <a:gd name="connsiteX1722" fmla="*/ 12177780 w 12192000"/>
              <a:gd name="connsiteY1722" fmla="*/ 4540855 h 6822001"/>
              <a:gd name="connsiteX1723" fmla="*/ 12168006 w 12192000"/>
              <a:gd name="connsiteY1723" fmla="*/ 4528269 h 6822001"/>
              <a:gd name="connsiteX1724" fmla="*/ 12151975 w 12192000"/>
              <a:gd name="connsiteY1724" fmla="*/ 4518549 h 6822001"/>
              <a:gd name="connsiteX1725" fmla="*/ 12126841 w 12192000"/>
              <a:gd name="connsiteY1725" fmla="*/ 4514815 h 6822001"/>
              <a:gd name="connsiteX1726" fmla="*/ 9560096 w 12192000"/>
              <a:gd name="connsiteY1726" fmla="*/ 4423479 h 6822001"/>
              <a:gd name="connsiteX1727" fmla="*/ 9518621 w 12192000"/>
              <a:gd name="connsiteY1727" fmla="*/ 4430744 h 6822001"/>
              <a:gd name="connsiteX1728" fmla="*/ 9488627 w 12192000"/>
              <a:gd name="connsiteY1728" fmla="*/ 4458319 h 6822001"/>
              <a:gd name="connsiteX1729" fmla="*/ 9478388 w 12192000"/>
              <a:gd name="connsiteY1729" fmla="*/ 4501037 h 6822001"/>
              <a:gd name="connsiteX1730" fmla="*/ 9487748 w 12192000"/>
              <a:gd name="connsiteY1730" fmla="*/ 4542374 h 6822001"/>
              <a:gd name="connsiteX1731" fmla="*/ 9514122 w 12192000"/>
              <a:gd name="connsiteY1731" fmla="*/ 4569489 h 6822001"/>
              <a:gd name="connsiteX1732" fmla="*/ 9558131 w 12192000"/>
              <a:gd name="connsiteY1732" fmla="*/ 4578595 h 6822001"/>
              <a:gd name="connsiteX1733" fmla="*/ 9596037 w 12192000"/>
              <a:gd name="connsiteY1733" fmla="*/ 4573530 h 6822001"/>
              <a:gd name="connsiteX1734" fmla="*/ 9632807 w 12192000"/>
              <a:gd name="connsiteY1734" fmla="*/ 4554448 h 6822001"/>
              <a:gd name="connsiteX1735" fmla="*/ 9632807 w 12192000"/>
              <a:gd name="connsiteY1735" fmla="*/ 4490498 h 6822001"/>
              <a:gd name="connsiteX1736" fmla="*/ 9560406 w 12192000"/>
              <a:gd name="connsiteY1736" fmla="*/ 4490498 h 6822001"/>
              <a:gd name="connsiteX1737" fmla="*/ 9560406 w 12192000"/>
              <a:gd name="connsiteY1737" fmla="*/ 4521706 h 6822001"/>
              <a:gd name="connsiteX1738" fmla="*/ 9591745 w 12192000"/>
              <a:gd name="connsiteY1738" fmla="*/ 4521706 h 6822001"/>
              <a:gd name="connsiteX1739" fmla="*/ 9591745 w 12192000"/>
              <a:gd name="connsiteY1739" fmla="*/ 4535826 h 6822001"/>
              <a:gd name="connsiteX1740" fmla="*/ 9575404 w 12192000"/>
              <a:gd name="connsiteY1740" fmla="*/ 4543500 h 6822001"/>
              <a:gd name="connsiteX1741" fmla="*/ 9560406 w 12192000"/>
              <a:gd name="connsiteY1741" fmla="*/ 4545751 h 6822001"/>
              <a:gd name="connsiteX1742" fmla="*/ 9534601 w 12192000"/>
              <a:gd name="connsiteY1742" fmla="*/ 4535315 h 6822001"/>
              <a:gd name="connsiteX1743" fmla="*/ 9525344 w 12192000"/>
              <a:gd name="connsiteY1743" fmla="*/ 4500526 h 6822001"/>
              <a:gd name="connsiteX1744" fmla="*/ 9534497 w 12192000"/>
              <a:gd name="connsiteY1744" fmla="*/ 4467016 h 6822001"/>
              <a:gd name="connsiteX1745" fmla="*/ 9559062 w 12192000"/>
              <a:gd name="connsiteY1745" fmla="*/ 4456426 h 6822001"/>
              <a:gd name="connsiteX1746" fmla="*/ 9576076 w 12192000"/>
              <a:gd name="connsiteY1746" fmla="*/ 4460929 h 6822001"/>
              <a:gd name="connsiteX1747" fmla="*/ 9585540 w 12192000"/>
              <a:gd name="connsiteY1747" fmla="*/ 4473923 h 6822001"/>
              <a:gd name="connsiteX1748" fmla="*/ 9630737 w 12192000"/>
              <a:gd name="connsiteY1748" fmla="*/ 4465942 h 6822001"/>
              <a:gd name="connsiteX1749" fmla="*/ 9618378 w 12192000"/>
              <a:gd name="connsiteY1749" fmla="*/ 4441948 h 6822001"/>
              <a:gd name="connsiteX1750" fmla="*/ 9597692 w 12192000"/>
              <a:gd name="connsiteY1750" fmla="*/ 4427981 h 6822001"/>
              <a:gd name="connsiteX1751" fmla="*/ 9560096 w 12192000"/>
              <a:gd name="connsiteY1751" fmla="*/ 4423479 h 6822001"/>
              <a:gd name="connsiteX1752" fmla="*/ 63093 w 12192000"/>
              <a:gd name="connsiteY1752" fmla="*/ 4417792 h 6822001"/>
              <a:gd name="connsiteX1753" fmla="*/ 74780 w 12192000"/>
              <a:gd name="connsiteY1753" fmla="*/ 4417792 h 6822001"/>
              <a:gd name="connsiteX1754" fmla="*/ 100844 w 12192000"/>
              <a:gd name="connsiteY1754" fmla="*/ 4426592 h 6822001"/>
              <a:gd name="connsiteX1755" fmla="*/ 108705 w 12192000"/>
              <a:gd name="connsiteY1755" fmla="*/ 4459231 h 6822001"/>
              <a:gd name="connsiteX1756" fmla="*/ 105188 w 12192000"/>
              <a:gd name="connsiteY1756" fmla="*/ 4485272 h 6822001"/>
              <a:gd name="connsiteX1757" fmla="*/ 95466 w 12192000"/>
              <a:gd name="connsiteY1757" fmla="*/ 4496527 h 6822001"/>
              <a:gd name="connsiteX1758" fmla="*/ 74573 w 12192000"/>
              <a:gd name="connsiteY1758" fmla="*/ 4499750 h 6822001"/>
              <a:gd name="connsiteX1759" fmla="*/ 63093 w 12192000"/>
              <a:gd name="connsiteY1759" fmla="*/ 4499750 h 6822001"/>
              <a:gd name="connsiteX1760" fmla="*/ 5675170 w 12192000"/>
              <a:gd name="connsiteY1760" fmla="*/ 4413733 h 6822001"/>
              <a:gd name="connsiteX1761" fmla="*/ 5635196 w 12192000"/>
              <a:gd name="connsiteY1761" fmla="*/ 4423760 h 6822001"/>
              <a:gd name="connsiteX1762" fmla="*/ 5616113 w 12192000"/>
              <a:gd name="connsiteY1762" fmla="*/ 4452614 h 6822001"/>
              <a:gd name="connsiteX1763" fmla="*/ 5655933 w 12192000"/>
              <a:gd name="connsiteY1763" fmla="*/ 4459674 h 6822001"/>
              <a:gd name="connsiteX1764" fmla="*/ 5662243 w 12192000"/>
              <a:gd name="connsiteY1764" fmla="*/ 4444071 h 6822001"/>
              <a:gd name="connsiteX1765" fmla="*/ 5674343 w 12192000"/>
              <a:gd name="connsiteY1765" fmla="*/ 4439620 h 6822001"/>
              <a:gd name="connsiteX1766" fmla="*/ 5685720 w 12192000"/>
              <a:gd name="connsiteY1766" fmla="*/ 4443713 h 6822001"/>
              <a:gd name="connsiteX1767" fmla="*/ 5689857 w 12192000"/>
              <a:gd name="connsiteY1767" fmla="*/ 4454661 h 6822001"/>
              <a:gd name="connsiteX1768" fmla="*/ 5684325 w 12192000"/>
              <a:gd name="connsiteY1768" fmla="*/ 4467041 h 6822001"/>
              <a:gd name="connsiteX1769" fmla="*/ 5670517 w 12192000"/>
              <a:gd name="connsiteY1769" fmla="*/ 4472260 h 6822001"/>
              <a:gd name="connsiteX1770" fmla="*/ 5665035 w 12192000"/>
              <a:gd name="connsiteY1770" fmla="*/ 4471748 h 6822001"/>
              <a:gd name="connsiteX1771" fmla="*/ 5662862 w 12192000"/>
              <a:gd name="connsiteY1771" fmla="*/ 4501523 h 6822001"/>
              <a:gd name="connsiteX1772" fmla="*/ 5676515 w 12192000"/>
              <a:gd name="connsiteY1772" fmla="*/ 4499067 h 6822001"/>
              <a:gd name="connsiteX1773" fmla="*/ 5691254 w 12192000"/>
              <a:gd name="connsiteY1773" fmla="*/ 4504797 h 6822001"/>
              <a:gd name="connsiteX1774" fmla="*/ 5696684 w 12192000"/>
              <a:gd name="connsiteY1774" fmla="*/ 4520964 h 6822001"/>
              <a:gd name="connsiteX1775" fmla="*/ 5691047 w 12192000"/>
              <a:gd name="connsiteY1775" fmla="*/ 4537335 h 6822001"/>
              <a:gd name="connsiteX1776" fmla="*/ 5676929 w 12192000"/>
              <a:gd name="connsiteY1776" fmla="*/ 4543474 h 6822001"/>
              <a:gd name="connsiteX1777" fmla="*/ 5663639 w 12192000"/>
              <a:gd name="connsiteY1777" fmla="*/ 4538614 h 6822001"/>
              <a:gd name="connsiteX1778" fmla="*/ 5655933 w 12192000"/>
              <a:gd name="connsiteY1778" fmla="*/ 4521168 h 6822001"/>
              <a:gd name="connsiteX1779" fmla="*/ 5613838 w 12192000"/>
              <a:gd name="connsiteY1779" fmla="*/ 4526694 h 6822001"/>
              <a:gd name="connsiteX1780" fmla="*/ 5625681 w 12192000"/>
              <a:gd name="connsiteY1780" fmla="*/ 4549971 h 6822001"/>
              <a:gd name="connsiteX1781" fmla="*/ 5645331 w 12192000"/>
              <a:gd name="connsiteY1781" fmla="*/ 4564040 h 6822001"/>
              <a:gd name="connsiteX1782" fmla="*/ 5677963 w 12192000"/>
              <a:gd name="connsiteY1782" fmla="*/ 4568849 h 6822001"/>
              <a:gd name="connsiteX1783" fmla="*/ 5712197 w 12192000"/>
              <a:gd name="connsiteY1783" fmla="*/ 4562352 h 6822001"/>
              <a:gd name="connsiteX1784" fmla="*/ 5732160 w 12192000"/>
              <a:gd name="connsiteY1784" fmla="*/ 4543832 h 6822001"/>
              <a:gd name="connsiteX1785" fmla="*/ 5739090 w 12192000"/>
              <a:gd name="connsiteY1785" fmla="*/ 4518713 h 6822001"/>
              <a:gd name="connsiteX1786" fmla="*/ 5734901 w 12192000"/>
              <a:gd name="connsiteY1786" fmla="*/ 4500756 h 6822001"/>
              <a:gd name="connsiteX1787" fmla="*/ 5723161 w 12192000"/>
              <a:gd name="connsiteY1787" fmla="*/ 4488631 h 6822001"/>
              <a:gd name="connsiteX1788" fmla="*/ 5709716 w 12192000"/>
              <a:gd name="connsiteY1788" fmla="*/ 4483617 h 6822001"/>
              <a:gd name="connsiteX1789" fmla="*/ 5725954 w 12192000"/>
              <a:gd name="connsiteY1789" fmla="*/ 4469804 h 6822001"/>
              <a:gd name="connsiteX1790" fmla="*/ 5731333 w 12192000"/>
              <a:gd name="connsiteY1790" fmla="*/ 4452205 h 6822001"/>
              <a:gd name="connsiteX1791" fmla="*/ 5718094 w 12192000"/>
              <a:gd name="connsiteY1791" fmla="*/ 4424681 h 6822001"/>
              <a:gd name="connsiteX1792" fmla="*/ 5675170 w 12192000"/>
              <a:gd name="connsiteY1792" fmla="*/ 4413733 h 6822001"/>
              <a:gd name="connsiteX1793" fmla="*/ 16239 w 12192000"/>
              <a:gd name="connsiteY1793" fmla="*/ 4383822 h 6822001"/>
              <a:gd name="connsiteX1794" fmla="*/ 16239 w 12192000"/>
              <a:gd name="connsiteY1794" fmla="*/ 4533822 h 6822001"/>
              <a:gd name="connsiteX1795" fmla="*/ 85847 w 12192000"/>
              <a:gd name="connsiteY1795" fmla="*/ 4533822 h 6822001"/>
              <a:gd name="connsiteX1796" fmla="*/ 113772 w 12192000"/>
              <a:gd name="connsiteY1796" fmla="*/ 4529729 h 6822001"/>
              <a:gd name="connsiteX1797" fmla="*/ 134872 w 12192000"/>
              <a:gd name="connsiteY1797" fmla="*/ 4517809 h 6822001"/>
              <a:gd name="connsiteX1798" fmla="*/ 150231 w 12192000"/>
              <a:gd name="connsiteY1798" fmla="*/ 4495606 h 6822001"/>
              <a:gd name="connsiteX1799" fmla="*/ 155765 w 12192000"/>
              <a:gd name="connsiteY1799" fmla="*/ 4458311 h 6822001"/>
              <a:gd name="connsiteX1800" fmla="*/ 152041 w 12192000"/>
              <a:gd name="connsiteY1800" fmla="*/ 4429252 h 6822001"/>
              <a:gd name="connsiteX1801" fmla="*/ 140043 w 12192000"/>
              <a:gd name="connsiteY1801" fmla="*/ 4405207 h 6822001"/>
              <a:gd name="connsiteX1802" fmla="*/ 119100 w 12192000"/>
              <a:gd name="connsiteY1802" fmla="*/ 4389347 h 6822001"/>
              <a:gd name="connsiteX1803" fmla="*/ 85847 w 12192000"/>
              <a:gd name="connsiteY1803" fmla="*/ 4383822 h 6822001"/>
              <a:gd name="connsiteX1804" fmla="*/ 1846984 w 12192000"/>
              <a:gd name="connsiteY1804" fmla="*/ 4380289 h 6822001"/>
              <a:gd name="connsiteX1805" fmla="*/ 1846984 w 12192000"/>
              <a:gd name="connsiteY1805" fmla="*/ 4472706 h 6822001"/>
              <a:gd name="connsiteX1806" fmla="*/ 1843313 w 12192000"/>
              <a:gd name="connsiteY1806" fmla="*/ 4492180 h 6822001"/>
              <a:gd name="connsiteX1807" fmla="*/ 1831780 w 12192000"/>
              <a:gd name="connsiteY1807" fmla="*/ 4497956 h 6822001"/>
              <a:gd name="connsiteX1808" fmla="*/ 1824127 w 12192000"/>
              <a:gd name="connsiteY1808" fmla="*/ 4496012 h 6822001"/>
              <a:gd name="connsiteX1809" fmla="*/ 1818541 w 12192000"/>
              <a:gd name="connsiteY1809" fmla="*/ 4488236 h 6822001"/>
              <a:gd name="connsiteX1810" fmla="*/ 1816783 w 12192000"/>
              <a:gd name="connsiteY1810" fmla="*/ 4473502 h 6822001"/>
              <a:gd name="connsiteX1811" fmla="*/ 1771999 w 12192000"/>
              <a:gd name="connsiteY1811" fmla="*/ 4479539 h 6822001"/>
              <a:gd name="connsiteX1812" fmla="*/ 1780118 w 12192000"/>
              <a:gd name="connsiteY1812" fmla="*/ 4508751 h 6822001"/>
              <a:gd name="connsiteX1813" fmla="*/ 1799614 w 12192000"/>
              <a:gd name="connsiteY1813" fmla="*/ 4526708 h 6822001"/>
              <a:gd name="connsiteX1814" fmla="*/ 1835194 w 12192000"/>
              <a:gd name="connsiteY1814" fmla="*/ 4532847 h 6822001"/>
              <a:gd name="connsiteX1815" fmla="*/ 1870825 w 12192000"/>
              <a:gd name="connsiteY1815" fmla="*/ 4523542 h 6822001"/>
              <a:gd name="connsiteX1816" fmla="*/ 1889338 w 12192000"/>
              <a:gd name="connsiteY1816" fmla="*/ 4500843 h 6822001"/>
              <a:gd name="connsiteX1817" fmla="*/ 1893941 w 12192000"/>
              <a:gd name="connsiteY1817" fmla="*/ 4461783 h 6822001"/>
              <a:gd name="connsiteX1818" fmla="*/ 1893941 w 12192000"/>
              <a:gd name="connsiteY1818" fmla="*/ 4380289 h 6822001"/>
              <a:gd name="connsiteX1819" fmla="*/ 10693413 w 12192000"/>
              <a:gd name="connsiteY1819" fmla="*/ 4302205 h 6822001"/>
              <a:gd name="connsiteX1820" fmla="*/ 10727146 w 12192000"/>
              <a:gd name="connsiteY1820" fmla="*/ 4452205 h 6822001"/>
              <a:gd name="connsiteX1821" fmla="*/ 10773091 w 12192000"/>
              <a:gd name="connsiteY1821" fmla="*/ 4452205 h 6822001"/>
              <a:gd name="connsiteX1822" fmla="*/ 10799581 w 12192000"/>
              <a:gd name="connsiteY1822" fmla="*/ 4357765 h 6822001"/>
              <a:gd name="connsiteX1823" fmla="*/ 10826176 w 12192000"/>
              <a:gd name="connsiteY1823" fmla="*/ 4452205 h 6822001"/>
              <a:gd name="connsiteX1824" fmla="*/ 10872121 w 12192000"/>
              <a:gd name="connsiteY1824" fmla="*/ 4452205 h 6822001"/>
              <a:gd name="connsiteX1825" fmla="*/ 10905545 w 12192000"/>
              <a:gd name="connsiteY1825" fmla="*/ 4302205 h 6822001"/>
              <a:gd name="connsiteX1826" fmla="*/ 10861274 w 12192000"/>
              <a:gd name="connsiteY1826" fmla="*/ 4302205 h 6822001"/>
              <a:gd name="connsiteX1827" fmla="*/ 10845234 w 12192000"/>
              <a:gd name="connsiteY1827" fmla="*/ 4386067 h 6822001"/>
              <a:gd name="connsiteX1828" fmla="*/ 10821727 w 12192000"/>
              <a:gd name="connsiteY1828" fmla="*/ 4302205 h 6822001"/>
              <a:gd name="connsiteX1829" fmla="*/ 10777385 w 12192000"/>
              <a:gd name="connsiteY1829" fmla="*/ 4302205 h 6822001"/>
              <a:gd name="connsiteX1830" fmla="*/ 10753936 w 12192000"/>
              <a:gd name="connsiteY1830" fmla="*/ 4386179 h 6822001"/>
              <a:gd name="connsiteX1831" fmla="*/ 10737914 w 12192000"/>
              <a:gd name="connsiteY1831" fmla="*/ 4302205 h 6822001"/>
              <a:gd name="connsiteX1832" fmla="*/ 12121980 w 12192000"/>
              <a:gd name="connsiteY1832" fmla="*/ 4293153 h 6822001"/>
              <a:gd name="connsiteX1833" fmla="*/ 12137081 w 12192000"/>
              <a:gd name="connsiteY1833" fmla="*/ 4300060 h 6822001"/>
              <a:gd name="connsiteX1834" fmla="*/ 12143287 w 12192000"/>
              <a:gd name="connsiteY1834" fmla="*/ 4319142 h 6822001"/>
              <a:gd name="connsiteX1835" fmla="*/ 12137391 w 12192000"/>
              <a:gd name="connsiteY1835" fmla="*/ 4337560 h 6822001"/>
              <a:gd name="connsiteX1836" fmla="*/ 12122601 w 12192000"/>
              <a:gd name="connsiteY1836" fmla="*/ 4344006 h 6822001"/>
              <a:gd name="connsiteX1837" fmla="*/ 12108276 w 12192000"/>
              <a:gd name="connsiteY1837" fmla="*/ 4337355 h 6822001"/>
              <a:gd name="connsiteX1838" fmla="*/ 12102535 w 12192000"/>
              <a:gd name="connsiteY1838" fmla="*/ 4318120 h 6822001"/>
              <a:gd name="connsiteX1839" fmla="*/ 12108069 w 12192000"/>
              <a:gd name="connsiteY1839" fmla="*/ 4299396 h 6822001"/>
              <a:gd name="connsiteX1840" fmla="*/ 12121980 w 12192000"/>
              <a:gd name="connsiteY1840" fmla="*/ 4293153 h 6822001"/>
              <a:gd name="connsiteX1841" fmla="*/ 12120739 w 12192000"/>
              <a:gd name="connsiteY1841" fmla="*/ 4267166 h 6822001"/>
              <a:gd name="connsiteX1842" fmla="*/ 12089296 w 12192000"/>
              <a:gd name="connsiteY1842" fmla="*/ 4273457 h 6822001"/>
              <a:gd name="connsiteX1843" fmla="*/ 12069646 w 12192000"/>
              <a:gd name="connsiteY1843" fmla="*/ 4292028 h 6822001"/>
              <a:gd name="connsiteX1844" fmla="*/ 12062509 w 12192000"/>
              <a:gd name="connsiteY1844" fmla="*/ 4319245 h 6822001"/>
              <a:gd name="connsiteX1845" fmla="*/ 12076524 w 12192000"/>
              <a:gd name="connsiteY1845" fmla="*/ 4355466 h 6822001"/>
              <a:gd name="connsiteX1846" fmla="*/ 12110913 w 12192000"/>
              <a:gd name="connsiteY1846" fmla="*/ 4369791 h 6822001"/>
              <a:gd name="connsiteX1847" fmla="*/ 12129324 w 12192000"/>
              <a:gd name="connsiteY1847" fmla="*/ 4366209 h 6822001"/>
              <a:gd name="connsiteX1848" fmla="*/ 12144838 w 12192000"/>
              <a:gd name="connsiteY1848" fmla="*/ 4354955 h 6822001"/>
              <a:gd name="connsiteX1849" fmla="*/ 12138633 w 12192000"/>
              <a:gd name="connsiteY1849" fmla="*/ 4386571 h 6822001"/>
              <a:gd name="connsiteX1850" fmla="*/ 12122808 w 12192000"/>
              <a:gd name="connsiteY1850" fmla="*/ 4396701 h 6822001"/>
              <a:gd name="connsiteX1851" fmla="*/ 12113189 w 12192000"/>
              <a:gd name="connsiteY1851" fmla="*/ 4393120 h 6822001"/>
              <a:gd name="connsiteX1852" fmla="*/ 12107604 w 12192000"/>
              <a:gd name="connsiteY1852" fmla="*/ 4380841 h 6822001"/>
              <a:gd name="connsiteX1853" fmla="*/ 12065716 w 12192000"/>
              <a:gd name="connsiteY1853" fmla="*/ 4386060 h 6822001"/>
              <a:gd name="connsiteX1854" fmla="*/ 12076368 w 12192000"/>
              <a:gd name="connsiteY1854" fmla="*/ 4406011 h 6822001"/>
              <a:gd name="connsiteX1855" fmla="*/ 12093744 w 12192000"/>
              <a:gd name="connsiteY1855" fmla="*/ 4418137 h 6822001"/>
              <a:gd name="connsiteX1856" fmla="*/ 12122290 w 12192000"/>
              <a:gd name="connsiteY1856" fmla="*/ 4422281 h 6822001"/>
              <a:gd name="connsiteX1857" fmla="*/ 12170178 w 12192000"/>
              <a:gd name="connsiteY1857" fmla="*/ 4403402 h 6822001"/>
              <a:gd name="connsiteX1858" fmla="*/ 12187450 w 12192000"/>
              <a:gd name="connsiteY1858" fmla="*/ 4343904 h 6822001"/>
              <a:gd name="connsiteX1859" fmla="*/ 12179228 w 12192000"/>
              <a:gd name="connsiteY1859" fmla="*/ 4299446 h 6822001"/>
              <a:gd name="connsiteX1860" fmla="*/ 12157249 w 12192000"/>
              <a:gd name="connsiteY1860" fmla="*/ 4274890 h 6822001"/>
              <a:gd name="connsiteX1861" fmla="*/ 12120739 w 12192000"/>
              <a:gd name="connsiteY1861" fmla="*/ 4267166 h 6822001"/>
              <a:gd name="connsiteX1862" fmla="*/ 9484387 w 12192000"/>
              <a:gd name="connsiteY1862" fmla="*/ 4178388 h 6822001"/>
              <a:gd name="connsiteX1863" fmla="*/ 9484387 w 12192000"/>
              <a:gd name="connsiteY1863" fmla="*/ 4328387 h 6822001"/>
              <a:gd name="connsiteX1864" fmla="*/ 9531447 w 12192000"/>
              <a:gd name="connsiteY1864" fmla="*/ 4328387 h 6822001"/>
              <a:gd name="connsiteX1865" fmla="*/ 9531447 w 12192000"/>
              <a:gd name="connsiteY1865" fmla="*/ 4267098 h 6822001"/>
              <a:gd name="connsiteX1866" fmla="*/ 9590194 w 12192000"/>
              <a:gd name="connsiteY1866" fmla="*/ 4267098 h 6822001"/>
              <a:gd name="connsiteX1867" fmla="*/ 9590194 w 12192000"/>
              <a:gd name="connsiteY1867" fmla="*/ 4236811 h 6822001"/>
              <a:gd name="connsiteX1868" fmla="*/ 9531447 w 12192000"/>
              <a:gd name="connsiteY1868" fmla="*/ 4236811 h 6822001"/>
              <a:gd name="connsiteX1869" fmla="*/ 9531447 w 12192000"/>
              <a:gd name="connsiteY1869" fmla="*/ 4210618 h 6822001"/>
              <a:gd name="connsiteX1870" fmla="*/ 9600226 w 12192000"/>
              <a:gd name="connsiteY1870" fmla="*/ 4210618 h 6822001"/>
              <a:gd name="connsiteX1871" fmla="*/ 9600226 w 12192000"/>
              <a:gd name="connsiteY1871" fmla="*/ 4178388 h 6822001"/>
              <a:gd name="connsiteX1872" fmla="*/ 5676204 w 12192000"/>
              <a:gd name="connsiteY1872" fmla="*/ 4156558 h 6822001"/>
              <a:gd name="connsiteX1873" fmla="*/ 5642849 w 12192000"/>
              <a:gd name="connsiteY1873" fmla="*/ 4161827 h 6822001"/>
              <a:gd name="connsiteX1874" fmla="*/ 5624180 w 12192000"/>
              <a:gd name="connsiteY1874" fmla="*/ 4176971 h 6822001"/>
              <a:gd name="connsiteX1875" fmla="*/ 5615079 w 12192000"/>
              <a:gd name="connsiteY1875" fmla="*/ 4204444 h 6822001"/>
              <a:gd name="connsiteX1876" fmla="*/ 5657277 w 12192000"/>
              <a:gd name="connsiteY1876" fmla="*/ 4207820 h 6822001"/>
              <a:gd name="connsiteX1877" fmla="*/ 5664155 w 12192000"/>
              <a:gd name="connsiteY1877" fmla="*/ 4190119 h 6822001"/>
              <a:gd name="connsiteX1878" fmla="*/ 5677343 w 12192000"/>
              <a:gd name="connsiteY1878" fmla="*/ 4185105 h 6822001"/>
              <a:gd name="connsiteX1879" fmla="*/ 5690220 w 12192000"/>
              <a:gd name="connsiteY1879" fmla="*/ 4189965 h 6822001"/>
              <a:gd name="connsiteX1880" fmla="*/ 5695340 w 12192000"/>
              <a:gd name="connsiteY1880" fmla="*/ 4201681 h 6822001"/>
              <a:gd name="connsiteX1881" fmla="*/ 5690167 w 12192000"/>
              <a:gd name="connsiteY1881" fmla="*/ 4215085 h 6822001"/>
              <a:gd name="connsiteX1882" fmla="*/ 5666482 w 12192000"/>
              <a:gd name="connsiteY1882" fmla="*/ 4235753 h 6822001"/>
              <a:gd name="connsiteX1883" fmla="*/ 5625163 w 12192000"/>
              <a:gd name="connsiteY1883" fmla="*/ 4274276 h 6822001"/>
              <a:gd name="connsiteX1884" fmla="*/ 5611976 w 12192000"/>
              <a:gd name="connsiteY1884" fmla="*/ 4309116 h 6822001"/>
              <a:gd name="connsiteX1885" fmla="*/ 5738365 w 12192000"/>
              <a:gd name="connsiteY1885" fmla="*/ 4309116 h 6822001"/>
              <a:gd name="connsiteX1886" fmla="*/ 5738365 w 12192000"/>
              <a:gd name="connsiteY1886" fmla="*/ 4275146 h 6822001"/>
              <a:gd name="connsiteX1887" fmla="*/ 5672586 w 12192000"/>
              <a:gd name="connsiteY1887" fmla="*/ 4275146 h 6822001"/>
              <a:gd name="connsiteX1888" fmla="*/ 5682669 w 12192000"/>
              <a:gd name="connsiteY1888" fmla="*/ 4266040 h 6822001"/>
              <a:gd name="connsiteX1889" fmla="*/ 5699684 w 12192000"/>
              <a:gd name="connsiteY1889" fmla="*/ 4253864 h 6822001"/>
              <a:gd name="connsiteX1890" fmla="*/ 5729212 w 12192000"/>
              <a:gd name="connsiteY1890" fmla="*/ 4226442 h 6822001"/>
              <a:gd name="connsiteX1891" fmla="*/ 5737331 w 12192000"/>
              <a:gd name="connsiteY1891" fmla="*/ 4200248 h 6822001"/>
              <a:gd name="connsiteX1892" fmla="*/ 5730247 w 12192000"/>
              <a:gd name="connsiteY1892" fmla="*/ 4176971 h 6822001"/>
              <a:gd name="connsiteX1893" fmla="*/ 5710801 w 12192000"/>
              <a:gd name="connsiteY1893" fmla="*/ 4161572 h 6822001"/>
              <a:gd name="connsiteX1894" fmla="*/ 5676204 w 12192000"/>
              <a:gd name="connsiteY1894" fmla="*/ 4156558 h 6822001"/>
              <a:gd name="connsiteX1895" fmla="*/ 86778 w 12192000"/>
              <a:gd name="connsiteY1895" fmla="*/ 4133614 h 6822001"/>
              <a:gd name="connsiteX1896" fmla="*/ 30151 w 12192000"/>
              <a:gd name="connsiteY1896" fmla="*/ 4153605 h 6822001"/>
              <a:gd name="connsiteX1897" fmla="*/ 10137 w 12192000"/>
              <a:gd name="connsiteY1897" fmla="*/ 4210814 h 6822001"/>
              <a:gd name="connsiteX1898" fmla="*/ 21514 w 12192000"/>
              <a:gd name="connsiteY1898" fmla="*/ 4256624 h 6822001"/>
              <a:gd name="connsiteX1899" fmla="*/ 48561 w 12192000"/>
              <a:gd name="connsiteY1899" fmla="*/ 4281624 h 6822001"/>
              <a:gd name="connsiteX1900" fmla="*/ 88949 w 12192000"/>
              <a:gd name="connsiteY1900" fmla="*/ 4288730 h 6822001"/>
              <a:gd name="connsiteX1901" fmla="*/ 122512 w 12192000"/>
              <a:gd name="connsiteY1901" fmla="*/ 4282898 h 6822001"/>
              <a:gd name="connsiteX1902" fmla="*/ 144594 w 12192000"/>
              <a:gd name="connsiteY1902" fmla="*/ 4265606 h 6822001"/>
              <a:gd name="connsiteX1903" fmla="*/ 157626 w 12192000"/>
              <a:gd name="connsiteY1903" fmla="*/ 4237059 h 6822001"/>
              <a:gd name="connsiteX1904" fmla="*/ 116565 w 12192000"/>
              <a:gd name="connsiteY1904" fmla="*/ 4224781 h 6822001"/>
              <a:gd name="connsiteX1905" fmla="*/ 106584 w 12192000"/>
              <a:gd name="connsiteY1905" fmla="*/ 4246472 h 6822001"/>
              <a:gd name="connsiteX1906" fmla="*/ 86260 w 12192000"/>
              <a:gd name="connsiteY1906" fmla="*/ 4253942 h 6822001"/>
              <a:gd name="connsiteX1907" fmla="*/ 64748 w 12192000"/>
              <a:gd name="connsiteY1907" fmla="*/ 4244693 h 6822001"/>
              <a:gd name="connsiteX1908" fmla="*/ 57094 w 12192000"/>
              <a:gd name="connsiteY1908" fmla="*/ 4210507 h 6822001"/>
              <a:gd name="connsiteX1909" fmla="*/ 63506 w 12192000"/>
              <a:gd name="connsiteY1909" fmla="*/ 4180974 h 6822001"/>
              <a:gd name="connsiteX1910" fmla="*/ 87915 w 12192000"/>
              <a:gd name="connsiteY1910" fmla="*/ 4168300 h 6822001"/>
              <a:gd name="connsiteX1911" fmla="*/ 100638 w 12192000"/>
              <a:gd name="connsiteY1911" fmla="*/ 4171165 h 6822001"/>
              <a:gd name="connsiteX1912" fmla="*/ 110256 w 12192000"/>
              <a:gd name="connsiteY1912" fmla="*/ 4179351 h 6822001"/>
              <a:gd name="connsiteX1913" fmla="*/ 114806 w 12192000"/>
              <a:gd name="connsiteY1913" fmla="*/ 4189378 h 6822001"/>
              <a:gd name="connsiteX1914" fmla="*/ 156178 w 12192000"/>
              <a:gd name="connsiteY1914" fmla="*/ 4180272 h 6822001"/>
              <a:gd name="connsiteX1915" fmla="*/ 131821 w 12192000"/>
              <a:gd name="connsiteY1915" fmla="*/ 4145074 h 6822001"/>
              <a:gd name="connsiteX1916" fmla="*/ 86778 w 12192000"/>
              <a:gd name="connsiteY1916" fmla="*/ 4133614 h 6822001"/>
              <a:gd name="connsiteX1917" fmla="*/ 1785754 w 12192000"/>
              <a:gd name="connsiteY1917" fmla="*/ 4132639 h 6822001"/>
              <a:gd name="connsiteX1918" fmla="*/ 1785754 w 12192000"/>
              <a:gd name="connsiteY1918" fmla="*/ 4282639 h 6822001"/>
              <a:gd name="connsiteX1919" fmla="*/ 1832711 w 12192000"/>
              <a:gd name="connsiteY1919" fmla="*/ 4282639 h 6822001"/>
              <a:gd name="connsiteX1920" fmla="*/ 1832711 w 12192000"/>
              <a:gd name="connsiteY1920" fmla="*/ 4132639 h 6822001"/>
              <a:gd name="connsiteX1921" fmla="*/ 12125394 w 12192000"/>
              <a:gd name="connsiteY1921" fmla="*/ 4103826 h 6822001"/>
              <a:gd name="connsiteX1922" fmla="*/ 12139408 w 12192000"/>
              <a:gd name="connsiteY1922" fmla="*/ 4110170 h 6822001"/>
              <a:gd name="connsiteX1923" fmla="*/ 12145459 w 12192000"/>
              <a:gd name="connsiteY1923" fmla="*/ 4126438 h 6822001"/>
              <a:gd name="connsiteX1924" fmla="*/ 12139459 w 12192000"/>
              <a:gd name="connsiteY1924" fmla="*/ 4142656 h 6822001"/>
              <a:gd name="connsiteX1925" fmla="*/ 12125910 w 12192000"/>
              <a:gd name="connsiteY1925" fmla="*/ 4149051 h 6822001"/>
              <a:gd name="connsiteX1926" fmla="*/ 12111947 w 12192000"/>
              <a:gd name="connsiteY1926" fmla="*/ 4142759 h 6822001"/>
              <a:gd name="connsiteX1927" fmla="*/ 12105845 w 12192000"/>
              <a:gd name="connsiteY1927" fmla="*/ 4126541 h 6822001"/>
              <a:gd name="connsiteX1928" fmla="*/ 12111690 w 12192000"/>
              <a:gd name="connsiteY1928" fmla="*/ 4109965 h 6822001"/>
              <a:gd name="connsiteX1929" fmla="*/ 12125394 w 12192000"/>
              <a:gd name="connsiteY1929" fmla="*/ 4103826 h 6822001"/>
              <a:gd name="connsiteX1930" fmla="*/ 10694136 w 12192000"/>
              <a:gd name="connsiteY1930" fmla="*/ 4054555 h 6822001"/>
              <a:gd name="connsiteX1931" fmla="*/ 10751401 w 12192000"/>
              <a:gd name="connsiteY1931" fmla="*/ 4204556 h 6822001"/>
              <a:gd name="connsiteX1932" fmla="*/ 10802183 w 12192000"/>
              <a:gd name="connsiteY1932" fmla="*/ 4204556 h 6822001"/>
              <a:gd name="connsiteX1933" fmla="*/ 10858484 w 12192000"/>
              <a:gd name="connsiteY1933" fmla="*/ 4054555 h 6822001"/>
              <a:gd name="connsiteX1934" fmla="*/ 10810931 w 12192000"/>
              <a:gd name="connsiteY1934" fmla="*/ 4054555 h 6822001"/>
              <a:gd name="connsiteX1935" fmla="*/ 10777242 w 12192000"/>
              <a:gd name="connsiteY1935" fmla="*/ 4162502 h 6822001"/>
              <a:gd name="connsiteX1936" fmla="*/ 10743115 w 12192000"/>
              <a:gd name="connsiteY1936" fmla="*/ 4054555 h 6822001"/>
              <a:gd name="connsiteX1937" fmla="*/ 12125394 w 12192000"/>
              <a:gd name="connsiteY1937" fmla="*/ 4044890 h 6822001"/>
              <a:gd name="connsiteX1938" fmla="*/ 12137805 w 12192000"/>
              <a:gd name="connsiteY1938" fmla="*/ 4049750 h 6822001"/>
              <a:gd name="connsiteX1939" fmla="*/ 12142666 w 12192000"/>
              <a:gd name="connsiteY1939" fmla="*/ 4062386 h 6822001"/>
              <a:gd name="connsiteX1940" fmla="*/ 12138012 w 12192000"/>
              <a:gd name="connsiteY1940" fmla="*/ 4074563 h 6822001"/>
              <a:gd name="connsiteX1941" fmla="*/ 12126117 w 12192000"/>
              <a:gd name="connsiteY1941" fmla="*/ 4079269 h 6822001"/>
              <a:gd name="connsiteX1942" fmla="*/ 12113034 w 12192000"/>
              <a:gd name="connsiteY1942" fmla="*/ 4074512 h 6822001"/>
              <a:gd name="connsiteX1943" fmla="*/ 12108121 w 12192000"/>
              <a:gd name="connsiteY1943" fmla="*/ 4061978 h 6822001"/>
              <a:gd name="connsiteX1944" fmla="*/ 12112930 w 12192000"/>
              <a:gd name="connsiteY1944" fmla="*/ 4049648 h 6822001"/>
              <a:gd name="connsiteX1945" fmla="*/ 12125394 w 12192000"/>
              <a:gd name="connsiteY1945" fmla="*/ 4044890 h 6822001"/>
              <a:gd name="connsiteX1946" fmla="*/ 12123324 w 12192000"/>
              <a:gd name="connsiteY1946" fmla="*/ 4019515 h 6822001"/>
              <a:gd name="connsiteX1947" fmla="*/ 12086400 w 12192000"/>
              <a:gd name="connsiteY1947" fmla="*/ 4028724 h 6822001"/>
              <a:gd name="connsiteX1948" fmla="*/ 12068508 w 12192000"/>
              <a:gd name="connsiteY1948" fmla="*/ 4059522 h 6822001"/>
              <a:gd name="connsiteX1949" fmla="*/ 12074713 w 12192000"/>
              <a:gd name="connsiteY1949" fmla="*/ 4079781 h 6822001"/>
              <a:gd name="connsiteX1950" fmla="*/ 12089193 w 12192000"/>
              <a:gd name="connsiteY1950" fmla="*/ 4091445 h 6822001"/>
              <a:gd name="connsiteX1951" fmla="*/ 12070059 w 12192000"/>
              <a:gd name="connsiteY1951" fmla="*/ 4105617 h 6822001"/>
              <a:gd name="connsiteX1952" fmla="*/ 12063854 w 12192000"/>
              <a:gd name="connsiteY1952" fmla="*/ 4127973 h 6822001"/>
              <a:gd name="connsiteX1953" fmla="*/ 12070473 w 12192000"/>
              <a:gd name="connsiteY1953" fmla="*/ 4152428 h 6822001"/>
              <a:gd name="connsiteX1954" fmla="*/ 12089814 w 12192000"/>
              <a:gd name="connsiteY1954" fmla="*/ 4169004 h 6822001"/>
              <a:gd name="connsiteX1955" fmla="*/ 12126635 w 12192000"/>
              <a:gd name="connsiteY1955" fmla="*/ 4174631 h 6822001"/>
              <a:gd name="connsiteX1956" fmla="*/ 12150785 w 12192000"/>
              <a:gd name="connsiteY1956" fmla="*/ 4172124 h 6822001"/>
              <a:gd name="connsiteX1957" fmla="*/ 12169713 w 12192000"/>
              <a:gd name="connsiteY1957" fmla="*/ 4164297 h 6822001"/>
              <a:gd name="connsiteX1958" fmla="*/ 12182538 w 12192000"/>
              <a:gd name="connsiteY1958" fmla="*/ 4149205 h 6822001"/>
              <a:gd name="connsiteX1959" fmla="*/ 12187761 w 12192000"/>
              <a:gd name="connsiteY1959" fmla="*/ 4128178 h 6822001"/>
              <a:gd name="connsiteX1960" fmla="*/ 12181711 w 12192000"/>
              <a:gd name="connsiteY1960" fmla="*/ 4106896 h 6822001"/>
              <a:gd name="connsiteX1961" fmla="*/ 12163352 w 12192000"/>
              <a:gd name="connsiteY1961" fmla="*/ 4091445 h 6822001"/>
              <a:gd name="connsiteX1962" fmla="*/ 12177004 w 12192000"/>
              <a:gd name="connsiteY1962" fmla="*/ 4078758 h 6822001"/>
              <a:gd name="connsiteX1963" fmla="*/ 12182796 w 12192000"/>
              <a:gd name="connsiteY1963" fmla="*/ 4059829 h 6822001"/>
              <a:gd name="connsiteX1964" fmla="*/ 12168264 w 12192000"/>
              <a:gd name="connsiteY1964" fmla="*/ 4030975 h 6822001"/>
              <a:gd name="connsiteX1965" fmla="*/ 12123324 w 12192000"/>
              <a:gd name="connsiteY1965" fmla="*/ 4019515 h 6822001"/>
              <a:gd name="connsiteX1966" fmla="*/ 62989 w 12192000"/>
              <a:gd name="connsiteY1966" fmla="*/ 3966378 h 6822001"/>
              <a:gd name="connsiteX1967" fmla="*/ 86778 w 12192000"/>
              <a:gd name="connsiteY1967" fmla="*/ 3966378 h 6822001"/>
              <a:gd name="connsiteX1968" fmla="*/ 103999 w 12192000"/>
              <a:gd name="connsiteY1968" fmla="*/ 3970419 h 6822001"/>
              <a:gd name="connsiteX1969" fmla="*/ 108911 w 12192000"/>
              <a:gd name="connsiteY1969" fmla="*/ 3981112 h 6822001"/>
              <a:gd name="connsiteX1970" fmla="*/ 103947 w 12192000"/>
              <a:gd name="connsiteY1970" fmla="*/ 3992520 h 6822001"/>
              <a:gd name="connsiteX1971" fmla="*/ 86881 w 12192000"/>
              <a:gd name="connsiteY1971" fmla="*/ 3996767 h 6822001"/>
              <a:gd name="connsiteX1972" fmla="*/ 62989 w 12192000"/>
              <a:gd name="connsiteY1972" fmla="*/ 3996767 h 6822001"/>
              <a:gd name="connsiteX1973" fmla="*/ 9484077 w 12192000"/>
              <a:gd name="connsiteY1973" fmla="*/ 3930737 h 6822001"/>
              <a:gd name="connsiteX1974" fmla="*/ 9484077 w 12192000"/>
              <a:gd name="connsiteY1974" fmla="*/ 4080738 h 6822001"/>
              <a:gd name="connsiteX1975" fmla="*/ 9611914 w 12192000"/>
              <a:gd name="connsiteY1975" fmla="*/ 4080738 h 6822001"/>
              <a:gd name="connsiteX1976" fmla="*/ 9611914 w 12192000"/>
              <a:gd name="connsiteY1976" fmla="*/ 4046767 h 6822001"/>
              <a:gd name="connsiteX1977" fmla="*/ 9531033 w 12192000"/>
              <a:gd name="connsiteY1977" fmla="*/ 4046767 h 6822001"/>
              <a:gd name="connsiteX1978" fmla="*/ 9531033 w 12192000"/>
              <a:gd name="connsiteY1978" fmla="*/ 4017197 h 6822001"/>
              <a:gd name="connsiteX1979" fmla="*/ 9603950 w 12192000"/>
              <a:gd name="connsiteY1979" fmla="*/ 4017197 h 6822001"/>
              <a:gd name="connsiteX1980" fmla="*/ 9603950 w 12192000"/>
              <a:gd name="connsiteY1980" fmla="*/ 3986604 h 6822001"/>
              <a:gd name="connsiteX1981" fmla="*/ 9531033 w 12192000"/>
              <a:gd name="connsiteY1981" fmla="*/ 3986604 h 6822001"/>
              <a:gd name="connsiteX1982" fmla="*/ 9531033 w 12192000"/>
              <a:gd name="connsiteY1982" fmla="*/ 3962763 h 6822001"/>
              <a:gd name="connsiteX1983" fmla="*/ 9609638 w 12192000"/>
              <a:gd name="connsiteY1983" fmla="*/ 3962763 h 6822001"/>
              <a:gd name="connsiteX1984" fmla="*/ 9609638 w 12192000"/>
              <a:gd name="connsiteY1984" fmla="*/ 3930737 h 6822001"/>
              <a:gd name="connsiteX1985" fmla="*/ 62989 w 12192000"/>
              <a:gd name="connsiteY1985" fmla="*/ 3909386 h 6822001"/>
              <a:gd name="connsiteX1986" fmla="*/ 83675 w 12192000"/>
              <a:gd name="connsiteY1986" fmla="*/ 3909386 h 6822001"/>
              <a:gd name="connsiteX1987" fmla="*/ 98620 w 12192000"/>
              <a:gd name="connsiteY1987" fmla="*/ 3913069 h 6822001"/>
              <a:gd name="connsiteX1988" fmla="*/ 102913 w 12192000"/>
              <a:gd name="connsiteY1988" fmla="*/ 3923301 h 6822001"/>
              <a:gd name="connsiteX1989" fmla="*/ 98620 w 12192000"/>
              <a:gd name="connsiteY1989" fmla="*/ 3934096 h 6822001"/>
              <a:gd name="connsiteX1990" fmla="*/ 83364 w 12192000"/>
              <a:gd name="connsiteY1990" fmla="*/ 3937831 h 6822001"/>
              <a:gd name="connsiteX1991" fmla="*/ 62989 w 12192000"/>
              <a:gd name="connsiteY1991" fmla="*/ 3937831 h 6822001"/>
              <a:gd name="connsiteX1992" fmla="*/ 5675688 w 12192000"/>
              <a:gd name="connsiteY1992" fmla="*/ 3908908 h 6822001"/>
              <a:gd name="connsiteX1993" fmla="*/ 5657070 w 12192000"/>
              <a:gd name="connsiteY1993" fmla="*/ 3932646 h 6822001"/>
              <a:gd name="connsiteX1994" fmla="*/ 5623663 w 12192000"/>
              <a:gd name="connsiteY1994" fmla="*/ 3949119 h 6822001"/>
              <a:gd name="connsiteX1995" fmla="*/ 5623663 w 12192000"/>
              <a:gd name="connsiteY1995" fmla="*/ 3983294 h 6822001"/>
              <a:gd name="connsiteX1996" fmla="*/ 5647917 w 12192000"/>
              <a:gd name="connsiteY1996" fmla="*/ 3974085 h 6822001"/>
              <a:gd name="connsiteX1997" fmla="*/ 5667931 w 12192000"/>
              <a:gd name="connsiteY1997" fmla="*/ 3961500 h 6822001"/>
              <a:gd name="connsiteX1998" fmla="*/ 5667931 w 12192000"/>
              <a:gd name="connsiteY1998" fmla="*/ 4061466 h 6822001"/>
              <a:gd name="connsiteX1999" fmla="*/ 5710543 w 12192000"/>
              <a:gd name="connsiteY1999" fmla="*/ 4061466 h 6822001"/>
              <a:gd name="connsiteX2000" fmla="*/ 5710543 w 12192000"/>
              <a:gd name="connsiteY2000" fmla="*/ 3908908 h 6822001"/>
              <a:gd name="connsiteX2001" fmla="*/ 1784100 w 12192000"/>
              <a:gd name="connsiteY2001" fmla="*/ 3884989 h 6822001"/>
              <a:gd name="connsiteX2002" fmla="*/ 1784100 w 12192000"/>
              <a:gd name="connsiteY2002" fmla="*/ 4034989 h 6822001"/>
              <a:gd name="connsiteX2003" fmla="*/ 1830953 w 12192000"/>
              <a:gd name="connsiteY2003" fmla="*/ 4034989 h 6822001"/>
              <a:gd name="connsiteX2004" fmla="*/ 1830953 w 12192000"/>
              <a:gd name="connsiteY2004" fmla="*/ 3974314 h 6822001"/>
              <a:gd name="connsiteX2005" fmla="*/ 1882150 w 12192000"/>
              <a:gd name="connsiteY2005" fmla="*/ 3974314 h 6822001"/>
              <a:gd name="connsiteX2006" fmla="*/ 1882150 w 12192000"/>
              <a:gd name="connsiteY2006" fmla="*/ 4034989 h 6822001"/>
              <a:gd name="connsiteX2007" fmla="*/ 1929210 w 12192000"/>
              <a:gd name="connsiteY2007" fmla="*/ 4034989 h 6822001"/>
              <a:gd name="connsiteX2008" fmla="*/ 1929210 w 12192000"/>
              <a:gd name="connsiteY2008" fmla="*/ 3884989 h 6822001"/>
              <a:gd name="connsiteX2009" fmla="*/ 1882150 w 12192000"/>
              <a:gd name="connsiteY2009" fmla="*/ 3884989 h 6822001"/>
              <a:gd name="connsiteX2010" fmla="*/ 1882150 w 12192000"/>
              <a:gd name="connsiteY2010" fmla="*/ 3937479 h 6822001"/>
              <a:gd name="connsiteX2011" fmla="*/ 1830953 w 12192000"/>
              <a:gd name="connsiteY2011" fmla="*/ 3937479 h 6822001"/>
              <a:gd name="connsiteX2012" fmla="*/ 1830953 w 12192000"/>
              <a:gd name="connsiteY2012" fmla="*/ 3884989 h 6822001"/>
              <a:gd name="connsiteX2013" fmla="*/ 15722 w 12192000"/>
              <a:gd name="connsiteY2013" fmla="*/ 3878997 h 6822001"/>
              <a:gd name="connsiteX2014" fmla="*/ 15722 w 12192000"/>
              <a:gd name="connsiteY2014" fmla="*/ 4028997 h 6822001"/>
              <a:gd name="connsiteX2015" fmla="*/ 96603 w 12192000"/>
              <a:gd name="connsiteY2015" fmla="*/ 4028997 h 6822001"/>
              <a:gd name="connsiteX2016" fmla="*/ 117599 w 12192000"/>
              <a:gd name="connsiteY2016" fmla="*/ 4026951 h 6822001"/>
              <a:gd name="connsiteX2017" fmla="*/ 135389 w 12192000"/>
              <a:gd name="connsiteY2017" fmla="*/ 4022040 h 6822001"/>
              <a:gd name="connsiteX2018" fmla="*/ 150386 w 12192000"/>
              <a:gd name="connsiteY2018" fmla="*/ 4007306 h 6822001"/>
              <a:gd name="connsiteX2019" fmla="*/ 155868 w 12192000"/>
              <a:gd name="connsiteY2019" fmla="*/ 3986330 h 6822001"/>
              <a:gd name="connsiteX2020" fmla="*/ 148162 w 12192000"/>
              <a:gd name="connsiteY2020" fmla="*/ 3962541 h 6822001"/>
              <a:gd name="connsiteX2021" fmla="*/ 124115 w 12192000"/>
              <a:gd name="connsiteY2021" fmla="*/ 3949188 h 6822001"/>
              <a:gd name="connsiteX2022" fmla="*/ 140458 w 12192000"/>
              <a:gd name="connsiteY2022" fmla="*/ 3939161 h 6822001"/>
              <a:gd name="connsiteX2023" fmla="*/ 148835 w 12192000"/>
              <a:gd name="connsiteY2023" fmla="*/ 3916344 h 6822001"/>
              <a:gd name="connsiteX2024" fmla="*/ 137096 w 12192000"/>
              <a:gd name="connsiteY2024" fmla="*/ 3889741 h 6822001"/>
              <a:gd name="connsiteX2025" fmla="*/ 103429 w 12192000"/>
              <a:gd name="connsiteY2025" fmla="*/ 3878997 h 6822001"/>
              <a:gd name="connsiteX2026" fmla="*/ 10709133 w 12192000"/>
              <a:gd name="connsiteY2026" fmla="*/ 3806905 h 6822001"/>
              <a:gd name="connsiteX2027" fmla="*/ 10709133 w 12192000"/>
              <a:gd name="connsiteY2027" fmla="*/ 3896273 h 6822001"/>
              <a:gd name="connsiteX2028" fmla="*/ 10713478 w 12192000"/>
              <a:gd name="connsiteY2028" fmla="*/ 3921631 h 6822001"/>
              <a:gd name="connsiteX2029" fmla="*/ 10723458 w 12192000"/>
              <a:gd name="connsiteY2029" fmla="*/ 3938911 h 6822001"/>
              <a:gd name="connsiteX2030" fmla="*/ 10739541 w 12192000"/>
              <a:gd name="connsiteY2030" fmla="*/ 3951845 h 6822001"/>
              <a:gd name="connsiteX2031" fmla="*/ 10761417 w 12192000"/>
              <a:gd name="connsiteY2031" fmla="*/ 3957930 h 6822001"/>
              <a:gd name="connsiteX2032" fmla="*/ 10785567 w 12192000"/>
              <a:gd name="connsiteY2032" fmla="*/ 3959464 h 6822001"/>
              <a:gd name="connsiteX2033" fmla="*/ 10818354 w 12192000"/>
              <a:gd name="connsiteY2033" fmla="*/ 3954453 h 6822001"/>
              <a:gd name="connsiteX2034" fmla="*/ 10837126 w 12192000"/>
              <a:gd name="connsiteY2034" fmla="*/ 3942030 h 6822001"/>
              <a:gd name="connsiteX2035" fmla="*/ 10850262 w 12192000"/>
              <a:gd name="connsiteY2035" fmla="*/ 3921375 h 6822001"/>
              <a:gd name="connsiteX2036" fmla="*/ 10854451 w 12192000"/>
              <a:gd name="connsiteY2036" fmla="*/ 3896273 h 6822001"/>
              <a:gd name="connsiteX2037" fmla="*/ 10854451 w 12192000"/>
              <a:gd name="connsiteY2037" fmla="*/ 3806905 h 6822001"/>
              <a:gd name="connsiteX2038" fmla="*/ 10807701 w 12192000"/>
              <a:gd name="connsiteY2038" fmla="*/ 3806905 h 6822001"/>
              <a:gd name="connsiteX2039" fmla="*/ 10807701 w 12192000"/>
              <a:gd name="connsiteY2039" fmla="*/ 3898402 h 6822001"/>
              <a:gd name="connsiteX2040" fmla="*/ 10800823 w 12192000"/>
              <a:gd name="connsiteY2040" fmla="*/ 3917672 h 6822001"/>
              <a:gd name="connsiteX2041" fmla="*/ 10781844 w 12192000"/>
              <a:gd name="connsiteY2041" fmla="*/ 3924470 h 6822001"/>
              <a:gd name="connsiteX2042" fmla="*/ 10762761 w 12192000"/>
              <a:gd name="connsiteY2042" fmla="*/ 3917570 h 6822001"/>
              <a:gd name="connsiteX2043" fmla="*/ 10755884 w 12192000"/>
              <a:gd name="connsiteY2043" fmla="*/ 3898402 h 6822001"/>
              <a:gd name="connsiteX2044" fmla="*/ 10755884 w 12192000"/>
              <a:gd name="connsiteY2044" fmla="*/ 3806905 h 6822001"/>
              <a:gd name="connsiteX2045" fmla="*/ 364498 w 12192000"/>
              <a:gd name="connsiteY2045" fmla="*/ 3804211 h 6822001"/>
              <a:gd name="connsiteX2046" fmla="*/ 364498 w 12192000"/>
              <a:gd name="connsiteY2046" fmla="*/ 3836237 h 6822001"/>
              <a:gd name="connsiteX2047" fmla="*/ 440553 w 12192000"/>
              <a:gd name="connsiteY2047" fmla="*/ 3836237 h 6822001"/>
              <a:gd name="connsiteX2048" fmla="*/ 356328 w 12192000"/>
              <a:gd name="connsiteY2048" fmla="*/ 3923106 h 6822001"/>
              <a:gd name="connsiteX2049" fmla="*/ 356328 w 12192000"/>
              <a:gd name="connsiteY2049" fmla="*/ 3954211 h 6822001"/>
              <a:gd name="connsiteX2050" fmla="*/ 500197 w 12192000"/>
              <a:gd name="connsiteY2050" fmla="*/ 3954211 h 6822001"/>
              <a:gd name="connsiteX2051" fmla="*/ 500197 w 12192000"/>
              <a:gd name="connsiteY2051" fmla="*/ 3921981 h 6822001"/>
              <a:gd name="connsiteX2052" fmla="*/ 411979 w 12192000"/>
              <a:gd name="connsiteY2052" fmla="*/ 3921981 h 6822001"/>
              <a:gd name="connsiteX2053" fmla="*/ 497095 w 12192000"/>
              <a:gd name="connsiteY2053" fmla="*/ 3834191 h 6822001"/>
              <a:gd name="connsiteX2054" fmla="*/ 497095 w 12192000"/>
              <a:gd name="connsiteY2054" fmla="*/ 3804211 h 6822001"/>
              <a:gd name="connsiteX2055" fmla="*/ 12064577 w 12192000"/>
              <a:gd name="connsiteY2055" fmla="*/ 3774423 h 6822001"/>
              <a:gd name="connsiteX2056" fmla="*/ 12064577 w 12192000"/>
              <a:gd name="connsiteY2056" fmla="*/ 3809620 h 6822001"/>
              <a:gd name="connsiteX2057" fmla="*/ 12139459 w 12192000"/>
              <a:gd name="connsiteY2057" fmla="*/ 3809620 h 6822001"/>
              <a:gd name="connsiteX2058" fmla="*/ 12105742 w 12192000"/>
              <a:gd name="connsiteY2058" fmla="*/ 3862827 h 6822001"/>
              <a:gd name="connsiteX2059" fmla="*/ 12090124 w 12192000"/>
              <a:gd name="connsiteY2059" fmla="*/ 3924423 h 6822001"/>
              <a:gd name="connsiteX2060" fmla="*/ 12132117 w 12192000"/>
              <a:gd name="connsiteY2060" fmla="*/ 3924423 h 6822001"/>
              <a:gd name="connsiteX2061" fmla="*/ 12140183 w 12192000"/>
              <a:gd name="connsiteY2061" fmla="*/ 3878686 h 6822001"/>
              <a:gd name="connsiteX2062" fmla="*/ 12160766 w 12192000"/>
              <a:gd name="connsiteY2062" fmla="*/ 3833564 h 6822001"/>
              <a:gd name="connsiteX2063" fmla="*/ 12187554 w 12192000"/>
              <a:gd name="connsiteY2063" fmla="*/ 3802561 h 6822001"/>
              <a:gd name="connsiteX2064" fmla="*/ 12187554 w 12192000"/>
              <a:gd name="connsiteY2064" fmla="*/ 3774423 h 6822001"/>
              <a:gd name="connsiteX2065" fmla="*/ 9531653 w 12192000"/>
              <a:gd name="connsiteY2065" fmla="*/ 3717057 h 6822001"/>
              <a:gd name="connsiteX2066" fmla="*/ 9543341 w 12192000"/>
              <a:gd name="connsiteY2066" fmla="*/ 3717057 h 6822001"/>
              <a:gd name="connsiteX2067" fmla="*/ 9569405 w 12192000"/>
              <a:gd name="connsiteY2067" fmla="*/ 3725857 h 6822001"/>
              <a:gd name="connsiteX2068" fmla="*/ 9577265 w 12192000"/>
              <a:gd name="connsiteY2068" fmla="*/ 3758497 h 6822001"/>
              <a:gd name="connsiteX2069" fmla="*/ 9573748 w 12192000"/>
              <a:gd name="connsiteY2069" fmla="*/ 3784537 h 6822001"/>
              <a:gd name="connsiteX2070" fmla="*/ 9564026 w 12192000"/>
              <a:gd name="connsiteY2070" fmla="*/ 3795792 h 6822001"/>
              <a:gd name="connsiteX2071" fmla="*/ 9543134 w 12192000"/>
              <a:gd name="connsiteY2071" fmla="*/ 3799015 h 6822001"/>
              <a:gd name="connsiteX2072" fmla="*/ 9531653 w 12192000"/>
              <a:gd name="connsiteY2072" fmla="*/ 3799015 h 6822001"/>
              <a:gd name="connsiteX2073" fmla="*/ 9484800 w 12192000"/>
              <a:gd name="connsiteY2073" fmla="*/ 3683087 h 6822001"/>
              <a:gd name="connsiteX2074" fmla="*/ 9484800 w 12192000"/>
              <a:gd name="connsiteY2074" fmla="*/ 3833088 h 6822001"/>
              <a:gd name="connsiteX2075" fmla="*/ 9554408 w 12192000"/>
              <a:gd name="connsiteY2075" fmla="*/ 3833088 h 6822001"/>
              <a:gd name="connsiteX2076" fmla="*/ 9582333 w 12192000"/>
              <a:gd name="connsiteY2076" fmla="*/ 3828995 h 6822001"/>
              <a:gd name="connsiteX2077" fmla="*/ 9603433 w 12192000"/>
              <a:gd name="connsiteY2077" fmla="*/ 3817074 h 6822001"/>
              <a:gd name="connsiteX2078" fmla="*/ 9618792 w 12192000"/>
              <a:gd name="connsiteY2078" fmla="*/ 3794871 h 6822001"/>
              <a:gd name="connsiteX2079" fmla="*/ 9624326 w 12192000"/>
              <a:gd name="connsiteY2079" fmla="*/ 3757576 h 6822001"/>
              <a:gd name="connsiteX2080" fmla="*/ 9620602 w 12192000"/>
              <a:gd name="connsiteY2080" fmla="*/ 3728517 h 6822001"/>
              <a:gd name="connsiteX2081" fmla="*/ 9608604 w 12192000"/>
              <a:gd name="connsiteY2081" fmla="*/ 3704472 h 6822001"/>
              <a:gd name="connsiteX2082" fmla="*/ 9587659 w 12192000"/>
              <a:gd name="connsiteY2082" fmla="*/ 3688613 h 6822001"/>
              <a:gd name="connsiteX2083" fmla="*/ 9554408 w 12192000"/>
              <a:gd name="connsiteY2083" fmla="*/ 3683087 h 6822001"/>
              <a:gd name="connsiteX2084" fmla="*/ 82382 w 12192000"/>
              <a:gd name="connsiteY2084" fmla="*/ 3670228 h 6822001"/>
              <a:gd name="connsiteX2085" fmla="*/ 99118 w 12192000"/>
              <a:gd name="connsiteY2085" fmla="*/ 3724151 h 6822001"/>
              <a:gd name="connsiteX2086" fmla="*/ 65820 w 12192000"/>
              <a:gd name="connsiteY2086" fmla="*/ 3724151 h 6822001"/>
              <a:gd name="connsiteX2087" fmla="*/ 1859810 w 12192000"/>
              <a:gd name="connsiteY2087" fmla="*/ 3634781 h 6822001"/>
              <a:gd name="connsiteX2088" fmla="*/ 1818335 w 12192000"/>
              <a:gd name="connsiteY2088" fmla="*/ 3642046 h 6822001"/>
              <a:gd name="connsiteX2089" fmla="*/ 1788341 w 12192000"/>
              <a:gd name="connsiteY2089" fmla="*/ 3669621 h 6822001"/>
              <a:gd name="connsiteX2090" fmla="*/ 1778101 w 12192000"/>
              <a:gd name="connsiteY2090" fmla="*/ 3712339 h 6822001"/>
              <a:gd name="connsiteX2091" fmla="*/ 1787462 w 12192000"/>
              <a:gd name="connsiteY2091" fmla="*/ 3753676 h 6822001"/>
              <a:gd name="connsiteX2092" fmla="*/ 1813836 w 12192000"/>
              <a:gd name="connsiteY2092" fmla="*/ 3780791 h 6822001"/>
              <a:gd name="connsiteX2093" fmla="*/ 1857845 w 12192000"/>
              <a:gd name="connsiteY2093" fmla="*/ 3789897 h 6822001"/>
              <a:gd name="connsiteX2094" fmla="*/ 1895751 w 12192000"/>
              <a:gd name="connsiteY2094" fmla="*/ 3784833 h 6822001"/>
              <a:gd name="connsiteX2095" fmla="*/ 1932521 w 12192000"/>
              <a:gd name="connsiteY2095" fmla="*/ 3765750 h 6822001"/>
              <a:gd name="connsiteX2096" fmla="*/ 1932521 w 12192000"/>
              <a:gd name="connsiteY2096" fmla="*/ 3701801 h 6822001"/>
              <a:gd name="connsiteX2097" fmla="*/ 1860120 w 12192000"/>
              <a:gd name="connsiteY2097" fmla="*/ 3701801 h 6822001"/>
              <a:gd name="connsiteX2098" fmla="*/ 1860120 w 12192000"/>
              <a:gd name="connsiteY2098" fmla="*/ 3733008 h 6822001"/>
              <a:gd name="connsiteX2099" fmla="*/ 1891459 w 12192000"/>
              <a:gd name="connsiteY2099" fmla="*/ 3733008 h 6822001"/>
              <a:gd name="connsiteX2100" fmla="*/ 1891459 w 12192000"/>
              <a:gd name="connsiteY2100" fmla="*/ 3747128 h 6822001"/>
              <a:gd name="connsiteX2101" fmla="*/ 1875117 w 12192000"/>
              <a:gd name="connsiteY2101" fmla="*/ 3754802 h 6822001"/>
              <a:gd name="connsiteX2102" fmla="*/ 1860120 w 12192000"/>
              <a:gd name="connsiteY2102" fmla="*/ 3757053 h 6822001"/>
              <a:gd name="connsiteX2103" fmla="*/ 1834315 w 12192000"/>
              <a:gd name="connsiteY2103" fmla="*/ 3746616 h 6822001"/>
              <a:gd name="connsiteX2104" fmla="*/ 1825058 w 12192000"/>
              <a:gd name="connsiteY2104" fmla="*/ 3711828 h 6822001"/>
              <a:gd name="connsiteX2105" fmla="*/ 1834211 w 12192000"/>
              <a:gd name="connsiteY2105" fmla="*/ 3678318 h 6822001"/>
              <a:gd name="connsiteX2106" fmla="*/ 1858776 w 12192000"/>
              <a:gd name="connsiteY2106" fmla="*/ 3667728 h 6822001"/>
              <a:gd name="connsiteX2107" fmla="*/ 1875789 w 12192000"/>
              <a:gd name="connsiteY2107" fmla="*/ 3672230 h 6822001"/>
              <a:gd name="connsiteX2108" fmla="*/ 1885253 w 12192000"/>
              <a:gd name="connsiteY2108" fmla="*/ 3685225 h 6822001"/>
              <a:gd name="connsiteX2109" fmla="*/ 1930451 w 12192000"/>
              <a:gd name="connsiteY2109" fmla="*/ 3677244 h 6822001"/>
              <a:gd name="connsiteX2110" fmla="*/ 1918092 w 12192000"/>
              <a:gd name="connsiteY2110" fmla="*/ 3653250 h 6822001"/>
              <a:gd name="connsiteX2111" fmla="*/ 1897406 w 12192000"/>
              <a:gd name="connsiteY2111" fmla="*/ 3639283 h 6822001"/>
              <a:gd name="connsiteX2112" fmla="*/ 1859810 w 12192000"/>
              <a:gd name="connsiteY2112" fmla="*/ 3634781 h 6822001"/>
              <a:gd name="connsiteX2113" fmla="*/ 57404 w 12192000"/>
              <a:gd name="connsiteY2113" fmla="*/ 3631347 h 6822001"/>
              <a:gd name="connsiteX2114" fmla="*/ 415 w 12192000"/>
              <a:gd name="connsiteY2114" fmla="*/ 3781347 h 6822001"/>
              <a:gd name="connsiteX2115" fmla="*/ 48254 w 12192000"/>
              <a:gd name="connsiteY2115" fmla="*/ 3781347 h 6822001"/>
              <a:gd name="connsiteX2116" fmla="*/ 55644 w 12192000"/>
              <a:gd name="connsiteY2116" fmla="*/ 3756586 h 6822001"/>
              <a:gd name="connsiteX2117" fmla="*/ 108837 w 12192000"/>
              <a:gd name="connsiteY2117" fmla="*/ 3756586 h 6822001"/>
              <a:gd name="connsiteX2118" fmla="*/ 116423 w 12192000"/>
              <a:gd name="connsiteY2118" fmla="*/ 3781347 h 6822001"/>
              <a:gd name="connsiteX2119" fmla="*/ 165487 w 12192000"/>
              <a:gd name="connsiteY2119" fmla="*/ 3781347 h 6822001"/>
              <a:gd name="connsiteX2120" fmla="*/ 108511 w 12192000"/>
              <a:gd name="connsiteY2120" fmla="*/ 3631347 h 6822001"/>
              <a:gd name="connsiteX2121" fmla="*/ 12128910 w 12192000"/>
              <a:gd name="connsiteY2121" fmla="*/ 3602489 h 6822001"/>
              <a:gd name="connsiteX2122" fmla="*/ 12143287 w 12192000"/>
              <a:gd name="connsiteY2122" fmla="*/ 3609140 h 6822001"/>
              <a:gd name="connsiteX2123" fmla="*/ 12149079 w 12192000"/>
              <a:gd name="connsiteY2123" fmla="*/ 3628478 h 6822001"/>
              <a:gd name="connsiteX2124" fmla="*/ 12143494 w 12192000"/>
              <a:gd name="connsiteY2124" fmla="*/ 3647100 h 6822001"/>
              <a:gd name="connsiteX2125" fmla="*/ 12129634 w 12192000"/>
              <a:gd name="connsiteY2125" fmla="*/ 3653342 h 6822001"/>
              <a:gd name="connsiteX2126" fmla="*/ 12114430 w 12192000"/>
              <a:gd name="connsiteY2126" fmla="*/ 3646435 h 6822001"/>
              <a:gd name="connsiteX2127" fmla="*/ 12108224 w 12192000"/>
              <a:gd name="connsiteY2127" fmla="*/ 3627353 h 6822001"/>
              <a:gd name="connsiteX2128" fmla="*/ 12114171 w 12192000"/>
              <a:gd name="connsiteY2128" fmla="*/ 3608936 h 6822001"/>
              <a:gd name="connsiteX2129" fmla="*/ 12128910 w 12192000"/>
              <a:gd name="connsiteY2129" fmla="*/ 3602489 h 6822001"/>
              <a:gd name="connsiteX2130" fmla="*/ 10698377 w 12192000"/>
              <a:gd name="connsiteY2130" fmla="*/ 3559255 h 6822001"/>
              <a:gd name="connsiteX2131" fmla="*/ 10698377 w 12192000"/>
              <a:gd name="connsiteY2131" fmla="*/ 3596295 h 6822001"/>
              <a:gd name="connsiteX2132" fmla="*/ 10746161 w 12192000"/>
              <a:gd name="connsiteY2132" fmla="*/ 3596295 h 6822001"/>
              <a:gd name="connsiteX2133" fmla="*/ 10746161 w 12192000"/>
              <a:gd name="connsiteY2133" fmla="*/ 3709256 h 6822001"/>
              <a:gd name="connsiteX2134" fmla="*/ 10793014 w 12192000"/>
              <a:gd name="connsiteY2134" fmla="*/ 3709256 h 6822001"/>
              <a:gd name="connsiteX2135" fmla="*/ 10793014 w 12192000"/>
              <a:gd name="connsiteY2135" fmla="*/ 3596295 h 6822001"/>
              <a:gd name="connsiteX2136" fmla="*/ 10840798 w 12192000"/>
              <a:gd name="connsiteY2136" fmla="*/ 3596295 h 6822001"/>
              <a:gd name="connsiteX2137" fmla="*/ 10840798 w 12192000"/>
              <a:gd name="connsiteY2137" fmla="*/ 3559255 h 6822001"/>
              <a:gd name="connsiteX2138" fmla="*/ 353018 w 12192000"/>
              <a:gd name="connsiteY2138" fmla="*/ 3556561 h 6822001"/>
              <a:gd name="connsiteX2139" fmla="*/ 412076 w 12192000"/>
              <a:gd name="connsiteY2139" fmla="*/ 3643737 h 6822001"/>
              <a:gd name="connsiteX2140" fmla="*/ 412076 w 12192000"/>
              <a:gd name="connsiteY2140" fmla="*/ 3706561 h 6822001"/>
              <a:gd name="connsiteX2141" fmla="*/ 459032 w 12192000"/>
              <a:gd name="connsiteY2141" fmla="*/ 3706561 h 6822001"/>
              <a:gd name="connsiteX2142" fmla="*/ 459032 w 12192000"/>
              <a:gd name="connsiteY2142" fmla="*/ 3643737 h 6822001"/>
              <a:gd name="connsiteX2143" fmla="*/ 517987 w 12192000"/>
              <a:gd name="connsiteY2143" fmla="*/ 3556561 h 6822001"/>
              <a:gd name="connsiteX2144" fmla="*/ 466223 w 12192000"/>
              <a:gd name="connsiteY2144" fmla="*/ 3556561 h 6822001"/>
              <a:gd name="connsiteX2145" fmla="*/ 435611 w 12192000"/>
              <a:gd name="connsiteY2145" fmla="*/ 3607164 h 6822001"/>
              <a:gd name="connsiteX2146" fmla="*/ 405063 w 12192000"/>
              <a:gd name="connsiteY2146" fmla="*/ 3556561 h 6822001"/>
              <a:gd name="connsiteX2147" fmla="*/ 12129221 w 12192000"/>
              <a:gd name="connsiteY2147" fmla="*/ 3524217 h 6822001"/>
              <a:gd name="connsiteX2148" fmla="*/ 12081333 w 12192000"/>
              <a:gd name="connsiteY2148" fmla="*/ 3543093 h 6822001"/>
              <a:gd name="connsiteX2149" fmla="*/ 12064060 w 12192000"/>
              <a:gd name="connsiteY2149" fmla="*/ 3602591 h 6822001"/>
              <a:gd name="connsiteX2150" fmla="*/ 12072283 w 12192000"/>
              <a:gd name="connsiteY2150" fmla="*/ 3647152 h 6822001"/>
              <a:gd name="connsiteX2151" fmla="*/ 12094262 w 12192000"/>
              <a:gd name="connsiteY2151" fmla="*/ 3671657 h 6822001"/>
              <a:gd name="connsiteX2152" fmla="*/ 12130771 w 12192000"/>
              <a:gd name="connsiteY2152" fmla="*/ 3679331 h 6822001"/>
              <a:gd name="connsiteX2153" fmla="*/ 12162266 w 12192000"/>
              <a:gd name="connsiteY2153" fmla="*/ 3673038 h 6822001"/>
              <a:gd name="connsiteX2154" fmla="*/ 12181917 w 12192000"/>
              <a:gd name="connsiteY2154" fmla="*/ 3654467 h 6822001"/>
              <a:gd name="connsiteX2155" fmla="*/ 12189002 w 12192000"/>
              <a:gd name="connsiteY2155" fmla="*/ 3627353 h 6822001"/>
              <a:gd name="connsiteX2156" fmla="*/ 12174988 w 12192000"/>
              <a:gd name="connsiteY2156" fmla="*/ 3591029 h 6822001"/>
              <a:gd name="connsiteX2157" fmla="*/ 12140701 w 12192000"/>
              <a:gd name="connsiteY2157" fmla="*/ 3576705 h 6822001"/>
              <a:gd name="connsiteX2158" fmla="*/ 12122290 w 12192000"/>
              <a:gd name="connsiteY2158" fmla="*/ 3580337 h 6822001"/>
              <a:gd name="connsiteX2159" fmla="*/ 12106776 w 12192000"/>
              <a:gd name="connsiteY2159" fmla="*/ 3591541 h 6822001"/>
              <a:gd name="connsiteX2160" fmla="*/ 12112878 w 12192000"/>
              <a:gd name="connsiteY2160" fmla="*/ 3560027 h 6822001"/>
              <a:gd name="connsiteX2161" fmla="*/ 12128806 w 12192000"/>
              <a:gd name="connsiteY2161" fmla="*/ 3549795 h 6822001"/>
              <a:gd name="connsiteX2162" fmla="*/ 12138374 w 12192000"/>
              <a:gd name="connsiteY2162" fmla="*/ 3553376 h 6822001"/>
              <a:gd name="connsiteX2163" fmla="*/ 12143907 w 12192000"/>
              <a:gd name="connsiteY2163" fmla="*/ 3565654 h 6822001"/>
              <a:gd name="connsiteX2164" fmla="*/ 12185795 w 12192000"/>
              <a:gd name="connsiteY2164" fmla="*/ 3560538 h 6822001"/>
              <a:gd name="connsiteX2165" fmla="*/ 12175246 w 12192000"/>
              <a:gd name="connsiteY2165" fmla="*/ 3540484 h 6822001"/>
              <a:gd name="connsiteX2166" fmla="*/ 12157818 w 12192000"/>
              <a:gd name="connsiteY2166" fmla="*/ 3528361 h 6822001"/>
              <a:gd name="connsiteX2167" fmla="*/ 12129221 w 12192000"/>
              <a:gd name="connsiteY2167" fmla="*/ 3524217 h 6822001"/>
              <a:gd name="connsiteX2168" fmla="*/ 9555339 w 12192000"/>
              <a:gd name="connsiteY2168" fmla="*/ 3432880 h 6822001"/>
              <a:gd name="connsiteX2169" fmla="*/ 9498712 w 12192000"/>
              <a:gd name="connsiteY2169" fmla="*/ 3452872 h 6822001"/>
              <a:gd name="connsiteX2170" fmla="*/ 9478698 w 12192000"/>
              <a:gd name="connsiteY2170" fmla="*/ 3510081 h 6822001"/>
              <a:gd name="connsiteX2171" fmla="*/ 9490075 w 12192000"/>
              <a:gd name="connsiteY2171" fmla="*/ 3555889 h 6822001"/>
              <a:gd name="connsiteX2172" fmla="*/ 9517122 w 12192000"/>
              <a:gd name="connsiteY2172" fmla="*/ 3580889 h 6822001"/>
              <a:gd name="connsiteX2173" fmla="*/ 9557510 w 12192000"/>
              <a:gd name="connsiteY2173" fmla="*/ 3587996 h 6822001"/>
              <a:gd name="connsiteX2174" fmla="*/ 9591073 w 12192000"/>
              <a:gd name="connsiteY2174" fmla="*/ 3582163 h 6822001"/>
              <a:gd name="connsiteX2175" fmla="*/ 9613155 w 12192000"/>
              <a:gd name="connsiteY2175" fmla="*/ 3564871 h 6822001"/>
              <a:gd name="connsiteX2176" fmla="*/ 9626187 w 12192000"/>
              <a:gd name="connsiteY2176" fmla="*/ 3536324 h 6822001"/>
              <a:gd name="connsiteX2177" fmla="*/ 9585126 w 12192000"/>
              <a:gd name="connsiteY2177" fmla="*/ 3524047 h 6822001"/>
              <a:gd name="connsiteX2178" fmla="*/ 9575145 w 12192000"/>
              <a:gd name="connsiteY2178" fmla="*/ 3545737 h 6822001"/>
              <a:gd name="connsiteX2179" fmla="*/ 9554821 w 12192000"/>
              <a:gd name="connsiteY2179" fmla="*/ 3553207 h 6822001"/>
              <a:gd name="connsiteX2180" fmla="*/ 9533309 w 12192000"/>
              <a:gd name="connsiteY2180" fmla="*/ 3543958 h 6822001"/>
              <a:gd name="connsiteX2181" fmla="*/ 9525654 w 12192000"/>
              <a:gd name="connsiteY2181" fmla="*/ 3509775 h 6822001"/>
              <a:gd name="connsiteX2182" fmla="*/ 9532067 w 12192000"/>
              <a:gd name="connsiteY2182" fmla="*/ 3480241 h 6822001"/>
              <a:gd name="connsiteX2183" fmla="*/ 9556476 w 12192000"/>
              <a:gd name="connsiteY2183" fmla="*/ 3467567 h 6822001"/>
              <a:gd name="connsiteX2184" fmla="*/ 9569197 w 12192000"/>
              <a:gd name="connsiteY2184" fmla="*/ 3470433 h 6822001"/>
              <a:gd name="connsiteX2185" fmla="*/ 9578817 w 12192000"/>
              <a:gd name="connsiteY2185" fmla="*/ 3478618 h 6822001"/>
              <a:gd name="connsiteX2186" fmla="*/ 9583367 w 12192000"/>
              <a:gd name="connsiteY2186" fmla="*/ 3488646 h 6822001"/>
              <a:gd name="connsiteX2187" fmla="*/ 9624739 w 12192000"/>
              <a:gd name="connsiteY2187" fmla="*/ 3479539 h 6822001"/>
              <a:gd name="connsiteX2188" fmla="*/ 9600382 w 12192000"/>
              <a:gd name="connsiteY2188" fmla="*/ 3444341 h 6822001"/>
              <a:gd name="connsiteX2189" fmla="*/ 9555339 w 12192000"/>
              <a:gd name="connsiteY2189" fmla="*/ 3432880 h 6822001"/>
              <a:gd name="connsiteX2190" fmla="*/ 1784100 w 12192000"/>
              <a:gd name="connsiteY2190" fmla="*/ 3389690 h 6822001"/>
              <a:gd name="connsiteX2191" fmla="*/ 1784100 w 12192000"/>
              <a:gd name="connsiteY2191" fmla="*/ 3539689 h 6822001"/>
              <a:gd name="connsiteX2192" fmla="*/ 1831160 w 12192000"/>
              <a:gd name="connsiteY2192" fmla="*/ 3539689 h 6822001"/>
              <a:gd name="connsiteX2193" fmla="*/ 1831160 w 12192000"/>
              <a:gd name="connsiteY2193" fmla="*/ 3478401 h 6822001"/>
              <a:gd name="connsiteX2194" fmla="*/ 1889908 w 12192000"/>
              <a:gd name="connsiteY2194" fmla="*/ 3478401 h 6822001"/>
              <a:gd name="connsiteX2195" fmla="*/ 1889908 w 12192000"/>
              <a:gd name="connsiteY2195" fmla="*/ 3448115 h 6822001"/>
              <a:gd name="connsiteX2196" fmla="*/ 1831160 w 12192000"/>
              <a:gd name="connsiteY2196" fmla="*/ 3448115 h 6822001"/>
              <a:gd name="connsiteX2197" fmla="*/ 1831160 w 12192000"/>
              <a:gd name="connsiteY2197" fmla="*/ 3421921 h 6822001"/>
              <a:gd name="connsiteX2198" fmla="*/ 1899940 w 12192000"/>
              <a:gd name="connsiteY2198" fmla="*/ 3421921 h 6822001"/>
              <a:gd name="connsiteX2199" fmla="*/ 1899940 w 12192000"/>
              <a:gd name="connsiteY2199" fmla="*/ 3389690 h 6822001"/>
              <a:gd name="connsiteX2200" fmla="*/ 10770984 w 12192000"/>
              <a:gd name="connsiteY2200" fmla="*/ 3309051 h 6822001"/>
              <a:gd name="connsiteX2201" fmla="*/ 10733698 w 12192000"/>
              <a:gd name="connsiteY2201" fmla="*/ 3314934 h 6822001"/>
              <a:gd name="connsiteX2202" fmla="*/ 10713322 w 12192000"/>
              <a:gd name="connsiteY2202" fmla="*/ 3331100 h 6822001"/>
              <a:gd name="connsiteX2203" fmla="*/ 10706548 w 12192000"/>
              <a:gd name="connsiteY2203" fmla="*/ 3352944 h 6822001"/>
              <a:gd name="connsiteX2204" fmla="*/ 10719787 w 12192000"/>
              <a:gd name="connsiteY2204" fmla="*/ 3381902 h 6822001"/>
              <a:gd name="connsiteX2205" fmla="*/ 10763744 w 12192000"/>
              <a:gd name="connsiteY2205" fmla="*/ 3400114 h 6822001"/>
              <a:gd name="connsiteX2206" fmla="*/ 10787739 w 12192000"/>
              <a:gd name="connsiteY2206" fmla="*/ 3408809 h 6822001"/>
              <a:gd name="connsiteX2207" fmla="*/ 10792911 w 12192000"/>
              <a:gd name="connsiteY2207" fmla="*/ 3419247 h 6822001"/>
              <a:gd name="connsiteX2208" fmla="*/ 10787481 w 12192000"/>
              <a:gd name="connsiteY2208" fmla="*/ 3430042 h 6822001"/>
              <a:gd name="connsiteX2209" fmla="*/ 10772018 w 12192000"/>
              <a:gd name="connsiteY2209" fmla="*/ 3434698 h 6822001"/>
              <a:gd name="connsiteX2210" fmla="*/ 10751333 w 12192000"/>
              <a:gd name="connsiteY2210" fmla="*/ 3425591 h 6822001"/>
              <a:gd name="connsiteX2211" fmla="*/ 10745437 w 12192000"/>
              <a:gd name="connsiteY2211" fmla="*/ 3409220 h 6822001"/>
              <a:gd name="connsiteX2212" fmla="*/ 10700860 w 12192000"/>
              <a:gd name="connsiteY2212" fmla="*/ 3411983 h 6822001"/>
              <a:gd name="connsiteX2213" fmla="*/ 10717718 w 12192000"/>
              <a:gd name="connsiteY2213" fmla="*/ 3449432 h 6822001"/>
              <a:gd name="connsiteX2214" fmla="*/ 10771294 w 12192000"/>
              <a:gd name="connsiteY2214" fmla="*/ 3464166 h 6822001"/>
              <a:gd name="connsiteX2215" fmla="*/ 10807805 w 12192000"/>
              <a:gd name="connsiteY2215" fmla="*/ 3457873 h 6822001"/>
              <a:gd name="connsiteX2216" fmla="*/ 10830351 w 12192000"/>
              <a:gd name="connsiteY2216" fmla="*/ 3439404 h 6822001"/>
              <a:gd name="connsiteX2217" fmla="*/ 10838419 w 12192000"/>
              <a:gd name="connsiteY2217" fmla="*/ 3412801 h 6822001"/>
              <a:gd name="connsiteX2218" fmla="*/ 10832369 w 12192000"/>
              <a:gd name="connsiteY2218" fmla="*/ 3390598 h 6822001"/>
              <a:gd name="connsiteX2219" fmla="*/ 10813028 w 12192000"/>
              <a:gd name="connsiteY2219" fmla="*/ 3373972 h 6822001"/>
              <a:gd name="connsiteX2220" fmla="*/ 10769019 w 12192000"/>
              <a:gd name="connsiteY2220" fmla="*/ 3360722 h 6822001"/>
              <a:gd name="connsiteX2221" fmla="*/ 10753298 w 12192000"/>
              <a:gd name="connsiteY2221" fmla="*/ 3355197 h 6822001"/>
              <a:gd name="connsiteX2222" fmla="*/ 10749884 w 12192000"/>
              <a:gd name="connsiteY2222" fmla="*/ 3348749 h 6822001"/>
              <a:gd name="connsiteX2223" fmla="*/ 10754022 w 12192000"/>
              <a:gd name="connsiteY2223" fmla="*/ 3340411 h 6822001"/>
              <a:gd name="connsiteX2224" fmla="*/ 10766330 w 12192000"/>
              <a:gd name="connsiteY2224" fmla="*/ 3336984 h 6822001"/>
              <a:gd name="connsiteX2225" fmla="*/ 10781896 w 12192000"/>
              <a:gd name="connsiteY2225" fmla="*/ 3341588 h 6822001"/>
              <a:gd name="connsiteX2226" fmla="*/ 10789291 w 12192000"/>
              <a:gd name="connsiteY2226" fmla="*/ 3356322 h 6822001"/>
              <a:gd name="connsiteX2227" fmla="*/ 10833455 w 12192000"/>
              <a:gd name="connsiteY2227" fmla="*/ 3353764 h 6822001"/>
              <a:gd name="connsiteX2228" fmla="*/ 10815303 w 12192000"/>
              <a:gd name="connsiteY2228" fmla="*/ 3319743 h 6822001"/>
              <a:gd name="connsiteX2229" fmla="*/ 10770984 w 12192000"/>
              <a:gd name="connsiteY2229" fmla="*/ 3309051 h 6822001"/>
              <a:gd name="connsiteX2230" fmla="*/ 357983 w 12192000"/>
              <a:gd name="connsiteY2230" fmla="*/ 3308911 h 6822001"/>
              <a:gd name="connsiteX2231" fmla="*/ 405527 w 12192000"/>
              <a:gd name="connsiteY2231" fmla="*/ 3380740 h 6822001"/>
              <a:gd name="connsiteX2232" fmla="*/ 353226 w 12192000"/>
              <a:gd name="connsiteY2232" fmla="*/ 3458912 h 6822001"/>
              <a:gd name="connsiteX2233" fmla="*/ 405560 w 12192000"/>
              <a:gd name="connsiteY2233" fmla="*/ 3458912 h 6822001"/>
              <a:gd name="connsiteX2234" fmla="*/ 435503 w 12192000"/>
              <a:gd name="connsiteY2234" fmla="*/ 3410719 h 6822001"/>
              <a:gd name="connsiteX2235" fmla="*/ 465445 w 12192000"/>
              <a:gd name="connsiteY2235" fmla="*/ 3458912 h 6822001"/>
              <a:gd name="connsiteX2236" fmla="*/ 518091 w 12192000"/>
              <a:gd name="connsiteY2236" fmla="*/ 3458912 h 6822001"/>
              <a:gd name="connsiteX2237" fmla="*/ 466449 w 12192000"/>
              <a:gd name="connsiteY2237" fmla="*/ 3381558 h 6822001"/>
              <a:gd name="connsiteX2238" fmla="*/ 513643 w 12192000"/>
              <a:gd name="connsiteY2238" fmla="*/ 3308911 h 6822001"/>
              <a:gd name="connsiteX2239" fmla="*/ 462549 w 12192000"/>
              <a:gd name="connsiteY2239" fmla="*/ 3308911 h 6822001"/>
              <a:gd name="connsiteX2240" fmla="*/ 436434 w 12192000"/>
              <a:gd name="connsiteY2240" fmla="*/ 3355058 h 6822001"/>
              <a:gd name="connsiteX2241" fmla="*/ 409594 w 12192000"/>
              <a:gd name="connsiteY2241" fmla="*/ 3308911 h 6822001"/>
              <a:gd name="connsiteX2242" fmla="*/ 12080920 w 12192000"/>
              <a:gd name="connsiteY2242" fmla="*/ 3269601 h 6822001"/>
              <a:gd name="connsiteX2243" fmla="*/ 12067577 w 12192000"/>
              <a:gd name="connsiteY2243" fmla="*/ 3350229 h 6822001"/>
              <a:gd name="connsiteX2244" fmla="*/ 12103466 w 12192000"/>
              <a:gd name="connsiteY2244" fmla="*/ 3355345 h 6822001"/>
              <a:gd name="connsiteX2245" fmla="*/ 12112775 w 12192000"/>
              <a:gd name="connsiteY2245" fmla="*/ 3347568 h 6822001"/>
              <a:gd name="connsiteX2246" fmla="*/ 12124566 w 12192000"/>
              <a:gd name="connsiteY2246" fmla="*/ 3344601 h 6822001"/>
              <a:gd name="connsiteX2247" fmla="*/ 12139977 w 12192000"/>
              <a:gd name="connsiteY2247" fmla="*/ 3350843 h 6822001"/>
              <a:gd name="connsiteX2248" fmla="*/ 12145769 w 12192000"/>
              <a:gd name="connsiteY2248" fmla="*/ 3370487 h 6822001"/>
              <a:gd name="connsiteX2249" fmla="*/ 12140029 w 12192000"/>
              <a:gd name="connsiteY2249" fmla="*/ 3390184 h 6822001"/>
              <a:gd name="connsiteX2250" fmla="*/ 12125497 w 12192000"/>
              <a:gd name="connsiteY2250" fmla="*/ 3396784 h 6822001"/>
              <a:gd name="connsiteX2251" fmla="*/ 12111947 w 12192000"/>
              <a:gd name="connsiteY2251" fmla="*/ 3391515 h 6822001"/>
              <a:gd name="connsiteX2252" fmla="*/ 12104708 w 12192000"/>
              <a:gd name="connsiteY2252" fmla="*/ 3376116 h 6822001"/>
              <a:gd name="connsiteX2253" fmla="*/ 12062095 w 12192000"/>
              <a:gd name="connsiteY2253" fmla="*/ 3380719 h 6822001"/>
              <a:gd name="connsiteX2254" fmla="*/ 12069852 w 12192000"/>
              <a:gd name="connsiteY2254" fmla="*/ 3398318 h 6822001"/>
              <a:gd name="connsiteX2255" fmla="*/ 12082005 w 12192000"/>
              <a:gd name="connsiteY2255" fmla="*/ 3410954 h 6822001"/>
              <a:gd name="connsiteX2256" fmla="*/ 12100209 w 12192000"/>
              <a:gd name="connsiteY2256" fmla="*/ 3419344 h 6822001"/>
              <a:gd name="connsiteX2257" fmla="*/ 12125910 w 12192000"/>
              <a:gd name="connsiteY2257" fmla="*/ 3422158 h 6822001"/>
              <a:gd name="connsiteX2258" fmla="*/ 12160197 w 12192000"/>
              <a:gd name="connsiteY2258" fmla="*/ 3415098 h 6822001"/>
              <a:gd name="connsiteX2259" fmla="*/ 12180883 w 12192000"/>
              <a:gd name="connsiteY2259" fmla="*/ 3394635 h 6822001"/>
              <a:gd name="connsiteX2260" fmla="*/ 12188175 w 12192000"/>
              <a:gd name="connsiteY2260" fmla="*/ 3366702 h 6822001"/>
              <a:gd name="connsiteX2261" fmla="*/ 12174005 w 12192000"/>
              <a:gd name="connsiteY2261" fmla="*/ 3332425 h 6822001"/>
              <a:gd name="connsiteX2262" fmla="*/ 12137081 w 12192000"/>
              <a:gd name="connsiteY2262" fmla="*/ 3318817 h 6822001"/>
              <a:gd name="connsiteX2263" fmla="*/ 12123480 w 12192000"/>
              <a:gd name="connsiteY2263" fmla="*/ 3320454 h 6822001"/>
              <a:gd name="connsiteX2264" fmla="*/ 12109569 w 12192000"/>
              <a:gd name="connsiteY2264" fmla="*/ 3325365 h 6822001"/>
              <a:gd name="connsiteX2265" fmla="*/ 12113189 w 12192000"/>
              <a:gd name="connsiteY2265" fmla="*/ 3302854 h 6822001"/>
              <a:gd name="connsiteX2266" fmla="*/ 12180934 w 12192000"/>
              <a:gd name="connsiteY2266" fmla="*/ 3302854 h 6822001"/>
              <a:gd name="connsiteX2267" fmla="*/ 12180934 w 12192000"/>
              <a:gd name="connsiteY2267" fmla="*/ 3269601 h 6822001"/>
              <a:gd name="connsiteX2268" fmla="*/ 9531550 w 12192000"/>
              <a:gd name="connsiteY2268" fmla="*/ 3265646 h 6822001"/>
              <a:gd name="connsiteX2269" fmla="*/ 9555339 w 12192000"/>
              <a:gd name="connsiteY2269" fmla="*/ 3265646 h 6822001"/>
              <a:gd name="connsiteX2270" fmla="*/ 9572560 w 12192000"/>
              <a:gd name="connsiteY2270" fmla="*/ 3269688 h 6822001"/>
              <a:gd name="connsiteX2271" fmla="*/ 9577472 w 12192000"/>
              <a:gd name="connsiteY2271" fmla="*/ 3280380 h 6822001"/>
              <a:gd name="connsiteX2272" fmla="*/ 9572508 w 12192000"/>
              <a:gd name="connsiteY2272" fmla="*/ 3291789 h 6822001"/>
              <a:gd name="connsiteX2273" fmla="*/ 9555442 w 12192000"/>
              <a:gd name="connsiteY2273" fmla="*/ 3296035 h 6822001"/>
              <a:gd name="connsiteX2274" fmla="*/ 9531550 w 12192000"/>
              <a:gd name="connsiteY2274" fmla="*/ 3296035 h 6822001"/>
              <a:gd name="connsiteX2275" fmla="*/ 9531550 w 12192000"/>
              <a:gd name="connsiteY2275" fmla="*/ 3208654 h 6822001"/>
              <a:gd name="connsiteX2276" fmla="*/ 9552236 w 12192000"/>
              <a:gd name="connsiteY2276" fmla="*/ 3208654 h 6822001"/>
              <a:gd name="connsiteX2277" fmla="*/ 9567181 w 12192000"/>
              <a:gd name="connsiteY2277" fmla="*/ 3212338 h 6822001"/>
              <a:gd name="connsiteX2278" fmla="*/ 9571473 w 12192000"/>
              <a:gd name="connsiteY2278" fmla="*/ 3222569 h 6822001"/>
              <a:gd name="connsiteX2279" fmla="*/ 9567181 w 12192000"/>
              <a:gd name="connsiteY2279" fmla="*/ 3233363 h 6822001"/>
              <a:gd name="connsiteX2280" fmla="*/ 9551925 w 12192000"/>
              <a:gd name="connsiteY2280" fmla="*/ 3237099 h 6822001"/>
              <a:gd name="connsiteX2281" fmla="*/ 9531550 w 12192000"/>
              <a:gd name="connsiteY2281" fmla="*/ 3237099 h 6822001"/>
              <a:gd name="connsiteX2282" fmla="*/ 9484283 w 12192000"/>
              <a:gd name="connsiteY2282" fmla="*/ 3178265 h 6822001"/>
              <a:gd name="connsiteX2283" fmla="*/ 9484283 w 12192000"/>
              <a:gd name="connsiteY2283" fmla="*/ 3328264 h 6822001"/>
              <a:gd name="connsiteX2284" fmla="*/ 9565164 w 12192000"/>
              <a:gd name="connsiteY2284" fmla="*/ 3328264 h 6822001"/>
              <a:gd name="connsiteX2285" fmla="*/ 9586160 w 12192000"/>
              <a:gd name="connsiteY2285" fmla="*/ 3326219 h 6822001"/>
              <a:gd name="connsiteX2286" fmla="*/ 9603950 w 12192000"/>
              <a:gd name="connsiteY2286" fmla="*/ 3321307 h 6822001"/>
              <a:gd name="connsiteX2287" fmla="*/ 9618947 w 12192000"/>
              <a:gd name="connsiteY2287" fmla="*/ 3306574 h 6822001"/>
              <a:gd name="connsiteX2288" fmla="*/ 9624429 w 12192000"/>
              <a:gd name="connsiteY2288" fmla="*/ 3285598 h 6822001"/>
              <a:gd name="connsiteX2289" fmla="*/ 9616723 w 12192000"/>
              <a:gd name="connsiteY2289" fmla="*/ 3261809 h 6822001"/>
              <a:gd name="connsiteX2290" fmla="*/ 9592676 w 12192000"/>
              <a:gd name="connsiteY2290" fmla="*/ 3248457 h 6822001"/>
              <a:gd name="connsiteX2291" fmla="*/ 9609018 w 12192000"/>
              <a:gd name="connsiteY2291" fmla="*/ 3238429 h 6822001"/>
              <a:gd name="connsiteX2292" fmla="*/ 9617395 w 12192000"/>
              <a:gd name="connsiteY2292" fmla="*/ 3215612 h 6822001"/>
              <a:gd name="connsiteX2293" fmla="*/ 9605656 w 12192000"/>
              <a:gd name="connsiteY2293" fmla="*/ 3189009 h 6822001"/>
              <a:gd name="connsiteX2294" fmla="*/ 9571990 w 12192000"/>
              <a:gd name="connsiteY2294" fmla="*/ 3178265 h 6822001"/>
              <a:gd name="connsiteX2295" fmla="*/ 1783789 w 12192000"/>
              <a:gd name="connsiteY2295" fmla="*/ 3142040 h 6822001"/>
              <a:gd name="connsiteX2296" fmla="*/ 1783789 w 12192000"/>
              <a:gd name="connsiteY2296" fmla="*/ 3292041 h 6822001"/>
              <a:gd name="connsiteX2297" fmla="*/ 1911627 w 12192000"/>
              <a:gd name="connsiteY2297" fmla="*/ 3292041 h 6822001"/>
              <a:gd name="connsiteX2298" fmla="*/ 1911627 w 12192000"/>
              <a:gd name="connsiteY2298" fmla="*/ 3258071 h 6822001"/>
              <a:gd name="connsiteX2299" fmla="*/ 1830746 w 12192000"/>
              <a:gd name="connsiteY2299" fmla="*/ 3258071 h 6822001"/>
              <a:gd name="connsiteX2300" fmla="*/ 1830746 w 12192000"/>
              <a:gd name="connsiteY2300" fmla="*/ 3228500 h 6822001"/>
              <a:gd name="connsiteX2301" fmla="*/ 1903663 w 12192000"/>
              <a:gd name="connsiteY2301" fmla="*/ 3228500 h 6822001"/>
              <a:gd name="connsiteX2302" fmla="*/ 1903663 w 12192000"/>
              <a:gd name="connsiteY2302" fmla="*/ 3197907 h 6822001"/>
              <a:gd name="connsiteX2303" fmla="*/ 1830746 w 12192000"/>
              <a:gd name="connsiteY2303" fmla="*/ 3197907 h 6822001"/>
              <a:gd name="connsiteX2304" fmla="*/ 1830746 w 12192000"/>
              <a:gd name="connsiteY2304" fmla="*/ 3174066 h 6822001"/>
              <a:gd name="connsiteX2305" fmla="*/ 1909352 w 12192000"/>
              <a:gd name="connsiteY2305" fmla="*/ 3174066 h 6822001"/>
              <a:gd name="connsiteX2306" fmla="*/ 1909352 w 12192000"/>
              <a:gd name="connsiteY2306" fmla="*/ 3142040 h 6822001"/>
              <a:gd name="connsiteX2307" fmla="*/ 10756711 w 12192000"/>
              <a:gd name="connsiteY2307" fmla="*/ 3094245 h 6822001"/>
              <a:gd name="connsiteX2308" fmla="*/ 10777293 w 12192000"/>
              <a:gd name="connsiteY2308" fmla="*/ 3094245 h 6822001"/>
              <a:gd name="connsiteX2309" fmla="*/ 10794773 w 12192000"/>
              <a:gd name="connsiteY2309" fmla="*/ 3098132 h 6822001"/>
              <a:gd name="connsiteX2310" fmla="*/ 10799427 w 12192000"/>
              <a:gd name="connsiteY2310" fmla="*/ 3109286 h 6822001"/>
              <a:gd name="connsiteX2311" fmla="*/ 10796479 w 12192000"/>
              <a:gd name="connsiteY2311" fmla="*/ 3117983 h 6822001"/>
              <a:gd name="connsiteX2312" fmla="*/ 10788877 w 12192000"/>
              <a:gd name="connsiteY2312" fmla="*/ 3122690 h 6822001"/>
              <a:gd name="connsiteX2313" fmla="*/ 10776465 w 12192000"/>
              <a:gd name="connsiteY2313" fmla="*/ 3124736 h 6822001"/>
              <a:gd name="connsiteX2314" fmla="*/ 10756711 w 12192000"/>
              <a:gd name="connsiteY2314" fmla="*/ 3124736 h 6822001"/>
              <a:gd name="connsiteX2315" fmla="*/ 12136253 w 12192000"/>
              <a:gd name="connsiteY2315" fmla="*/ 3064377 h 6822001"/>
              <a:gd name="connsiteX2316" fmla="*/ 12136253 w 12192000"/>
              <a:gd name="connsiteY2316" fmla="*/ 3111583 h 6822001"/>
              <a:gd name="connsiteX2317" fmla="*/ 12095703 w 12192000"/>
              <a:gd name="connsiteY2317" fmla="*/ 3111583 h 6822001"/>
              <a:gd name="connsiteX2318" fmla="*/ 10709651 w 12192000"/>
              <a:gd name="connsiteY2318" fmla="*/ 3063958 h 6822001"/>
              <a:gd name="connsiteX2319" fmla="*/ 10709651 w 12192000"/>
              <a:gd name="connsiteY2319" fmla="*/ 3213957 h 6822001"/>
              <a:gd name="connsiteX2320" fmla="*/ 10756711 w 12192000"/>
              <a:gd name="connsiteY2320" fmla="*/ 3213957 h 6822001"/>
              <a:gd name="connsiteX2321" fmla="*/ 10756711 w 12192000"/>
              <a:gd name="connsiteY2321" fmla="*/ 3153079 h 6822001"/>
              <a:gd name="connsiteX2322" fmla="*/ 10760848 w 12192000"/>
              <a:gd name="connsiteY2322" fmla="*/ 3153079 h 6822001"/>
              <a:gd name="connsiteX2323" fmla="*/ 10772328 w 12192000"/>
              <a:gd name="connsiteY2323" fmla="*/ 3156557 h 6822001"/>
              <a:gd name="connsiteX2324" fmla="*/ 10780810 w 12192000"/>
              <a:gd name="connsiteY2324" fmla="*/ 3168120 h 6822001"/>
              <a:gd name="connsiteX2325" fmla="*/ 10805854 w 12192000"/>
              <a:gd name="connsiteY2325" fmla="*/ 3213957 h 6822001"/>
              <a:gd name="connsiteX2326" fmla="*/ 10858794 w 12192000"/>
              <a:gd name="connsiteY2326" fmla="*/ 3213957 h 6822001"/>
              <a:gd name="connsiteX2327" fmla="*/ 10836105 w 12192000"/>
              <a:gd name="connsiteY2327" fmla="*/ 3170494 h 6822001"/>
              <a:gd name="connsiteX2328" fmla="*/ 10829543 w 12192000"/>
              <a:gd name="connsiteY2328" fmla="*/ 3161174 h 6822001"/>
              <a:gd name="connsiteX2329" fmla="*/ 10822048 w 12192000"/>
              <a:gd name="connsiteY2329" fmla="*/ 3153288 h 6822001"/>
              <a:gd name="connsiteX2330" fmla="*/ 10809851 w 12192000"/>
              <a:gd name="connsiteY2330" fmla="*/ 3147757 h 6822001"/>
              <a:gd name="connsiteX2331" fmla="*/ 10826307 w 12192000"/>
              <a:gd name="connsiteY2331" fmla="*/ 3141824 h 6822001"/>
              <a:gd name="connsiteX2332" fmla="*/ 10841105 w 12192000"/>
              <a:gd name="connsiteY2332" fmla="*/ 3127141 h 6822001"/>
              <a:gd name="connsiteX2333" fmla="*/ 10846486 w 12192000"/>
              <a:gd name="connsiteY2333" fmla="*/ 3105601 h 6822001"/>
              <a:gd name="connsiteX2334" fmla="*/ 10839454 w 12192000"/>
              <a:gd name="connsiteY2334" fmla="*/ 3081302 h 6822001"/>
              <a:gd name="connsiteX2335" fmla="*/ 10820939 w 12192000"/>
              <a:gd name="connsiteY2335" fmla="*/ 3067642 h 6822001"/>
              <a:gd name="connsiteX2336" fmla="*/ 10787739 w 12192000"/>
              <a:gd name="connsiteY2336" fmla="*/ 3063958 h 6822001"/>
              <a:gd name="connsiteX2337" fmla="*/ 352708 w 12192000"/>
              <a:gd name="connsiteY2337" fmla="*/ 3061261 h 6822001"/>
              <a:gd name="connsiteX2338" fmla="*/ 386442 w 12192000"/>
              <a:gd name="connsiteY2338" fmla="*/ 3211262 h 6822001"/>
              <a:gd name="connsiteX2339" fmla="*/ 432386 w 12192000"/>
              <a:gd name="connsiteY2339" fmla="*/ 3211262 h 6822001"/>
              <a:gd name="connsiteX2340" fmla="*/ 458878 w 12192000"/>
              <a:gd name="connsiteY2340" fmla="*/ 3116821 h 6822001"/>
              <a:gd name="connsiteX2341" fmla="*/ 485472 w 12192000"/>
              <a:gd name="connsiteY2341" fmla="*/ 3211262 h 6822001"/>
              <a:gd name="connsiteX2342" fmla="*/ 531417 w 12192000"/>
              <a:gd name="connsiteY2342" fmla="*/ 3211262 h 6822001"/>
              <a:gd name="connsiteX2343" fmla="*/ 564840 w 12192000"/>
              <a:gd name="connsiteY2343" fmla="*/ 3061261 h 6822001"/>
              <a:gd name="connsiteX2344" fmla="*/ 520569 w 12192000"/>
              <a:gd name="connsiteY2344" fmla="*/ 3061261 h 6822001"/>
              <a:gd name="connsiteX2345" fmla="*/ 504530 w 12192000"/>
              <a:gd name="connsiteY2345" fmla="*/ 3145123 h 6822001"/>
              <a:gd name="connsiteX2346" fmla="*/ 481022 w 12192000"/>
              <a:gd name="connsiteY2346" fmla="*/ 3061261 h 6822001"/>
              <a:gd name="connsiteX2347" fmla="*/ 436681 w 12192000"/>
              <a:gd name="connsiteY2347" fmla="*/ 3061261 h 6822001"/>
              <a:gd name="connsiteX2348" fmla="*/ 413231 w 12192000"/>
              <a:gd name="connsiteY2348" fmla="*/ 3145235 h 6822001"/>
              <a:gd name="connsiteX2349" fmla="*/ 397209 w 12192000"/>
              <a:gd name="connsiteY2349" fmla="*/ 3061261 h 6822001"/>
              <a:gd name="connsiteX2350" fmla="*/ 9550943 w 12192000"/>
              <a:gd name="connsiteY2350" fmla="*/ 2969497 h 6822001"/>
              <a:gd name="connsiteX2351" fmla="*/ 9567679 w 12192000"/>
              <a:gd name="connsiteY2351" fmla="*/ 3023419 h 6822001"/>
              <a:gd name="connsiteX2352" fmla="*/ 9534381 w 12192000"/>
              <a:gd name="connsiteY2352" fmla="*/ 3023419 h 6822001"/>
              <a:gd name="connsiteX2353" fmla="*/ 9525965 w 12192000"/>
              <a:gd name="connsiteY2353" fmla="*/ 2930615 h 6822001"/>
              <a:gd name="connsiteX2354" fmla="*/ 9468976 w 12192000"/>
              <a:gd name="connsiteY2354" fmla="*/ 3080615 h 6822001"/>
              <a:gd name="connsiteX2355" fmla="*/ 9516815 w 12192000"/>
              <a:gd name="connsiteY2355" fmla="*/ 3080615 h 6822001"/>
              <a:gd name="connsiteX2356" fmla="*/ 9524205 w 12192000"/>
              <a:gd name="connsiteY2356" fmla="*/ 3055854 h 6822001"/>
              <a:gd name="connsiteX2357" fmla="*/ 9577397 w 12192000"/>
              <a:gd name="connsiteY2357" fmla="*/ 3055854 h 6822001"/>
              <a:gd name="connsiteX2358" fmla="*/ 9584984 w 12192000"/>
              <a:gd name="connsiteY2358" fmla="*/ 3080615 h 6822001"/>
              <a:gd name="connsiteX2359" fmla="*/ 9634048 w 12192000"/>
              <a:gd name="connsiteY2359" fmla="*/ 3080615 h 6822001"/>
              <a:gd name="connsiteX2360" fmla="*/ 9577071 w 12192000"/>
              <a:gd name="connsiteY2360" fmla="*/ 2930615 h 6822001"/>
              <a:gd name="connsiteX2361" fmla="*/ 1831367 w 12192000"/>
              <a:gd name="connsiteY2361" fmla="*/ 2928360 h 6822001"/>
              <a:gd name="connsiteX2362" fmla="*/ 1843054 w 12192000"/>
              <a:gd name="connsiteY2362" fmla="*/ 2928360 h 6822001"/>
              <a:gd name="connsiteX2363" fmla="*/ 1869119 w 12192000"/>
              <a:gd name="connsiteY2363" fmla="*/ 2937160 h 6822001"/>
              <a:gd name="connsiteX2364" fmla="*/ 1876979 w 12192000"/>
              <a:gd name="connsiteY2364" fmla="*/ 2969800 h 6822001"/>
              <a:gd name="connsiteX2365" fmla="*/ 1873462 w 12192000"/>
              <a:gd name="connsiteY2365" fmla="*/ 2995840 h 6822001"/>
              <a:gd name="connsiteX2366" fmla="*/ 1863740 w 12192000"/>
              <a:gd name="connsiteY2366" fmla="*/ 3007095 h 6822001"/>
              <a:gd name="connsiteX2367" fmla="*/ 1842848 w 12192000"/>
              <a:gd name="connsiteY2367" fmla="*/ 3010319 h 6822001"/>
              <a:gd name="connsiteX2368" fmla="*/ 1831367 w 12192000"/>
              <a:gd name="connsiteY2368" fmla="*/ 3010319 h 6822001"/>
              <a:gd name="connsiteX2369" fmla="*/ 1784514 w 12192000"/>
              <a:gd name="connsiteY2369" fmla="*/ 2894390 h 6822001"/>
              <a:gd name="connsiteX2370" fmla="*/ 1784514 w 12192000"/>
              <a:gd name="connsiteY2370" fmla="*/ 3044390 h 6822001"/>
              <a:gd name="connsiteX2371" fmla="*/ 1854121 w 12192000"/>
              <a:gd name="connsiteY2371" fmla="*/ 3044390 h 6822001"/>
              <a:gd name="connsiteX2372" fmla="*/ 1882047 w 12192000"/>
              <a:gd name="connsiteY2372" fmla="*/ 3040298 h 6822001"/>
              <a:gd name="connsiteX2373" fmla="*/ 1903146 w 12192000"/>
              <a:gd name="connsiteY2373" fmla="*/ 3028377 h 6822001"/>
              <a:gd name="connsiteX2374" fmla="*/ 1918505 w 12192000"/>
              <a:gd name="connsiteY2374" fmla="*/ 3006174 h 6822001"/>
              <a:gd name="connsiteX2375" fmla="*/ 1924038 w 12192000"/>
              <a:gd name="connsiteY2375" fmla="*/ 2968879 h 6822001"/>
              <a:gd name="connsiteX2376" fmla="*/ 1920316 w 12192000"/>
              <a:gd name="connsiteY2376" fmla="*/ 2939820 h 6822001"/>
              <a:gd name="connsiteX2377" fmla="*/ 1908318 w 12192000"/>
              <a:gd name="connsiteY2377" fmla="*/ 2915775 h 6822001"/>
              <a:gd name="connsiteX2378" fmla="*/ 1887373 w 12192000"/>
              <a:gd name="connsiteY2378" fmla="*/ 2899915 h 6822001"/>
              <a:gd name="connsiteX2379" fmla="*/ 1854121 w 12192000"/>
              <a:gd name="connsiteY2379" fmla="*/ 2894390 h 6822001"/>
              <a:gd name="connsiteX2380" fmla="*/ 10781327 w 12192000"/>
              <a:gd name="connsiteY2380" fmla="*/ 2848846 h 6822001"/>
              <a:gd name="connsiteX2381" fmla="*/ 10804857 w 12192000"/>
              <a:gd name="connsiteY2381" fmla="*/ 2858564 h 6822001"/>
              <a:gd name="connsiteX2382" fmla="*/ 10813389 w 12192000"/>
              <a:gd name="connsiteY2382" fmla="*/ 2891000 h 6822001"/>
              <a:gd name="connsiteX2383" fmla="*/ 10807805 w 12192000"/>
              <a:gd name="connsiteY2383" fmla="*/ 2920674 h 6822001"/>
              <a:gd name="connsiteX2384" fmla="*/ 10802633 w 12192000"/>
              <a:gd name="connsiteY2384" fmla="*/ 2917298 h 6822001"/>
              <a:gd name="connsiteX2385" fmla="*/ 10789135 w 12192000"/>
              <a:gd name="connsiteY2385" fmla="*/ 2908703 h 6822001"/>
              <a:gd name="connsiteX2386" fmla="*/ 10779465 w 12192000"/>
              <a:gd name="connsiteY2386" fmla="*/ 2905940 h 6822001"/>
              <a:gd name="connsiteX2387" fmla="*/ 10772122 w 12192000"/>
              <a:gd name="connsiteY2387" fmla="*/ 2922618 h 6822001"/>
              <a:gd name="connsiteX2388" fmla="*/ 10790738 w 12192000"/>
              <a:gd name="connsiteY2388" fmla="*/ 2933260 h 6822001"/>
              <a:gd name="connsiteX2389" fmla="*/ 10781740 w 12192000"/>
              <a:gd name="connsiteY2389" fmla="*/ 2934180 h 6822001"/>
              <a:gd name="connsiteX2390" fmla="*/ 10758469 w 12192000"/>
              <a:gd name="connsiteY2390" fmla="*/ 2924255 h 6822001"/>
              <a:gd name="connsiteX2391" fmla="*/ 10749987 w 12192000"/>
              <a:gd name="connsiteY2391" fmla="*/ 2889774 h 6822001"/>
              <a:gd name="connsiteX2392" fmla="*/ 10758676 w 12192000"/>
              <a:gd name="connsiteY2392" fmla="*/ 2858771 h 6822001"/>
              <a:gd name="connsiteX2393" fmla="*/ 10781327 w 12192000"/>
              <a:gd name="connsiteY2393" fmla="*/ 2848846 h 6822001"/>
              <a:gd name="connsiteX2394" fmla="*/ 10781430 w 12192000"/>
              <a:gd name="connsiteY2394" fmla="*/ 2813750 h 6822001"/>
              <a:gd name="connsiteX2395" fmla="*/ 10723768 w 12192000"/>
              <a:gd name="connsiteY2395" fmla="*/ 2834266 h 6822001"/>
              <a:gd name="connsiteX2396" fmla="*/ 10703135 w 12192000"/>
              <a:gd name="connsiteY2396" fmla="*/ 2891820 h 6822001"/>
              <a:gd name="connsiteX2397" fmla="*/ 10726717 w 12192000"/>
              <a:gd name="connsiteY2397" fmla="*/ 2951063 h 6822001"/>
              <a:gd name="connsiteX2398" fmla="*/ 10781223 w 12192000"/>
              <a:gd name="connsiteY2398" fmla="*/ 2968867 h 6822001"/>
              <a:gd name="connsiteX2399" fmla="*/ 10820113 w 12192000"/>
              <a:gd name="connsiteY2399" fmla="*/ 2962216 h 6822001"/>
              <a:gd name="connsiteX2400" fmla="*/ 10833558 w 12192000"/>
              <a:gd name="connsiteY2400" fmla="*/ 2971987 h 6822001"/>
              <a:gd name="connsiteX2401" fmla="*/ 10853002 w 12192000"/>
              <a:gd name="connsiteY2401" fmla="*/ 2983191 h 6822001"/>
              <a:gd name="connsiteX2402" fmla="*/ 10866035 w 12192000"/>
              <a:gd name="connsiteY2402" fmla="*/ 2957202 h 6822001"/>
              <a:gd name="connsiteX2403" fmla="*/ 10855175 w 12192000"/>
              <a:gd name="connsiteY2403" fmla="*/ 2951984 h 6822001"/>
              <a:gd name="connsiteX2404" fmla="*/ 10843694 w 12192000"/>
              <a:gd name="connsiteY2404" fmla="*/ 2944412 h 6822001"/>
              <a:gd name="connsiteX2405" fmla="*/ 10860243 w 12192000"/>
              <a:gd name="connsiteY2405" fmla="*/ 2891206 h 6822001"/>
              <a:gd name="connsiteX2406" fmla="*/ 10839712 w 12192000"/>
              <a:gd name="connsiteY2406" fmla="*/ 2833805 h 6822001"/>
              <a:gd name="connsiteX2407" fmla="*/ 10781430 w 12192000"/>
              <a:gd name="connsiteY2407" fmla="*/ 2813750 h 6822001"/>
              <a:gd name="connsiteX2408" fmla="*/ 353432 w 12192000"/>
              <a:gd name="connsiteY2408" fmla="*/ 2813611 h 6822001"/>
              <a:gd name="connsiteX2409" fmla="*/ 410696 w 12192000"/>
              <a:gd name="connsiteY2409" fmla="*/ 2963612 h 6822001"/>
              <a:gd name="connsiteX2410" fmla="*/ 461480 w 12192000"/>
              <a:gd name="connsiteY2410" fmla="*/ 2963612 h 6822001"/>
              <a:gd name="connsiteX2411" fmla="*/ 517780 w 12192000"/>
              <a:gd name="connsiteY2411" fmla="*/ 2813611 h 6822001"/>
              <a:gd name="connsiteX2412" fmla="*/ 470227 w 12192000"/>
              <a:gd name="connsiteY2412" fmla="*/ 2813611 h 6822001"/>
              <a:gd name="connsiteX2413" fmla="*/ 436537 w 12192000"/>
              <a:gd name="connsiteY2413" fmla="*/ 2921558 h 6822001"/>
              <a:gd name="connsiteX2414" fmla="*/ 402410 w 12192000"/>
              <a:gd name="connsiteY2414" fmla="*/ 2813611 h 6822001"/>
              <a:gd name="connsiteX2415" fmla="*/ 12123945 w 12192000"/>
              <a:gd name="connsiteY2415" fmla="*/ 2771743 h 6822001"/>
              <a:gd name="connsiteX2416" fmla="*/ 12083970 w 12192000"/>
              <a:gd name="connsiteY2416" fmla="*/ 2781770 h 6822001"/>
              <a:gd name="connsiteX2417" fmla="*/ 12064888 w 12192000"/>
              <a:gd name="connsiteY2417" fmla="*/ 2810624 h 6822001"/>
              <a:gd name="connsiteX2418" fmla="*/ 12104708 w 12192000"/>
              <a:gd name="connsiteY2418" fmla="*/ 2817684 h 6822001"/>
              <a:gd name="connsiteX2419" fmla="*/ 12111016 w 12192000"/>
              <a:gd name="connsiteY2419" fmla="*/ 2802081 h 6822001"/>
              <a:gd name="connsiteX2420" fmla="*/ 12123118 w 12192000"/>
              <a:gd name="connsiteY2420" fmla="*/ 2797630 h 6822001"/>
              <a:gd name="connsiteX2421" fmla="*/ 12134495 w 12192000"/>
              <a:gd name="connsiteY2421" fmla="*/ 2801722 h 6822001"/>
              <a:gd name="connsiteX2422" fmla="*/ 12138633 w 12192000"/>
              <a:gd name="connsiteY2422" fmla="*/ 2812671 h 6822001"/>
              <a:gd name="connsiteX2423" fmla="*/ 12133099 w 12192000"/>
              <a:gd name="connsiteY2423" fmla="*/ 2825051 h 6822001"/>
              <a:gd name="connsiteX2424" fmla="*/ 12119291 w 12192000"/>
              <a:gd name="connsiteY2424" fmla="*/ 2830269 h 6822001"/>
              <a:gd name="connsiteX2425" fmla="*/ 12113809 w 12192000"/>
              <a:gd name="connsiteY2425" fmla="*/ 2829758 h 6822001"/>
              <a:gd name="connsiteX2426" fmla="*/ 12111637 w 12192000"/>
              <a:gd name="connsiteY2426" fmla="*/ 2859533 h 6822001"/>
              <a:gd name="connsiteX2427" fmla="*/ 12125291 w 12192000"/>
              <a:gd name="connsiteY2427" fmla="*/ 2857077 h 6822001"/>
              <a:gd name="connsiteX2428" fmla="*/ 12140029 w 12192000"/>
              <a:gd name="connsiteY2428" fmla="*/ 2862807 h 6822001"/>
              <a:gd name="connsiteX2429" fmla="*/ 12145459 w 12192000"/>
              <a:gd name="connsiteY2429" fmla="*/ 2878974 h 6822001"/>
              <a:gd name="connsiteX2430" fmla="*/ 12139821 w 12192000"/>
              <a:gd name="connsiteY2430" fmla="*/ 2895344 h 6822001"/>
              <a:gd name="connsiteX2431" fmla="*/ 12125704 w 12192000"/>
              <a:gd name="connsiteY2431" fmla="*/ 2901484 h 6822001"/>
              <a:gd name="connsiteX2432" fmla="*/ 12112413 w 12192000"/>
              <a:gd name="connsiteY2432" fmla="*/ 2896623 h 6822001"/>
              <a:gd name="connsiteX2433" fmla="*/ 12104708 w 12192000"/>
              <a:gd name="connsiteY2433" fmla="*/ 2879178 h 6822001"/>
              <a:gd name="connsiteX2434" fmla="*/ 12062612 w 12192000"/>
              <a:gd name="connsiteY2434" fmla="*/ 2884704 h 6822001"/>
              <a:gd name="connsiteX2435" fmla="*/ 12074455 w 12192000"/>
              <a:gd name="connsiteY2435" fmla="*/ 2907981 h 6822001"/>
              <a:gd name="connsiteX2436" fmla="*/ 12094106 w 12192000"/>
              <a:gd name="connsiteY2436" fmla="*/ 2922050 h 6822001"/>
              <a:gd name="connsiteX2437" fmla="*/ 12126738 w 12192000"/>
              <a:gd name="connsiteY2437" fmla="*/ 2926859 h 6822001"/>
              <a:gd name="connsiteX2438" fmla="*/ 12160973 w 12192000"/>
              <a:gd name="connsiteY2438" fmla="*/ 2920362 h 6822001"/>
              <a:gd name="connsiteX2439" fmla="*/ 12180934 w 12192000"/>
              <a:gd name="connsiteY2439" fmla="*/ 2901842 h 6822001"/>
              <a:gd name="connsiteX2440" fmla="*/ 12187865 w 12192000"/>
              <a:gd name="connsiteY2440" fmla="*/ 2876723 h 6822001"/>
              <a:gd name="connsiteX2441" fmla="*/ 12183676 w 12192000"/>
              <a:gd name="connsiteY2441" fmla="*/ 2858766 h 6822001"/>
              <a:gd name="connsiteX2442" fmla="*/ 12171937 w 12192000"/>
              <a:gd name="connsiteY2442" fmla="*/ 2846641 h 6822001"/>
              <a:gd name="connsiteX2443" fmla="*/ 12158491 w 12192000"/>
              <a:gd name="connsiteY2443" fmla="*/ 2841626 h 6822001"/>
              <a:gd name="connsiteX2444" fmla="*/ 12174729 w 12192000"/>
              <a:gd name="connsiteY2444" fmla="*/ 2827813 h 6822001"/>
              <a:gd name="connsiteX2445" fmla="*/ 12180107 w 12192000"/>
              <a:gd name="connsiteY2445" fmla="*/ 2810215 h 6822001"/>
              <a:gd name="connsiteX2446" fmla="*/ 12166868 w 12192000"/>
              <a:gd name="connsiteY2446" fmla="*/ 2782691 h 6822001"/>
              <a:gd name="connsiteX2447" fmla="*/ 12123945 w 12192000"/>
              <a:gd name="connsiteY2447" fmla="*/ 2771743 h 6822001"/>
              <a:gd name="connsiteX2448" fmla="*/ 1855052 w 12192000"/>
              <a:gd name="connsiteY2448" fmla="*/ 2644182 h 6822001"/>
              <a:gd name="connsiteX2449" fmla="*/ 1798425 w 12192000"/>
              <a:gd name="connsiteY2449" fmla="*/ 2664173 h 6822001"/>
              <a:gd name="connsiteX2450" fmla="*/ 1778412 w 12192000"/>
              <a:gd name="connsiteY2450" fmla="*/ 2721382 h 6822001"/>
              <a:gd name="connsiteX2451" fmla="*/ 1789789 w 12192000"/>
              <a:gd name="connsiteY2451" fmla="*/ 2767192 h 6822001"/>
              <a:gd name="connsiteX2452" fmla="*/ 1816835 w 12192000"/>
              <a:gd name="connsiteY2452" fmla="*/ 2792192 h 6822001"/>
              <a:gd name="connsiteX2453" fmla="*/ 1857224 w 12192000"/>
              <a:gd name="connsiteY2453" fmla="*/ 2799299 h 6822001"/>
              <a:gd name="connsiteX2454" fmla="*/ 1890787 w 12192000"/>
              <a:gd name="connsiteY2454" fmla="*/ 2793467 h 6822001"/>
              <a:gd name="connsiteX2455" fmla="*/ 1912869 w 12192000"/>
              <a:gd name="connsiteY2455" fmla="*/ 2776174 h 6822001"/>
              <a:gd name="connsiteX2456" fmla="*/ 1925900 w 12192000"/>
              <a:gd name="connsiteY2456" fmla="*/ 2747627 h 6822001"/>
              <a:gd name="connsiteX2457" fmla="*/ 1884839 w 12192000"/>
              <a:gd name="connsiteY2457" fmla="*/ 2735349 h 6822001"/>
              <a:gd name="connsiteX2458" fmla="*/ 1874859 w 12192000"/>
              <a:gd name="connsiteY2458" fmla="*/ 2757040 h 6822001"/>
              <a:gd name="connsiteX2459" fmla="*/ 1854535 w 12192000"/>
              <a:gd name="connsiteY2459" fmla="*/ 2764510 h 6822001"/>
              <a:gd name="connsiteX2460" fmla="*/ 1833021 w 12192000"/>
              <a:gd name="connsiteY2460" fmla="*/ 2755261 h 6822001"/>
              <a:gd name="connsiteX2461" fmla="*/ 1825368 w 12192000"/>
              <a:gd name="connsiteY2461" fmla="*/ 2721076 h 6822001"/>
              <a:gd name="connsiteX2462" fmla="*/ 1831780 w 12192000"/>
              <a:gd name="connsiteY2462" fmla="*/ 2691542 h 6822001"/>
              <a:gd name="connsiteX2463" fmla="*/ 1856190 w 12192000"/>
              <a:gd name="connsiteY2463" fmla="*/ 2678868 h 6822001"/>
              <a:gd name="connsiteX2464" fmla="*/ 1868911 w 12192000"/>
              <a:gd name="connsiteY2464" fmla="*/ 2681733 h 6822001"/>
              <a:gd name="connsiteX2465" fmla="*/ 1878531 w 12192000"/>
              <a:gd name="connsiteY2465" fmla="*/ 2689919 h 6822001"/>
              <a:gd name="connsiteX2466" fmla="*/ 1883081 w 12192000"/>
              <a:gd name="connsiteY2466" fmla="*/ 2699946 h 6822001"/>
              <a:gd name="connsiteX2467" fmla="*/ 1924453 w 12192000"/>
              <a:gd name="connsiteY2467" fmla="*/ 2690840 h 6822001"/>
              <a:gd name="connsiteX2468" fmla="*/ 1900095 w 12192000"/>
              <a:gd name="connsiteY2468" fmla="*/ 2655642 h 6822001"/>
              <a:gd name="connsiteX2469" fmla="*/ 1855052 w 12192000"/>
              <a:gd name="connsiteY2469" fmla="*/ 2644182 h 6822001"/>
              <a:gd name="connsiteX2470" fmla="*/ 10755884 w 12192000"/>
              <a:gd name="connsiteY2470" fmla="*/ 2599149 h 6822001"/>
              <a:gd name="connsiteX2471" fmla="*/ 10769226 w 12192000"/>
              <a:gd name="connsiteY2471" fmla="*/ 2599149 h 6822001"/>
              <a:gd name="connsiteX2472" fmla="*/ 10787119 w 12192000"/>
              <a:gd name="connsiteY2472" fmla="*/ 2604061 h 6822001"/>
              <a:gd name="connsiteX2473" fmla="*/ 10791877 w 12192000"/>
              <a:gd name="connsiteY2473" fmla="*/ 2616032 h 6822001"/>
              <a:gd name="connsiteX2474" fmla="*/ 10786395 w 12192000"/>
              <a:gd name="connsiteY2474" fmla="*/ 2627953 h 6822001"/>
              <a:gd name="connsiteX2475" fmla="*/ 10767364 w 12192000"/>
              <a:gd name="connsiteY2475" fmla="*/ 2632608 h 6822001"/>
              <a:gd name="connsiteX2476" fmla="*/ 10755884 w 12192000"/>
              <a:gd name="connsiteY2476" fmla="*/ 2632608 h 6822001"/>
              <a:gd name="connsiteX2477" fmla="*/ 10708823 w 12192000"/>
              <a:gd name="connsiteY2477" fmla="*/ 2568658 h 6822001"/>
              <a:gd name="connsiteX2478" fmla="*/ 10708823 w 12192000"/>
              <a:gd name="connsiteY2478" fmla="*/ 2718659 h 6822001"/>
              <a:gd name="connsiteX2479" fmla="*/ 10755884 w 12192000"/>
              <a:gd name="connsiteY2479" fmla="*/ 2718659 h 6822001"/>
              <a:gd name="connsiteX2480" fmla="*/ 10755884 w 12192000"/>
              <a:gd name="connsiteY2480" fmla="*/ 2662997 h 6822001"/>
              <a:gd name="connsiteX2481" fmla="*/ 10781534 w 12192000"/>
              <a:gd name="connsiteY2481" fmla="*/ 2662997 h 6822001"/>
              <a:gd name="connsiteX2482" fmla="*/ 10823681 w 12192000"/>
              <a:gd name="connsiteY2482" fmla="*/ 2650207 h 6822001"/>
              <a:gd name="connsiteX2483" fmla="*/ 10837489 w 12192000"/>
              <a:gd name="connsiteY2483" fmla="*/ 2614702 h 6822001"/>
              <a:gd name="connsiteX2484" fmla="*/ 10824818 w 12192000"/>
              <a:gd name="connsiteY2484" fmla="*/ 2580630 h 6822001"/>
              <a:gd name="connsiteX2485" fmla="*/ 10786705 w 12192000"/>
              <a:gd name="connsiteY2485" fmla="*/ 2568658 h 6822001"/>
              <a:gd name="connsiteX2486" fmla="*/ 368430 w 12192000"/>
              <a:gd name="connsiteY2486" fmla="*/ 2565961 h 6822001"/>
              <a:gd name="connsiteX2487" fmla="*/ 368430 w 12192000"/>
              <a:gd name="connsiteY2487" fmla="*/ 2655329 h 6822001"/>
              <a:gd name="connsiteX2488" fmla="*/ 372773 w 12192000"/>
              <a:gd name="connsiteY2488" fmla="*/ 2680687 h 6822001"/>
              <a:gd name="connsiteX2489" fmla="*/ 382754 w 12192000"/>
              <a:gd name="connsiteY2489" fmla="*/ 2697967 h 6822001"/>
              <a:gd name="connsiteX2490" fmla="*/ 398837 w 12192000"/>
              <a:gd name="connsiteY2490" fmla="*/ 2710901 h 6822001"/>
              <a:gd name="connsiteX2491" fmla="*/ 420712 w 12192000"/>
              <a:gd name="connsiteY2491" fmla="*/ 2716986 h 6822001"/>
              <a:gd name="connsiteX2492" fmla="*/ 444862 w 12192000"/>
              <a:gd name="connsiteY2492" fmla="*/ 2718520 h 6822001"/>
              <a:gd name="connsiteX2493" fmla="*/ 477650 w 12192000"/>
              <a:gd name="connsiteY2493" fmla="*/ 2713509 h 6822001"/>
              <a:gd name="connsiteX2494" fmla="*/ 496422 w 12192000"/>
              <a:gd name="connsiteY2494" fmla="*/ 2701086 h 6822001"/>
              <a:gd name="connsiteX2495" fmla="*/ 509557 w 12192000"/>
              <a:gd name="connsiteY2495" fmla="*/ 2680431 h 6822001"/>
              <a:gd name="connsiteX2496" fmla="*/ 513746 w 12192000"/>
              <a:gd name="connsiteY2496" fmla="*/ 2655329 h 6822001"/>
              <a:gd name="connsiteX2497" fmla="*/ 513746 w 12192000"/>
              <a:gd name="connsiteY2497" fmla="*/ 2565961 h 6822001"/>
              <a:gd name="connsiteX2498" fmla="*/ 466997 w 12192000"/>
              <a:gd name="connsiteY2498" fmla="*/ 2565961 h 6822001"/>
              <a:gd name="connsiteX2499" fmla="*/ 466997 w 12192000"/>
              <a:gd name="connsiteY2499" fmla="*/ 2657458 h 6822001"/>
              <a:gd name="connsiteX2500" fmla="*/ 460118 w 12192000"/>
              <a:gd name="connsiteY2500" fmla="*/ 2676728 h 6822001"/>
              <a:gd name="connsiteX2501" fmla="*/ 441139 w 12192000"/>
              <a:gd name="connsiteY2501" fmla="*/ 2683526 h 6822001"/>
              <a:gd name="connsiteX2502" fmla="*/ 422057 w 12192000"/>
              <a:gd name="connsiteY2502" fmla="*/ 2676626 h 6822001"/>
              <a:gd name="connsiteX2503" fmla="*/ 415179 w 12192000"/>
              <a:gd name="connsiteY2503" fmla="*/ 2657458 h 6822001"/>
              <a:gd name="connsiteX2504" fmla="*/ 415179 w 12192000"/>
              <a:gd name="connsiteY2504" fmla="*/ 2565961 h 6822001"/>
              <a:gd name="connsiteX2505" fmla="*/ 6949130 w 12192000"/>
              <a:gd name="connsiteY2505" fmla="*/ 2526795 h 6822001"/>
              <a:gd name="connsiteX2506" fmla="*/ 6949130 w 12192000"/>
              <a:gd name="connsiteY2506" fmla="*/ 2558822 h 6822001"/>
              <a:gd name="connsiteX2507" fmla="*/ 7025183 w 12192000"/>
              <a:gd name="connsiteY2507" fmla="*/ 2558822 h 6822001"/>
              <a:gd name="connsiteX2508" fmla="*/ 6940959 w 12192000"/>
              <a:gd name="connsiteY2508" fmla="*/ 2645692 h 6822001"/>
              <a:gd name="connsiteX2509" fmla="*/ 6940959 w 12192000"/>
              <a:gd name="connsiteY2509" fmla="*/ 2676797 h 6822001"/>
              <a:gd name="connsiteX2510" fmla="*/ 7084828 w 12192000"/>
              <a:gd name="connsiteY2510" fmla="*/ 2676797 h 6822001"/>
              <a:gd name="connsiteX2511" fmla="*/ 7084828 w 12192000"/>
              <a:gd name="connsiteY2511" fmla="*/ 2644566 h 6822001"/>
              <a:gd name="connsiteX2512" fmla="*/ 6996610 w 12192000"/>
              <a:gd name="connsiteY2512" fmla="*/ 2644566 h 6822001"/>
              <a:gd name="connsiteX2513" fmla="*/ 7081725 w 12192000"/>
              <a:gd name="connsiteY2513" fmla="*/ 2556776 h 6822001"/>
              <a:gd name="connsiteX2514" fmla="*/ 7081725 w 12192000"/>
              <a:gd name="connsiteY2514" fmla="*/ 2526795 h 6822001"/>
              <a:gd name="connsiteX2515" fmla="*/ 12124980 w 12192000"/>
              <a:gd name="connsiteY2515" fmla="*/ 2524093 h 6822001"/>
              <a:gd name="connsiteX2516" fmla="*/ 12091624 w 12192000"/>
              <a:gd name="connsiteY2516" fmla="*/ 2529362 h 6822001"/>
              <a:gd name="connsiteX2517" fmla="*/ 12072955 w 12192000"/>
              <a:gd name="connsiteY2517" fmla="*/ 2544505 h 6822001"/>
              <a:gd name="connsiteX2518" fmla="*/ 12063854 w 12192000"/>
              <a:gd name="connsiteY2518" fmla="*/ 2571978 h 6822001"/>
              <a:gd name="connsiteX2519" fmla="*/ 12106052 w 12192000"/>
              <a:gd name="connsiteY2519" fmla="*/ 2575355 h 6822001"/>
              <a:gd name="connsiteX2520" fmla="*/ 12112930 w 12192000"/>
              <a:gd name="connsiteY2520" fmla="*/ 2557654 h 6822001"/>
              <a:gd name="connsiteX2521" fmla="*/ 12126117 w 12192000"/>
              <a:gd name="connsiteY2521" fmla="*/ 2552640 h 6822001"/>
              <a:gd name="connsiteX2522" fmla="*/ 12138995 w 12192000"/>
              <a:gd name="connsiteY2522" fmla="*/ 2557499 h 6822001"/>
              <a:gd name="connsiteX2523" fmla="*/ 12144114 w 12192000"/>
              <a:gd name="connsiteY2523" fmla="*/ 2569216 h 6822001"/>
              <a:gd name="connsiteX2524" fmla="*/ 12138943 w 12192000"/>
              <a:gd name="connsiteY2524" fmla="*/ 2582620 h 6822001"/>
              <a:gd name="connsiteX2525" fmla="*/ 12115258 w 12192000"/>
              <a:gd name="connsiteY2525" fmla="*/ 2603288 h 6822001"/>
              <a:gd name="connsiteX2526" fmla="*/ 12073938 w 12192000"/>
              <a:gd name="connsiteY2526" fmla="*/ 2641809 h 6822001"/>
              <a:gd name="connsiteX2527" fmla="*/ 12060750 w 12192000"/>
              <a:gd name="connsiteY2527" fmla="*/ 2676651 h 6822001"/>
              <a:gd name="connsiteX2528" fmla="*/ 12187140 w 12192000"/>
              <a:gd name="connsiteY2528" fmla="*/ 2676651 h 6822001"/>
              <a:gd name="connsiteX2529" fmla="*/ 12187140 w 12192000"/>
              <a:gd name="connsiteY2529" fmla="*/ 2642681 h 6822001"/>
              <a:gd name="connsiteX2530" fmla="*/ 12121359 w 12192000"/>
              <a:gd name="connsiteY2530" fmla="*/ 2642681 h 6822001"/>
              <a:gd name="connsiteX2531" fmla="*/ 12131445 w 12192000"/>
              <a:gd name="connsiteY2531" fmla="*/ 2633574 h 6822001"/>
              <a:gd name="connsiteX2532" fmla="*/ 12148458 w 12192000"/>
              <a:gd name="connsiteY2532" fmla="*/ 2621399 h 6822001"/>
              <a:gd name="connsiteX2533" fmla="*/ 12177987 w 12192000"/>
              <a:gd name="connsiteY2533" fmla="*/ 2593977 h 6822001"/>
              <a:gd name="connsiteX2534" fmla="*/ 12186106 w 12192000"/>
              <a:gd name="connsiteY2534" fmla="*/ 2567783 h 6822001"/>
              <a:gd name="connsiteX2535" fmla="*/ 12179021 w 12192000"/>
              <a:gd name="connsiteY2535" fmla="*/ 2544505 h 6822001"/>
              <a:gd name="connsiteX2536" fmla="*/ 12159576 w 12192000"/>
              <a:gd name="connsiteY2536" fmla="*/ 2529107 h 6822001"/>
              <a:gd name="connsiteX2537" fmla="*/ 12124980 w 12192000"/>
              <a:gd name="connsiteY2537" fmla="*/ 2524093 h 6822001"/>
              <a:gd name="connsiteX2538" fmla="*/ 1831263 w 12192000"/>
              <a:gd name="connsiteY2538" fmla="*/ 2476946 h 6822001"/>
              <a:gd name="connsiteX2539" fmla="*/ 1855052 w 12192000"/>
              <a:gd name="connsiteY2539" fmla="*/ 2476946 h 6822001"/>
              <a:gd name="connsiteX2540" fmla="*/ 1872272 w 12192000"/>
              <a:gd name="connsiteY2540" fmla="*/ 2480988 h 6822001"/>
              <a:gd name="connsiteX2541" fmla="*/ 1877186 w 12192000"/>
              <a:gd name="connsiteY2541" fmla="*/ 2491680 h 6822001"/>
              <a:gd name="connsiteX2542" fmla="*/ 1872221 w 12192000"/>
              <a:gd name="connsiteY2542" fmla="*/ 2503089 h 6822001"/>
              <a:gd name="connsiteX2543" fmla="*/ 1855156 w 12192000"/>
              <a:gd name="connsiteY2543" fmla="*/ 2507335 h 6822001"/>
              <a:gd name="connsiteX2544" fmla="*/ 1831263 w 12192000"/>
              <a:gd name="connsiteY2544" fmla="*/ 2507335 h 6822001"/>
              <a:gd name="connsiteX2545" fmla="*/ 1831263 w 12192000"/>
              <a:gd name="connsiteY2545" fmla="*/ 2419954 h 6822001"/>
              <a:gd name="connsiteX2546" fmla="*/ 1851949 w 12192000"/>
              <a:gd name="connsiteY2546" fmla="*/ 2419954 h 6822001"/>
              <a:gd name="connsiteX2547" fmla="*/ 1866895 w 12192000"/>
              <a:gd name="connsiteY2547" fmla="*/ 2423638 h 6822001"/>
              <a:gd name="connsiteX2548" fmla="*/ 1871187 w 12192000"/>
              <a:gd name="connsiteY2548" fmla="*/ 2433869 h 6822001"/>
              <a:gd name="connsiteX2549" fmla="*/ 1866895 w 12192000"/>
              <a:gd name="connsiteY2549" fmla="*/ 2444664 h 6822001"/>
              <a:gd name="connsiteX2550" fmla="*/ 1851639 w 12192000"/>
              <a:gd name="connsiteY2550" fmla="*/ 2448399 h 6822001"/>
              <a:gd name="connsiteX2551" fmla="*/ 1831263 w 12192000"/>
              <a:gd name="connsiteY2551" fmla="*/ 2448399 h 6822001"/>
              <a:gd name="connsiteX2552" fmla="*/ 1783997 w 12192000"/>
              <a:gd name="connsiteY2552" fmla="*/ 2389565 h 6822001"/>
              <a:gd name="connsiteX2553" fmla="*/ 1783997 w 12192000"/>
              <a:gd name="connsiteY2553" fmla="*/ 2539565 h 6822001"/>
              <a:gd name="connsiteX2554" fmla="*/ 1864878 w 12192000"/>
              <a:gd name="connsiteY2554" fmla="*/ 2539565 h 6822001"/>
              <a:gd name="connsiteX2555" fmla="*/ 1885874 w 12192000"/>
              <a:gd name="connsiteY2555" fmla="*/ 2537519 h 6822001"/>
              <a:gd name="connsiteX2556" fmla="*/ 1903663 w 12192000"/>
              <a:gd name="connsiteY2556" fmla="*/ 2532608 h 6822001"/>
              <a:gd name="connsiteX2557" fmla="*/ 1918661 w 12192000"/>
              <a:gd name="connsiteY2557" fmla="*/ 2517874 h 6822001"/>
              <a:gd name="connsiteX2558" fmla="*/ 1924143 w 12192000"/>
              <a:gd name="connsiteY2558" fmla="*/ 2496898 h 6822001"/>
              <a:gd name="connsiteX2559" fmla="*/ 1916437 w 12192000"/>
              <a:gd name="connsiteY2559" fmla="*/ 2473109 h 6822001"/>
              <a:gd name="connsiteX2560" fmla="*/ 1892389 w 12192000"/>
              <a:gd name="connsiteY2560" fmla="*/ 2459756 h 6822001"/>
              <a:gd name="connsiteX2561" fmla="*/ 1908731 w 12192000"/>
              <a:gd name="connsiteY2561" fmla="*/ 2449729 h 6822001"/>
              <a:gd name="connsiteX2562" fmla="*/ 1917109 w 12192000"/>
              <a:gd name="connsiteY2562" fmla="*/ 2426912 h 6822001"/>
              <a:gd name="connsiteX2563" fmla="*/ 1905370 w 12192000"/>
              <a:gd name="connsiteY2563" fmla="*/ 2400309 h 6822001"/>
              <a:gd name="connsiteX2564" fmla="*/ 1871704 w 12192000"/>
              <a:gd name="connsiteY2564" fmla="*/ 2389565 h 6822001"/>
              <a:gd name="connsiteX2565" fmla="*/ 10781327 w 12192000"/>
              <a:gd name="connsiteY2565" fmla="*/ 2344021 h 6822001"/>
              <a:gd name="connsiteX2566" fmla="*/ 10804753 w 12192000"/>
              <a:gd name="connsiteY2566" fmla="*/ 2353791 h 6822001"/>
              <a:gd name="connsiteX2567" fmla="*/ 10813389 w 12192000"/>
              <a:gd name="connsiteY2567" fmla="*/ 2384744 h 6822001"/>
              <a:gd name="connsiteX2568" fmla="*/ 10805116 w 12192000"/>
              <a:gd name="connsiteY2568" fmla="*/ 2419635 h 6822001"/>
              <a:gd name="connsiteX2569" fmla="*/ 10781740 w 12192000"/>
              <a:gd name="connsiteY2569" fmla="*/ 2429355 h 6822001"/>
              <a:gd name="connsiteX2570" fmla="*/ 10758521 w 12192000"/>
              <a:gd name="connsiteY2570" fmla="*/ 2419430 h 6822001"/>
              <a:gd name="connsiteX2571" fmla="*/ 10749987 w 12192000"/>
              <a:gd name="connsiteY2571" fmla="*/ 2386791 h 6822001"/>
              <a:gd name="connsiteX2572" fmla="*/ 10758573 w 12192000"/>
              <a:gd name="connsiteY2572" fmla="*/ 2353946 h 6822001"/>
              <a:gd name="connsiteX2573" fmla="*/ 10781327 w 12192000"/>
              <a:gd name="connsiteY2573" fmla="*/ 2344021 h 6822001"/>
              <a:gd name="connsiteX2574" fmla="*/ 357672 w 12192000"/>
              <a:gd name="connsiteY2574" fmla="*/ 2318311 h 6822001"/>
              <a:gd name="connsiteX2575" fmla="*/ 357672 w 12192000"/>
              <a:gd name="connsiteY2575" fmla="*/ 2355351 h 6822001"/>
              <a:gd name="connsiteX2576" fmla="*/ 405457 w 12192000"/>
              <a:gd name="connsiteY2576" fmla="*/ 2355351 h 6822001"/>
              <a:gd name="connsiteX2577" fmla="*/ 405457 w 12192000"/>
              <a:gd name="connsiteY2577" fmla="*/ 2468312 h 6822001"/>
              <a:gd name="connsiteX2578" fmla="*/ 452309 w 12192000"/>
              <a:gd name="connsiteY2578" fmla="*/ 2468312 h 6822001"/>
              <a:gd name="connsiteX2579" fmla="*/ 452309 w 12192000"/>
              <a:gd name="connsiteY2579" fmla="*/ 2355351 h 6822001"/>
              <a:gd name="connsiteX2580" fmla="*/ 500094 w 12192000"/>
              <a:gd name="connsiteY2580" fmla="*/ 2355351 h 6822001"/>
              <a:gd name="connsiteX2581" fmla="*/ 500094 w 12192000"/>
              <a:gd name="connsiteY2581" fmla="*/ 2318311 h 6822001"/>
              <a:gd name="connsiteX2582" fmla="*/ 10781430 w 12192000"/>
              <a:gd name="connsiteY2582" fmla="*/ 2308926 h 6822001"/>
              <a:gd name="connsiteX2583" fmla="*/ 10723821 w 12192000"/>
              <a:gd name="connsiteY2583" fmla="*/ 2329389 h 6822001"/>
              <a:gd name="connsiteX2584" fmla="*/ 10703135 w 12192000"/>
              <a:gd name="connsiteY2584" fmla="*/ 2386586 h 6822001"/>
              <a:gd name="connsiteX2585" fmla="*/ 10713581 w 12192000"/>
              <a:gd name="connsiteY2585" fmla="*/ 2430379 h 6822001"/>
              <a:gd name="connsiteX2586" fmla="*/ 10740834 w 12192000"/>
              <a:gd name="connsiteY2586" fmla="*/ 2455959 h 6822001"/>
              <a:gd name="connsiteX2587" fmla="*/ 10783292 w 12192000"/>
              <a:gd name="connsiteY2587" fmla="*/ 2464042 h 6822001"/>
              <a:gd name="connsiteX2588" fmla="*/ 10825439 w 12192000"/>
              <a:gd name="connsiteY2588" fmla="*/ 2454679 h 6822001"/>
              <a:gd name="connsiteX2589" fmla="*/ 10851296 w 12192000"/>
              <a:gd name="connsiteY2589" fmla="*/ 2428486 h 6822001"/>
              <a:gd name="connsiteX2590" fmla="*/ 10860243 w 12192000"/>
              <a:gd name="connsiteY2590" fmla="*/ 2385358 h 6822001"/>
              <a:gd name="connsiteX2591" fmla="*/ 10839764 w 12192000"/>
              <a:gd name="connsiteY2591" fmla="*/ 2329031 h 6822001"/>
              <a:gd name="connsiteX2592" fmla="*/ 10781430 w 12192000"/>
              <a:gd name="connsiteY2592" fmla="*/ 2308926 h 6822001"/>
              <a:gd name="connsiteX2593" fmla="*/ 6937648 w 12192000"/>
              <a:gd name="connsiteY2593" fmla="*/ 2279146 h 6822001"/>
              <a:gd name="connsiteX2594" fmla="*/ 6996707 w 12192000"/>
              <a:gd name="connsiteY2594" fmla="*/ 2366323 h 6822001"/>
              <a:gd name="connsiteX2595" fmla="*/ 6996707 w 12192000"/>
              <a:gd name="connsiteY2595" fmla="*/ 2429147 h 6822001"/>
              <a:gd name="connsiteX2596" fmla="*/ 7043663 w 12192000"/>
              <a:gd name="connsiteY2596" fmla="*/ 2429147 h 6822001"/>
              <a:gd name="connsiteX2597" fmla="*/ 7043663 w 12192000"/>
              <a:gd name="connsiteY2597" fmla="*/ 2366323 h 6822001"/>
              <a:gd name="connsiteX2598" fmla="*/ 7102618 w 12192000"/>
              <a:gd name="connsiteY2598" fmla="*/ 2279146 h 6822001"/>
              <a:gd name="connsiteX2599" fmla="*/ 7050854 w 12192000"/>
              <a:gd name="connsiteY2599" fmla="*/ 2279146 h 6822001"/>
              <a:gd name="connsiteX2600" fmla="*/ 7020241 w 12192000"/>
              <a:gd name="connsiteY2600" fmla="*/ 2329748 h 6822001"/>
              <a:gd name="connsiteX2601" fmla="*/ 6989693 w 12192000"/>
              <a:gd name="connsiteY2601" fmla="*/ 2279146 h 6822001"/>
              <a:gd name="connsiteX2602" fmla="*/ 12124463 w 12192000"/>
              <a:gd name="connsiteY2602" fmla="*/ 2276443 h 6822001"/>
              <a:gd name="connsiteX2603" fmla="*/ 12105845 w 12192000"/>
              <a:gd name="connsiteY2603" fmla="*/ 2300179 h 6822001"/>
              <a:gd name="connsiteX2604" fmla="*/ 12072438 w 12192000"/>
              <a:gd name="connsiteY2604" fmla="*/ 2316654 h 6822001"/>
              <a:gd name="connsiteX2605" fmla="*/ 12072438 w 12192000"/>
              <a:gd name="connsiteY2605" fmla="*/ 2350829 h 6822001"/>
              <a:gd name="connsiteX2606" fmla="*/ 12096692 w 12192000"/>
              <a:gd name="connsiteY2606" fmla="*/ 2341620 h 6822001"/>
              <a:gd name="connsiteX2607" fmla="*/ 12116705 w 12192000"/>
              <a:gd name="connsiteY2607" fmla="*/ 2329034 h 6822001"/>
              <a:gd name="connsiteX2608" fmla="*/ 12116705 w 12192000"/>
              <a:gd name="connsiteY2608" fmla="*/ 2429001 h 6822001"/>
              <a:gd name="connsiteX2609" fmla="*/ 12159318 w 12192000"/>
              <a:gd name="connsiteY2609" fmla="*/ 2429001 h 6822001"/>
              <a:gd name="connsiteX2610" fmla="*/ 12159318 w 12192000"/>
              <a:gd name="connsiteY2610" fmla="*/ 2276443 h 6822001"/>
              <a:gd name="connsiteX2611" fmla="*/ 1850657 w 12192000"/>
              <a:gd name="connsiteY2611" fmla="*/ 2180797 h 6822001"/>
              <a:gd name="connsiteX2612" fmla="*/ 1867393 w 12192000"/>
              <a:gd name="connsiteY2612" fmla="*/ 2234719 h 6822001"/>
              <a:gd name="connsiteX2613" fmla="*/ 1834095 w 12192000"/>
              <a:gd name="connsiteY2613" fmla="*/ 2234719 h 6822001"/>
              <a:gd name="connsiteX2614" fmla="*/ 1825679 w 12192000"/>
              <a:gd name="connsiteY2614" fmla="*/ 2141915 h 6822001"/>
              <a:gd name="connsiteX2615" fmla="*/ 1768689 w 12192000"/>
              <a:gd name="connsiteY2615" fmla="*/ 2291916 h 6822001"/>
              <a:gd name="connsiteX2616" fmla="*/ 1816529 w 12192000"/>
              <a:gd name="connsiteY2616" fmla="*/ 2291916 h 6822001"/>
              <a:gd name="connsiteX2617" fmla="*/ 1823919 w 12192000"/>
              <a:gd name="connsiteY2617" fmla="*/ 2267154 h 6822001"/>
              <a:gd name="connsiteX2618" fmla="*/ 1877111 w 12192000"/>
              <a:gd name="connsiteY2618" fmla="*/ 2267154 h 6822001"/>
              <a:gd name="connsiteX2619" fmla="*/ 1884697 w 12192000"/>
              <a:gd name="connsiteY2619" fmla="*/ 2291916 h 6822001"/>
              <a:gd name="connsiteX2620" fmla="*/ 1933761 w 12192000"/>
              <a:gd name="connsiteY2620" fmla="*/ 2291916 h 6822001"/>
              <a:gd name="connsiteX2621" fmla="*/ 1876785 w 12192000"/>
              <a:gd name="connsiteY2621" fmla="*/ 2141915 h 6822001"/>
              <a:gd name="connsiteX2622" fmla="*/ 430279 w 12192000"/>
              <a:gd name="connsiteY2622" fmla="*/ 2068104 h 6822001"/>
              <a:gd name="connsiteX2623" fmla="*/ 392993 w 12192000"/>
              <a:gd name="connsiteY2623" fmla="*/ 2073987 h 6822001"/>
              <a:gd name="connsiteX2624" fmla="*/ 372618 w 12192000"/>
              <a:gd name="connsiteY2624" fmla="*/ 2090153 h 6822001"/>
              <a:gd name="connsiteX2625" fmla="*/ 365844 w 12192000"/>
              <a:gd name="connsiteY2625" fmla="*/ 2111998 h 6822001"/>
              <a:gd name="connsiteX2626" fmla="*/ 379082 w 12192000"/>
              <a:gd name="connsiteY2626" fmla="*/ 2140955 h 6822001"/>
              <a:gd name="connsiteX2627" fmla="*/ 423039 w 12192000"/>
              <a:gd name="connsiteY2627" fmla="*/ 2159168 h 6822001"/>
              <a:gd name="connsiteX2628" fmla="*/ 447035 w 12192000"/>
              <a:gd name="connsiteY2628" fmla="*/ 2167865 h 6822001"/>
              <a:gd name="connsiteX2629" fmla="*/ 452206 w 12192000"/>
              <a:gd name="connsiteY2629" fmla="*/ 2178301 h 6822001"/>
              <a:gd name="connsiteX2630" fmla="*/ 446776 w 12192000"/>
              <a:gd name="connsiteY2630" fmla="*/ 2189096 h 6822001"/>
              <a:gd name="connsiteX2631" fmla="*/ 431314 w 12192000"/>
              <a:gd name="connsiteY2631" fmla="*/ 2193752 h 6822001"/>
              <a:gd name="connsiteX2632" fmla="*/ 410628 w 12192000"/>
              <a:gd name="connsiteY2632" fmla="*/ 2184645 h 6822001"/>
              <a:gd name="connsiteX2633" fmla="*/ 404733 w 12192000"/>
              <a:gd name="connsiteY2633" fmla="*/ 2168274 h 6822001"/>
              <a:gd name="connsiteX2634" fmla="*/ 360155 w 12192000"/>
              <a:gd name="connsiteY2634" fmla="*/ 2171037 h 6822001"/>
              <a:gd name="connsiteX2635" fmla="*/ 377014 w 12192000"/>
              <a:gd name="connsiteY2635" fmla="*/ 2208486 h 6822001"/>
              <a:gd name="connsiteX2636" fmla="*/ 430589 w 12192000"/>
              <a:gd name="connsiteY2636" fmla="*/ 2223220 h 6822001"/>
              <a:gd name="connsiteX2637" fmla="*/ 467100 w 12192000"/>
              <a:gd name="connsiteY2637" fmla="*/ 2216927 h 6822001"/>
              <a:gd name="connsiteX2638" fmla="*/ 489648 w 12192000"/>
              <a:gd name="connsiteY2638" fmla="*/ 2198458 h 6822001"/>
              <a:gd name="connsiteX2639" fmla="*/ 497715 w 12192000"/>
              <a:gd name="connsiteY2639" fmla="*/ 2171855 h 6822001"/>
              <a:gd name="connsiteX2640" fmla="*/ 491664 w 12192000"/>
              <a:gd name="connsiteY2640" fmla="*/ 2149652 h 6822001"/>
              <a:gd name="connsiteX2641" fmla="*/ 472323 w 12192000"/>
              <a:gd name="connsiteY2641" fmla="*/ 2133025 h 6822001"/>
              <a:gd name="connsiteX2642" fmla="*/ 428315 w 12192000"/>
              <a:gd name="connsiteY2642" fmla="*/ 2119775 h 6822001"/>
              <a:gd name="connsiteX2643" fmla="*/ 412593 w 12192000"/>
              <a:gd name="connsiteY2643" fmla="*/ 2114250 h 6822001"/>
              <a:gd name="connsiteX2644" fmla="*/ 409180 w 12192000"/>
              <a:gd name="connsiteY2644" fmla="*/ 2107803 h 6822001"/>
              <a:gd name="connsiteX2645" fmla="*/ 413317 w 12192000"/>
              <a:gd name="connsiteY2645" fmla="*/ 2099464 h 6822001"/>
              <a:gd name="connsiteX2646" fmla="*/ 425625 w 12192000"/>
              <a:gd name="connsiteY2646" fmla="*/ 2096037 h 6822001"/>
              <a:gd name="connsiteX2647" fmla="*/ 441191 w 12192000"/>
              <a:gd name="connsiteY2647" fmla="*/ 2100641 h 6822001"/>
              <a:gd name="connsiteX2648" fmla="*/ 448586 w 12192000"/>
              <a:gd name="connsiteY2648" fmla="*/ 2115375 h 6822001"/>
              <a:gd name="connsiteX2649" fmla="*/ 492750 w 12192000"/>
              <a:gd name="connsiteY2649" fmla="*/ 2112817 h 6822001"/>
              <a:gd name="connsiteX2650" fmla="*/ 474598 w 12192000"/>
              <a:gd name="connsiteY2650" fmla="*/ 2078796 h 6822001"/>
              <a:gd name="connsiteX2651" fmla="*/ 430279 w 12192000"/>
              <a:gd name="connsiteY2651" fmla="*/ 2068104 h 6822001"/>
              <a:gd name="connsiteX2652" fmla="*/ 10709340 w 12192000"/>
              <a:gd name="connsiteY2652" fmla="*/ 2063833 h 6822001"/>
              <a:gd name="connsiteX2653" fmla="*/ 10709340 w 12192000"/>
              <a:gd name="connsiteY2653" fmla="*/ 2213834 h 6822001"/>
              <a:gd name="connsiteX2654" fmla="*/ 10753401 w 12192000"/>
              <a:gd name="connsiteY2654" fmla="*/ 2213834 h 6822001"/>
              <a:gd name="connsiteX2655" fmla="*/ 10753401 w 12192000"/>
              <a:gd name="connsiteY2655" fmla="*/ 2131473 h 6822001"/>
              <a:gd name="connsiteX2656" fmla="*/ 10810183 w 12192000"/>
              <a:gd name="connsiteY2656" fmla="*/ 2213834 h 6822001"/>
              <a:gd name="connsiteX2657" fmla="*/ 10854348 w 12192000"/>
              <a:gd name="connsiteY2657" fmla="*/ 2213834 h 6822001"/>
              <a:gd name="connsiteX2658" fmla="*/ 10854348 w 12192000"/>
              <a:gd name="connsiteY2658" fmla="*/ 2063833 h 6822001"/>
              <a:gd name="connsiteX2659" fmla="*/ 10810183 w 12192000"/>
              <a:gd name="connsiteY2659" fmla="*/ 2063833 h 6822001"/>
              <a:gd name="connsiteX2660" fmla="*/ 10810183 w 12192000"/>
              <a:gd name="connsiteY2660" fmla="*/ 2146821 h 6822001"/>
              <a:gd name="connsiteX2661" fmla="*/ 10753091 w 12192000"/>
              <a:gd name="connsiteY2661" fmla="*/ 2063833 h 6822001"/>
              <a:gd name="connsiteX2662" fmla="*/ 12125394 w 12192000"/>
              <a:gd name="connsiteY2662" fmla="*/ 2056521 h 6822001"/>
              <a:gd name="connsiteX2663" fmla="*/ 12140752 w 12192000"/>
              <a:gd name="connsiteY2663" fmla="*/ 2066804 h 6822001"/>
              <a:gd name="connsiteX2664" fmla="*/ 12145872 w 12192000"/>
              <a:gd name="connsiteY2664" fmla="*/ 2106964 h 6822001"/>
              <a:gd name="connsiteX2665" fmla="*/ 12143648 w 12192000"/>
              <a:gd name="connsiteY2665" fmla="*/ 2136945 h 6822001"/>
              <a:gd name="connsiteX2666" fmla="*/ 12136719 w 12192000"/>
              <a:gd name="connsiteY2666" fmla="*/ 2151014 h 6822001"/>
              <a:gd name="connsiteX2667" fmla="*/ 12125600 w 12192000"/>
              <a:gd name="connsiteY2667" fmla="*/ 2155464 h 6822001"/>
              <a:gd name="connsiteX2668" fmla="*/ 12110759 w 12192000"/>
              <a:gd name="connsiteY2668" fmla="*/ 2144977 h 6822001"/>
              <a:gd name="connsiteX2669" fmla="*/ 12105639 w 12192000"/>
              <a:gd name="connsiteY2669" fmla="*/ 2105839 h 6822001"/>
              <a:gd name="connsiteX2670" fmla="*/ 12110293 w 12192000"/>
              <a:gd name="connsiteY2670" fmla="*/ 2067009 h 6822001"/>
              <a:gd name="connsiteX2671" fmla="*/ 12125394 w 12192000"/>
              <a:gd name="connsiteY2671" fmla="*/ 2056521 h 6822001"/>
              <a:gd name="connsiteX2672" fmla="*/ 6942614 w 12192000"/>
              <a:gd name="connsiteY2672" fmla="*/ 2031496 h 6822001"/>
              <a:gd name="connsiteX2673" fmla="*/ 6990159 w 12192000"/>
              <a:gd name="connsiteY2673" fmla="*/ 2103325 h 6822001"/>
              <a:gd name="connsiteX2674" fmla="*/ 6937856 w 12192000"/>
              <a:gd name="connsiteY2674" fmla="*/ 2181497 h 6822001"/>
              <a:gd name="connsiteX2675" fmla="*/ 6990191 w 12192000"/>
              <a:gd name="connsiteY2675" fmla="*/ 2181497 h 6822001"/>
              <a:gd name="connsiteX2676" fmla="*/ 7020133 w 12192000"/>
              <a:gd name="connsiteY2676" fmla="*/ 2133304 h 6822001"/>
              <a:gd name="connsiteX2677" fmla="*/ 7050076 w 12192000"/>
              <a:gd name="connsiteY2677" fmla="*/ 2181497 h 6822001"/>
              <a:gd name="connsiteX2678" fmla="*/ 7102721 w 12192000"/>
              <a:gd name="connsiteY2678" fmla="*/ 2181497 h 6822001"/>
              <a:gd name="connsiteX2679" fmla="*/ 7051079 w 12192000"/>
              <a:gd name="connsiteY2679" fmla="*/ 2104143 h 6822001"/>
              <a:gd name="connsiteX2680" fmla="*/ 7098273 w 12192000"/>
              <a:gd name="connsiteY2680" fmla="*/ 2031496 h 6822001"/>
              <a:gd name="connsiteX2681" fmla="*/ 7047180 w 12192000"/>
              <a:gd name="connsiteY2681" fmla="*/ 2031496 h 6822001"/>
              <a:gd name="connsiteX2682" fmla="*/ 7021064 w 12192000"/>
              <a:gd name="connsiteY2682" fmla="*/ 2077642 h 6822001"/>
              <a:gd name="connsiteX2683" fmla="*/ 6994224 w 12192000"/>
              <a:gd name="connsiteY2683" fmla="*/ 2031496 h 6822001"/>
              <a:gd name="connsiteX2684" fmla="*/ 12126841 w 12192000"/>
              <a:gd name="connsiteY2684" fmla="*/ 2028793 h 6822001"/>
              <a:gd name="connsiteX2685" fmla="*/ 12079420 w 12192000"/>
              <a:gd name="connsiteY2685" fmla="*/ 2045880 h 6822001"/>
              <a:gd name="connsiteX2686" fmla="*/ 12063854 w 12192000"/>
              <a:gd name="connsiteY2686" fmla="*/ 2105737 h 6822001"/>
              <a:gd name="connsiteX2687" fmla="*/ 12066904 w 12192000"/>
              <a:gd name="connsiteY2687" fmla="*/ 2137508 h 6822001"/>
              <a:gd name="connsiteX2688" fmla="*/ 12075438 w 12192000"/>
              <a:gd name="connsiteY2688" fmla="*/ 2160171 h 6822001"/>
              <a:gd name="connsiteX2689" fmla="*/ 12094778 w 12192000"/>
              <a:gd name="connsiteY2689" fmla="*/ 2177872 h 6822001"/>
              <a:gd name="connsiteX2690" fmla="*/ 12125704 w 12192000"/>
              <a:gd name="connsiteY2690" fmla="*/ 2183909 h 6822001"/>
              <a:gd name="connsiteX2691" fmla="*/ 12173798 w 12192000"/>
              <a:gd name="connsiteY2691" fmla="*/ 2164980 h 6822001"/>
              <a:gd name="connsiteX2692" fmla="*/ 12187761 w 12192000"/>
              <a:gd name="connsiteY2692" fmla="*/ 2105225 h 6822001"/>
              <a:gd name="connsiteX2693" fmla="*/ 12183520 w 12192000"/>
              <a:gd name="connsiteY2693" fmla="*/ 2070232 h 6822001"/>
              <a:gd name="connsiteX2694" fmla="*/ 12177780 w 12192000"/>
              <a:gd name="connsiteY2694" fmla="*/ 2054833 h 6822001"/>
              <a:gd name="connsiteX2695" fmla="*/ 12168006 w 12192000"/>
              <a:gd name="connsiteY2695" fmla="*/ 2042248 h 6822001"/>
              <a:gd name="connsiteX2696" fmla="*/ 12151975 w 12192000"/>
              <a:gd name="connsiteY2696" fmla="*/ 2032528 h 6822001"/>
              <a:gd name="connsiteX2697" fmla="*/ 12126841 w 12192000"/>
              <a:gd name="connsiteY2697" fmla="*/ 2028793 h 6822001"/>
              <a:gd name="connsiteX2698" fmla="*/ 416006 w 12192000"/>
              <a:gd name="connsiteY2698" fmla="*/ 1853298 h 6822001"/>
              <a:gd name="connsiteX2699" fmla="*/ 436589 w 12192000"/>
              <a:gd name="connsiteY2699" fmla="*/ 1853298 h 6822001"/>
              <a:gd name="connsiteX2700" fmla="*/ 454068 w 12192000"/>
              <a:gd name="connsiteY2700" fmla="*/ 1857186 h 6822001"/>
              <a:gd name="connsiteX2701" fmla="*/ 458722 w 12192000"/>
              <a:gd name="connsiteY2701" fmla="*/ 1868339 h 6822001"/>
              <a:gd name="connsiteX2702" fmla="*/ 455774 w 12192000"/>
              <a:gd name="connsiteY2702" fmla="*/ 1877036 h 6822001"/>
              <a:gd name="connsiteX2703" fmla="*/ 448173 w 12192000"/>
              <a:gd name="connsiteY2703" fmla="*/ 1881743 h 6822001"/>
              <a:gd name="connsiteX2704" fmla="*/ 435762 w 12192000"/>
              <a:gd name="connsiteY2704" fmla="*/ 1883789 h 6822001"/>
              <a:gd name="connsiteX2705" fmla="*/ 416006 w 12192000"/>
              <a:gd name="connsiteY2705" fmla="*/ 1883789 h 6822001"/>
              <a:gd name="connsiteX2706" fmla="*/ 368946 w 12192000"/>
              <a:gd name="connsiteY2706" fmla="*/ 1823011 h 6822001"/>
              <a:gd name="connsiteX2707" fmla="*/ 368946 w 12192000"/>
              <a:gd name="connsiteY2707" fmla="*/ 1973011 h 6822001"/>
              <a:gd name="connsiteX2708" fmla="*/ 416006 w 12192000"/>
              <a:gd name="connsiteY2708" fmla="*/ 1973011 h 6822001"/>
              <a:gd name="connsiteX2709" fmla="*/ 416006 w 12192000"/>
              <a:gd name="connsiteY2709" fmla="*/ 1912132 h 6822001"/>
              <a:gd name="connsiteX2710" fmla="*/ 420143 w 12192000"/>
              <a:gd name="connsiteY2710" fmla="*/ 1912132 h 6822001"/>
              <a:gd name="connsiteX2711" fmla="*/ 431624 w 12192000"/>
              <a:gd name="connsiteY2711" fmla="*/ 1915610 h 6822001"/>
              <a:gd name="connsiteX2712" fmla="*/ 440105 w 12192000"/>
              <a:gd name="connsiteY2712" fmla="*/ 1927173 h 6822001"/>
              <a:gd name="connsiteX2713" fmla="*/ 465150 w 12192000"/>
              <a:gd name="connsiteY2713" fmla="*/ 1973011 h 6822001"/>
              <a:gd name="connsiteX2714" fmla="*/ 518091 w 12192000"/>
              <a:gd name="connsiteY2714" fmla="*/ 1973011 h 6822001"/>
              <a:gd name="connsiteX2715" fmla="*/ 495400 w 12192000"/>
              <a:gd name="connsiteY2715" fmla="*/ 1929547 h 6822001"/>
              <a:gd name="connsiteX2716" fmla="*/ 488838 w 12192000"/>
              <a:gd name="connsiteY2716" fmla="*/ 1920227 h 6822001"/>
              <a:gd name="connsiteX2717" fmla="*/ 481343 w 12192000"/>
              <a:gd name="connsiteY2717" fmla="*/ 1912341 h 6822001"/>
              <a:gd name="connsiteX2718" fmla="*/ 469148 w 12192000"/>
              <a:gd name="connsiteY2718" fmla="*/ 1906811 h 6822001"/>
              <a:gd name="connsiteX2719" fmla="*/ 485602 w 12192000"/>
              <a:gd name="connsiteY2719" fmla="*/ 1900877 h 6822001"/>
              <a:gd name="connsiteX2720" fmla="*/ 500401 w 12192000"/>
              <a:gd name="connsiteY2720" fmla="*/ 1886193 h 6822001"/>
              <a:gd name="connsiteX2721" fmla="*/ 505783 w 12192000"/>
              <a:gd name="connsiteY2721" fmla="*/ 1864655 h 6822001"/>
              <a:gd name="connsiteX2722" fmla="*/ 498749 w 12192000"/>
              <a:gd name="connsiteY2722" fmla="*/ 1840355 h 6822001"/>
              <a:gd name="connsiteX2723" fmla="*/ 480236 w 12192000"/>
              <a:gd name="connsiteY2723" fmla="*/ 1826694 h 6822001"/>
              <a:gd name="connsiteX2724" fmla="*/ 447035 w 12192000"/>
              <a:gd name="connsiteY2724" fmla="*/ 1823011 h 6822001"/>
              <a:gd name="connsiteX2725" fmla="*/ 3497673 w 12192000"/>
              <a:gd name="connsiteY2725" fmla="*/ 1820369 h 6822001"/>
              <a:gd name="connsiteX2726" fmla="*/ 3513033 w 12192000"/>
              <a:gd name="connsiteY2726" fmla="*/ 1830652 h 6822001"/>
              <a:gd name="connsiteX2727" fmla="*/ 3518151 w 12192000"/>
              <a:gd name="connsiteY2727" fmla="*/ 1870813 h 6822001"/>
              <a:gd name="connsiteX2728" fmla="*/ 3515929 w 12192000"/>
              <a:gd name="connsiteY2728" fmla="*/ 1900793 h 6822001"/>
              <a:gd name="connsiteX2729" fmla="*/ 3508998 w 12192000"/>
              <a:gd name="connsiteY2729" fmla="*/ 1914861 h 6822001"/>
              <a:gd name="connsiteX2730" fmla="*/ 3497880 w 12192000"/>
              <a:gd name="connsiteY2730" fmla="*/ 1919312 h 6822001"/>
              <a:gd name="connsiteX2731" fmla="*/ 3483038 w 12192000"/>
              <a:gd name="connsiteY2731" fmla="*/ 1908824 h 6822001"/>
              <a:gd name="connsiteX2732" fmla="*/ 3477919 w 12192000"/>
              <a:gd name="connsiteY2732" fmla="*/ 1869687 h 6822001"/>
              <a:gd name="connsiteX2733" fmla="*/ 3482573 w 12192000"/>
              <a:gd name="connsiteY2733" fmla="*/ 1830857 h 6822001"/>
              <a:gd name="connsiteX2734" fmla="*/ 3497673 w 12192000"/>
              <a:gd name="connsiteY2734" fmla="*/ 1820369 h 6822001"/>
              <a:gd name="connsiteX2735" fmla="*/ 10708513 w 12192000"/>
              <a:gd name="connsiteY2735" fmla="*/ 1816184 h 6822001"/>
              <a:gd name="connsiteX2736" fmla="*/ 10708513 w 12192000"/>
              <a:gd name="connsiteY2736" fmla="*/ 1966184 h 6822001"/>
              <a:gd name="connsiteX2737" fmla="*/ 10746885 w 12192000"/>
              <a:gd name="connsiteY2737" fmla="*/ 1966184 h 6822001"/>
              <a:gd name="connsiteX2738" fmla="*/ 10746885 w 12192000"/>
              <a:gd name="connsiteY2738" fmla="*/ 1851791 h 6822001"/>
              <a:gd name="connsiteX2739" fmla="*/ 10776396 w 12192000"/>
              <a:gd name="connsiteY2739" fmla="*/ 1966184 h 6822001"/>
              <a:gd name="connsiteX2740" fmla="*/ 10811128 w 12192000"/>
              <a:gd name="connsiteY2740" fmla="*/ 1966184 h 6822001"/>
              <a:gd name="connsiteX2741" fmla="*/ 10840694 w 12192000"/>
              <a:gd name="connsiteY2741" fmla="*/ 1851791 h 6822001"/>
              <a:gd name="connsiteX2742" fmla="*/ 10840694 w 12192000"/>
              <a:gd name="connsiteY2742" fmla="*/ 1966184 h 6822001"/>
              <a:gd name="connsiteX2743" fmla="*/ 10879067 w 12192000"/>
              <a:gd name="connsiteY2743" fmla="*/ 1966184 h 6822001"/>
              <a:gd name="connsiteX2744" fmla="*/ 10879067 w 12192000"/>
              <a:gd name="connsiteY2744" fmla="*/ 1816184 h 6822001"/>
              <a:gd name="connsiteX2745" fmla="*/ 10817486 w 12192000"/>
              <a:gd name="connsiteY2745" fmla="*/ 1816184 h 6822001"/>
              <a:gd name="connsiteX2746" fmla="*/ 10793893 w 12192000"/>
              <a:gd name="connsiteY2746" fmla="*/ 1907452 h 6822001"/>
              <a:gd name="connsiteX2747" fmla="*/ 10770130 w 12192000"/>
              <a:gd name="connsiteY2747" fmla="*/ 1816184 h 6822001"/>
              <a:gd name="connsiteX2748" fmla="*/ 12121980 w 12192000"/>
              <a:gd name="connsiteY2748" fmla="*/ 1807132 h 6822001"/>
              <a:gd name="connsiteX2749" fmla="*/ 12137081 w 12192000"/>
              <a:gd name="connsiteY2749" fmla="*/ 1814039 h 6822001"/>
              <a:gd name="connsiteX2750" fmla="*/ 12143287 w 12192000"/>
              <a:gd name="connsiteY2750" fmla="*/ 1833121 h 6822001"/>
              <a:gd name="connsiteX2751" fmla="*/ 12137391 w 12192000"/>
              <a:gd name="connsiteY2751" fmla="*/ 1851538 h 6822001"/>
              <a:gd name="connsiteX2752" fmla="*/ 12122601 w 12192000"/>
              <a:gd name="connsiteY2752" fmla="*/ 1857985 h 6822001"/>
              <a:gd name="connsiteX2753" fmla="*/ 12108276 w 12192000"/>
              <a:gd name="connsiteY2753" fmla="*/ 1851334 h 6822001"/>
              <a:gd name="connsiteX2754" fmla="*/ 12102535 w 12192000"/>
              <a:gd name="connsiteY2754" fmla="*/ 1832098 h 6822001"/>
              <a:gd name="connsiteX2755" fmla="*/ 12108069 w 12192000"/>
              <a:gd name="connsiteY2755" fmla="*/ 1813373 h 6822001"/>
              <a:gd name="connsiteX2756" fmla="*/ 12121980 w 12192000"/>
              <a:gd name="connsiteY2756" fmla="*/ 1807132 h 6822001"/>
              <a:gd name="connsiteX2757" fmla="*/ 3499121 w 12192000"/>
              <a:gd name="connsiteY2757" fmla="*/ 1792641 h 6822001"/>
              <a:gd name="connsiteX2758" fmla="*/ 3451700 w 12192000"/>
              <a:gd name="connsiteY2758" fmla="*/ 1809728 h 6822001"/>
              <a:gd name="connsiteX2759" fmla="*/ 3436133 w 12192000"/>
              <a:gd name="connsiteY2759" fmla="*/ 1869585 h 6822001"/>
              <a:gd name="connsiteX2760" fmla="*/ 3439185 w 12192000"/>
              <a:gd name="connsiteY2760" fmla="*/ 1901355 h 6822001"/>
              <a:gd name="connsiteX2761" fmla="*/ 3447717 w 12192000"/>
              <a:gd name="connsiteY2761" fmla="*/ 1924019 h 6822001"/>
              <a:gd name="connsiteX2762" fmla="*/ 3467059 w 12192000"/>
              <a:gd name="connsiteY2762" fmla="*/ 1941720 h 6822001"/>
              <a:gd name="connsiteX2763" fmla="*/ 3497983 w 12192000"/>
              <a:gd name="connsiteY2763" fmla="*/ 1947757 h 6822001"/>
              <a:gd name="connsiteX2764" fmla="*/ 3546078 w 12192000"/>
              <a:gd name="connsiteY2764" fmla="*/ 1928828 h 6822001"/>
              <a:gd name="connsiteX2765" fmla="*/ 3560041 w 12192000"/>
              <a:gd name="connsiteY2765" fmla="*/ 1869073 h 6822001"/>
              <a:gd name="connsiteX2766" fmla="*/ 3555800 w 12192000"/>
              <a:gd name="connsiteY2766" fmla="*/ 1834080 h 6822001"/>
              <a:gd name="connsiteX2767" fmla="*/ 3550060 w 12192000"/>
              <a:gd name="connsiteY2767" fmla="*/ 1818681 h 6822001"/>
              <a:gd name="connsiteX2768" fmla="*/ 3540286 w 12192000"/>
              <a:gd name="connsiteY2768" fmla="*/ 1806096 h 6822001"/>
              <a:gd name="connsiteX2769" fmla="*/ 3524254 w 12192000"/>
              <a:gd name="connsiteY2769" fmla="*/ 1796376 h 6822001"/>
              <a:gd name="connsiteX2770" fmla="*/ 3499121 w 12192000"/>
              <a:gd name="connsiteY2770" fmla="*/ 1792641 h 6822001"/>
              <a:gd name="connsiteX2771" fmla="*/ 6937338 w 12192000"/>
              <a:gd name="connsiteY2771" fmla="*/ 1783846 h 6822001"/>
              <a:gd name="connsiteX2772" fmla="*/ 6971073 w 12192000"/>
              <a:gd name="connsiteY2772" fmla="*/ 1933846 h 6822001"/>
              <a:gd name="connsiteX2773" fmla="*/ 7017018 w 12192000"/>
              <a:gd name="connsiteY2773" fmla="*/ 1933846 h 6822001"/>
              <a:gd name="connsiteX2774" fmla="*/ 7043508 w 12192000"/>
              <a:gd name="connsiteY2774" fmla="*/ 1839406 h 6822001"/>
              <a:gd name="connsiteX2775" fmla="*/ 7070102 w 12192000"/>
              <a:gd name="connsiteY2775" fmla="*/ 1933846 h 6822001"/>
              <a:gd name="connsiteX2776" fmla="*/ 7116047 w 12192000"/>
              <a:gd name="connsiteY2776" fmla="*/ 1933846 h 6822001"/>
              <a:gd name="connsiteX2777" fmla="*/ 7149470 w 12192000"/>
              <a:gd name="connsiteY2777" fmla="*/ 1783846 h 6822001"/>
              <a:gd name="connsiteX2778" fmla="*/ 7105200 w 12192000"/>
              <a:gd name="connsiteY2778" fmla="*/ 1783846 h 6822001"/>
              <a:gd name="connsiteX2779" fmla="*/ 7089160 w 12192000"/>
              <a:gd name="connsiteY2779" fmla="*/ 1867708 h 6822001"/>
              <a:gd name="connsiteX2780" fmla="*/ 7065653 w 12192000"/>
              <a:gd name="connsiteY2780" fmla="*/ 1783846 h 6822001"/>
              <a:gd name="connsiteX2781" fmla="*/ 7021312 w 12192000"/>
              <a:gd name="connsiteY2781" fmla="*/ 1783846 h 6822001"/>
              <a:gd name="connsiteX2782" fmla="*/ 6997862 w 12192000"/>
              <a:gd name="connsiteY2782" fmla="*/ 1867820 h 6822001"/>
              <a:gd name="connsiteX2783" fmla="*/ 6981840 w 12192000"/>
              <a:gd name="connsiteY2783" fmla="*/ 1783846 h 6822001"/>
              <a:gd name="connsiteX2784" fmla="*/ 12120739 w 12192000"/>
              <a:gd name="connsiteY2784" fmla="*/ 1781143 h 6822001"/>
              <a:gd name="connsiteX2785" fmla="*/ 12089296 w 12192000"/>
              <a:gd name="connsiteY2785" fmla="*/ 1787436 h 6822001"/>
              <a:gd name="connsiteX2786" fmla="*/ 12069646 w 12192000"/>
              <a:gd name="connsiteY2786" fmla="*/ 1806006 h 6822001"/>
              <a:gd name="connsiteX2787" fmla="*/ 12062509 w 12192000"/>
              <a:gd name="connsiteY2787" fmla="*/ 1833224 h 6822001"/>
              <a:gd name="connsiteX2788" fmla="*/ 12076524 w 12192000"/>
              <a:gd name="connsiteY2788" fmla="*/ 1869444 h 6822001"/>
              <a:gd name="connsiteX2789" fmla="*/ 12110913 w 12192000"/>
              <a:gd name="connsiteY2789" fmla="*/ 1883769 h 6822001"/>
              <a:gd name="connsiteX2790" fmla="*/ 12129324 w 12192000"/>
              <a:gd name="connsiteY2790" fmla="*/ 1880188 h 6822001"/>
              <a:gd name="connsiteX2791" fmla="*/ 12144838 w 12192000"/>
              <a:gd name="connsiteY2791" fmla="*/ 1868933 h 6822001"/>
              <a:gd name="connsiteX2792" fmla="*/ 12138633 w 12192000"/>
              <a:gd name="connsiteY2792" fmla="*/ 1900549 h 6822001"/>
              <a:gd name="connsiteX2793" fmla="*/ 12122808 w 12192000"/>
              <a:gd name="connsiteY2793" fmla="*/ 1910679 h 6822001"/>
              <a:gd name="connsiteX2794" fmla="*/ 12113189 w 12192000"/>
              <a:gd name="connsiteY2794" fmla="*/ 1907098 h 6822001"/>
              <a:gd name="connsiteX2795" fmla="*/ 12107604 w 12192000"/>
              <a:gd name="connsiteY2795" fmla="*/ 1894820 h 6822001"/>
              <a:gd name="connsiteX2796" fmla="*/ 12065716 w 12192000"/>
              <a:gd name="connsiteY2796" fmla="*/ 1900038 h 6822001"/>
              <a:gd name="connsiteX2797" fmla="*/ 12076368 w 12192000"/>
              <a:gd name="connsiteY2797" fmla="*/ 1919990 h 6822001"/>
              <a:gd name="connsiteX2798" fmla="*/ 12093744 w 12192000"/>
              <a:gd name="connsiteY2798" fmla="*/ 1932115 h 6822001"/>
              <a:gd name="connsiteX2799" fmla="*/ 12122290 w 12192000"/>
              <a:gd name="connsiteY2799" fmla="*/ 1936259 h 6822001"/>
              <a:gd name="connsiteX2800" fmla="*/ 12170178 w 12192000"/>
              <a:gd name="connsiteY2800" fmla="*/ 1917381 h 6822001"/>
              <a:gd name="connsiteX2801" fmla="*/ 12187450 w 12192000"/>
              <a:gd name="connsiteY2801" fmla="*/ 1857883 h 6822001"/>
              <a:gd name="connsiteX2802" fmla="*/ 12179228 w 12192000"/>
              <a:gd name="connsiteY2802" fmla="*/ 1813425 h 6822001"/>
              <a:gd name="connsiteX2803" fmla="*/ 12157249 w 12192000"/>
              <a:gd name="connsiteY2803" fmla="*/ 1788868 h 6822001"/>
              <a:gd name="connsiteX2804" fmla="*/ 12120739 w 12192000"/>
              <a:gd name="connsiteY2804" fmla="*/ 1781143 h 6822001"/>
              <a:gd name="connsiteX2805" fmla="*/ 12125394 w 12192000"/>
              <a:gd name="connsiteY2805" fmla="*/ 1617804 h 6822001"/>
              <a:gd name="connsiteX2806" fmla="*/ 12139408 w 12192000"/>
              <a:gd name="connsiteY2806" fmla="*/ 1624148 h 6822001"/>
              <a:gd name="connsiteX2807" fmla="*/ 12145459 w 12192000"/>
              <a:gd name="connsiteY2807" fmla="*/ 1640416 h 6822001"/>
              <a:gd name="connsiteX2808" fmla="*/ 12139459 w 12192000"/>
              <a:gd name="connsiteY2808" fmla="*/ 1656634 h 6822001"/>
              <a:gd name="connsiteX2809" fmla="*/ 12125910 w 12192000"/>
              <a:gd name="connsiteY2809" fmla="*/ 1663030 h 6822001"/>
              <a:gd name="connsiteX2810" fmla="*/ 12111947 w 12192000"/>
              <a:gd name="connsiteY2810" fmla="*/ 1656737 h 6822001"/>
              <a:gd name="connsiteX2811" fmla="*/ 12105845 w 12192000"/>
              <a:gd name="connsiteY2811" fmla="*/ 1640519 h 6822001"/>
              <a:gd name="connsiteX2812" fmla="*/ 12111690 w 12192000"/>
              <a:gd name="connsiteY2812" fmla="*/ 1623943 h 6822001"/>
              <a:gd name="connsiteX2813" fmla="*/ 12125394 w 12192000"/>
              <a:gd name="connsiteY2813" fmla="*/ 1617804 h 6822001"/>
              <a:gd name="connsiteX2814" fmla="*/ 440622 w 12192000"/>
              <a:gd name="connsiteY2814" fmla="*/ 1607899 h 6822001"/>
              <a:gd name="connsiteX2815" fmla="*/ 464152 w 12192000"/>
              <a:gd name="connsiteY2815" fmla="*/ 1617619 h 6822001"/>
              <a:gd name="connsiteX2816" fmla="*/ 472686 w 12192000"/>
              <a:gd name="connsiteY2816" fmla="*/ 1650054 h 6822001"/>
              <a:gd name="connsiteX2817" fmla="*/ 467100 w 12192000"/>
              <a:gd name="connsiteY2817" fmla="*/ 1679727 h 6822001"/>
              <a:gd name="connsiteX2818" fmla="*/ 461928 w 12192000"/>
              <a:gd name="connsiteY2818" fmla="*/ 1676351 h 6822001"/>
              <a:gd name="connsiteX2819" fmla="*/ 448431 w 12192000"/>
              <a:gd name="connsiteY2819" fmla="*/ 1667756 h 6822001"/>
              <a:gd name="connsiteX2820" fmla="*/ 438761 w 12192000"/>
              <a:gd name="connsiteY2820" fmla="*/ 1664993 h 6822001"/>
              <a:gd name="connsiteX2821" fmla="*/ 431417 w 12192000"/>
              <a:gd name="connsiteY2821" fmla="*/ 1681671 h 6822001"/>
              <a:gd name="connsiteX2822" fmla="*/ 450035 w 12192000"/>
              <a:gd name="connsiteY2822" fmla="*/ 1692312 h 6822001"/>
              <a:gd name="connsiteX2823" fmla="*/ 441036 w 12192000"/>
              <a:gd name="connsiteY2823" fmla="*/ 1693233 h 6822001"/>
              <a:gd name="connsiteX2824" fmla="*/ 417765 w 12192000"/>
              <a:gd name="connsiteY2824" fmla="*/ 1683308 h 6822001"/>
              <a:gd name="connsiteX2825" fmla="*/ 409284 w 12192000"/>
              <a:gd name="connsiteY2825" fmla="*/ 1648827 h 6822001"/>
              <a:gd name="connsiteX2826" fmla="*/ 417972 w 12192000"/>
              <a:gd name="connsiteY2826" fmla="*/ 1617824 h 6822001"/>
              <a:gd name="connsiteX2827" fmla="*/ 440622 w 12192000"/>
              <a:gd name="connsiteY2827" fmla="*/ 1607899 h 6822001"/>
              <a:gd name="connsiteX2828" fmla="*/ 440726 w 12192000"/>
              <a:gd name="connsiteY2828" fmla="*/ 1572803 h 6822001"/>
              <a:gd name="connsiteX2829" fmla="*/ 383065 w 12192000"/>
              <a:gd name="connsiteY2829" fmla="*/ 1593318 h 6822001"/>
              <a:gd name="connsiteX2830" fmla="*/ 362430 w 12192000"/>
              <a:gd name="connsiteY2830" fmla="*/ 1650873 h 6822001"/>
              <a:gd name="connsiteX2831" fmla="*/ 386012 w 12192000"/>
              <a:gd name="connsiteY2831" fmla="*/ 1710116 h 6822001"/>
              <a:gd name="connsiteX2832" fmla="*/ 440519 w 12192000"/>
              <a:gd name="connsiteY2832" fmla="*/ 1727919 h 6822001"/>
              <a:gd name="connsiteX2833" fmla="*/ 479408 w 12192000"/>
              <a:gd name="connsiteY2833" fmla="*/ 1721269 h 6822001"/>
              <a:gd name="connsiteX2834" fmla="*/ 492854 w 12192000"/>
              <a:gd name="connsiteY2834" fmla="*/ 1731040 h 6822001"/>
              <a:gd name="connsiteX2835" fmla="*/ 512299 w 12192000"/>
              <a:gd name="connsiteY2835" fmla="*/ 1742244 h 6822001"/>
              <a:gd name="connsiteX2836" fmla="*/ 525330 w 12192000"/>
              <a:gd name="connsiteY2836" fmla="*/ 1716255 h 6822001"/>
              <a:gd name="connsiteX2837" fmla="*/ 514470 w 12192000"/>
              <a:gd name="connsiteY2837" fmla="*/ 1711036 h 6822001"/>
              <a:gd name="connsiteX2838" fmla="*/ 502990 w 12192000"/>
              <a:gd name="connsiteY2838" fmla="*/ 1703465 h 6822001"/>
              <a:gd name="connsiteX2839" fmla="*/ 519538 w 12192000"/>
              <a:gd name="connsiteY2839" fmla="*/ 1650259 h 6822001"/>
              <a:gd name="connsiteX2840" fmla="*/ 499008 w 12192000"/>
              <a:gd name="connsiteY2840" fmla="*/ 1592858 h 6822001"/>
              <a:gd name="connsiteX2841" fmla="*/ 440726 w 12192000"/>
              <a:gd name="connsiteY2841" fmla="*/ 1572803 h 6822001"/>
              <a:gd name="connsiteX2842" fmla="*/ 3494260 w 12192000"/>
              <a:gd name="connsiteY2842" fmla="*/ 1570980 h 6822001"/>
              <a:gd name="connsiteX2843" fmla="*/ 3509360 w 12192000"/>
              <a:gd name="connsiteY2843" fmla="*/ 1577887 h 6822001"/>
              <a:gd name="connsiteX2844" fmla="*/ 3515567 w 12192000"/>
              <a:gd name="connsiteY2844" fmla="*/ 1596969 h 6822001"/>
              <a:gd name="connsiteX2845" fmla="*/ 3509672 w 12192000"/>
              <a:gd name="connsiteY2845" fmla="*/ 1615387 h 6822001"/>
              <a:gd name="connsiteX2846" fmla="*/ 3494881 w 12192000"/>
              <a:gd name="connsiteY2846" fmla="*/ 1621833 h 6822001"/>
              <a:gd name="connsiteX2847" fmla="*/ 3480555 w 12192000"/>
              <a:gd name="connsiteY2847" fmla="*/ 1615182 h 6822001"/>
              <a:gd name="connsiteX2848" fmla="*/ 3474816 w 12192000"/>
              <a:gd name="connsiteY2848" fmla="*/ 1595946 h 6822001"/>
              <a:gd name="connsiteX2849" fmla="*/ 3480349 w 12192000"/>
              <a:gd name="connsiteY2849" fmla="*/ 1577221 h 6822001"/>
              <a:gd name="connsiteX2850" fmla="*/ 3494260 w 12192000"/>
              <a:gd name="connsiteY2850" fmla="*/ 1570980 h 6822001"/>
              <a:gd name="connsiteX2851" fmla="*/ 10709030 w 12192000"/>
              <a:gd name="connsiteY2851" fmla="*/ 1568534 h 6822001"/>
              <a:gd name="connsiteX2852" fmla="*/ 10709030 w 12192000"/>
              <a:gd name="connsiteY2852" fmla="*/ 1718533 h 6822001"/>
              <a:gd name="connsiteX2853" fmla="*/ 10829007 w 12192000"/>
              <a:gd name="connsiteY2853" fmla="*/ 1718533 h 6822001"/>
              <a:gd name="connsiteX2854" fmla="*/ 10829007 w 12192000"/>
              <a:gd name="connsiteY2854" fmla="*/ 1681596 h 6822001"/>
              <a:gd name="connsiteX2855" fmla="*/ 10755884 w 12192000"/>
              <a:gd name="connsiteY2855" fmla="*/ 1681596 h 6822001"/>
              <a:gd name="connsiteX2856" fmla="*/ 10755884 w 12192000"/>
              <a:gd name="connsiteY2856" fmla="*/ 1568534 h 6822001"/>
              <a:gd name="connsiteX2857" fmla="*/ 12125394 w 12192000"/>
              <a:gd name="connsiteY2857" fmla="*/ 1558868 h 6822001"/>
              <a:gd name="connsiteX2858" fmla="*/ 12137805 w 12192000"/>
              <a:gd name="connsiteY2858" fmla="*/ 1563728 h 6822001"/>
              <a:gd name="connsiteX2859" fmla="*/ 12142666 w 12192000"/>
              <a:gd name="connsiteY2859" fmla="*/ 1576365 h 6822001"/>
              <a:gd name="connsiteX2860" fmla="*/ 12138012 w 12192000"/>
              <a:gd name="connsiteY2860" fmla="*/ 1588541 h 6822001"/>
              <a:gd name="connsiteX2861" fmla="*/ 12126117 w 12192000"/>
              <a:gd name="connsiteY2861" fmla="*/ 1593248 h 6822001"/>
              <a:gd name="connsiteX2862" fmla="*/ 12113034 w 12192000"/>
              <a:gd name="connsiteY2862" fmla="*/ 1588490 h 6822001"/>
              <a:gd name="connsiteX2863" fmla="*/ 12108121 w 12192000"/>
              <a:gd name="connsiteY2863" fmla="*/ 1575955 h 6822001"/>
              <a:gd name="connsiteX2864" fmla="*/ 12112930 w 12192000"/>
              <a:gd name="connsiteY2864" fmla="*/ 1563626 h 6822001"/>
              <a:gd name="connsiteX2865" fmla="*/ 12125394 w 12192000"/>
              <a:gd name="connsiteY2865" fmla="*/ 1558868 h 6822001"/>
              <a:gd name="connsiteX2866" fmla="*/ 3493019 w 12192000"/>
              <a:gd name="connsiteY2866" fmla="*/ 1544991 h 6822001"/>
              <a:gd name="connsiteX2867" fmla="*/ 3461577 w 12192000"/>
              <a:gd name="connsiteY2867" fmla="*/ 1551284 h 6822001"/>
              <a:gd name="connsiteX2868" fmla="*/ 3441926 w 12192000"/>
              <a:gd name="connsiteY2868" fmla="*/ 1569855 h 6822001"/>
              <a:gd name="connsiteX2869" fmla="*/ 3434789 w 12192000"/>
              <a:gd name="connsiteY2869" fmla="*/ 1597071 h 6822001"/>
              <a:gd name="connsiteX2870" fmla="*/ 3448804 w 12192000"/>
              <a:gd name="connsiteY2870" fmla="*/ 1633293 h 6822001"/>
              <a:gd name="connsiteX2871" fmla="*/ 3483194 w 12192000"/>
              <a:gd name="connsiteY2871" fmla="*/ 1647617 h 6822001"/>
              <a:gd name="connsiteX2872" fmla="*/ 3501604 w 12192000"/>
              <a:gd name="connsiteY2872" fmla="*/ 1644036 h 6822001"/>
              <a:gd name="connsiteX2873" fmla="*/ 3517118 w 12192000"/>
              <a:gd name="connsiteY2873" fmla="*/ 1632780 h 6822001"/>
              <a:gd name="connsiteX2874" fmla="*/ 3510913 w 12192000"/>
              <a:gd name="connsiteY2874" fmla="*/ 1664398 h 6822001"/>
              <a:gd name="connsiteX2875" fmla="*/ 3495087 w 12192000"/>
              <a:gd name="connsiteY2875" fmla="*/ 1674527 h 6822001"/>
              <a:gd name="connsiteX2876" fmla="*/ 3485469 w 12192000"/>
              <a:gd name="connsiteY2876" fmla="*/ 1670946 h 6822001"/>
              <a:gd name="connsiteX2877" fmla="*/ 3479884 w 12192000"/>
              <a:gd name="connsiteY2877" fmla="*/ 1658667 h 6822001"/>
              <a:gd name="connsiteX2878" fmla="*/ 3437995 w 12192000"/>
              <a:gd name="connsiteY2878" fmla="*/ 1663886 h 6822001"/>
              <a:gd name="connsiteX2879" fmla="*/ 3448648 w 12192000"/>
              <a:gd name="connsiteY2879" fmla="*/ 1683838 h 6822001"/>
              <a:gd name="connsiteX2880" fmla="*/ 3466024 w 12192000"/>
              <a:gd name="connsiteY2880" fmla="*/ 1695963 h 6822001"/>
              <a:gd name="connsiteX2881" fmla="*/ 3494571 w 12192000"/>
              <a:gd name="connsiteY2881" fmla="*/ 1700107 h 6822001"/>
              <a:gd name="connsiteX2882" fmla="*/ 3542458 w 12192000"/>
              <a:gd name="connsiteY2882" fmla="*/ 1681229 h 6822001"/>
              <a:gd name="connsiteX2883" fmla="*/ 3559730 w 12192000"/>
              <a:gd name="connsiteY2883" fmla="*/ 1621730 h 6822001"/>
              <a:gd name="connsiteX2884" fmla="*/ 3551507 w 12192000"/>
              <a:gd name="connsiteY2884" fmla="*/ 1577273 h 6822001"/>
              <a:gd name="connsiteX2885" fmla="*/ 3529530 w 12192000"/>
              <a:gd name="connsiteY2885" fmla="*/ 1552716 h 6822001"/>
              <a:gd name="connsiteX2886" fmla="*/ 3493019 w 12192000"/>
              <a:gd name="connsiteY2886" fmla="*/ 1544991 h 6822001"/>
              <a:gd name="connsiteX2887" fmla="*/ 6938063 w 12192000"/>
              <a:gd name="connsiteY2887" fmla="*/ 1536196 h 6822001"/>
              <a:gd name="connsiteX2888" fmla="*/ 6995326 w 12192000"/>
              <a:gd name="connsiteY2888" fmla="*/ 1686196 h 6822001"/>
              <a:gd name="connsiteX2889" fmla="*/ 7046110 w 12192000"/>
              <a:gd name="connsiteY2889" fmla="*/ 1686196 h 6822001"/>
              <a:gd name="connsiteX2890" fmla="*/ 7102410 w 12192000"/>
              <a:gd name="connsiteY2890" fmla="*/ 1536196 h 6822001"/>
              <a:gd name="connsiteX2891" fmla="*/ 7054857 w 12192000"/>
              <a:gd name="connsiteY2891" fmla="*/ 1536196 h 6822001"/>
              <a:gd name="connsiteX2892" fmla="*/ 7021167 w 12192000"/>
              <a:gd name="connsiteY2892" fmla="*/ 1644143 h 6822001"/>
              <a:gd name="connsiteX2893" fmla="*/ 6987041 w 12192000"/>
              <a:gd name="connsiteY2893" fmla="*/ 1536196 h 6822001"/>
              <a:gd name="connsiteX2894" fmla="*/ 12123324 w 12192000"/>
              <a:gd name="connsiteY2894" fmla="*/ 1533493 h 6822001"/>
              <a:gd name="connsiteX2895" fmla="*/ 12086400 w 12192000"/>
              <a:gd name="connsiteY2895" fmla="*/ 1542701 h 6822001"/>
              <a:gd name="connsiteX2896" fmla="*/ 12068508 w 12192000"/>
              <a:gd name="connsiteY2896" fmla="*/ 1573500 h 6822001"/>
              <a:gd name="connsiteX2897" fmla="*/ 12074713 w 12192000"/>
              <a:gd name="connsiteY2897" fmla="*/ 1593759 h 6822001"/>
              <a:gd name="connsiteX2898" fmla="*/ 12089193 w 12192000"/>
              <a:gd name="connsiteY2898" fmla="*/ 1605424 h 6822001"/>
              <a:gd name="connsiteX2899" fmla="*/ 12070059 w 12192000"/>
              <a:gd name="connsiteY2899" fmla="*/ 1619594 h 6822001"/>
              <a:gd name="connsiteX2900" fmla="*/ 12063854 w 12192000"/>
              <a:gd name="connsiteY2900" fmla="*/ 1641952 h 6822001"/>
              <a:gd name="connsiteX2901" fmla="*/ 12070473 w 12192000"/>
              <a:gd name="connsiteY2901" fmla="*/ 1666406 h 6822001"/>
              <a:gd name="connsiteX2902" fmla="*/ 12089814 w 12192000"/>
              <a:gd name="connsiteY2902" fmla="*/ 1682982 h 6822001"/>
              <a:gd name="connsiteX2903" fmla="*/ 12126635 w 12192000"/>
              <a:gd name="connsiteY2903" fmla="*/ 1688609 h 6822001"/>
              <a:gd name="connsiteX2904" fmla="*/ 12150785 w 12192000"/>
              <a:gd name="connsiteY2904" fmla="*/ 1686103 h 6822001"/>
              <a:gd name="connsiteX2905" fmla="*/ 12169713 w 12192000"/>
              <a:gd name="connsiteY2905" fmla="*/ 1678276 h 6822001"/>
              <a:gd name="connsiteX2906" fmla="*/ 12182538 w 12192000"/>
              <a:gd name="connsiteY2906" fmla="*/ 1663183 h 6822001"/>
              <a:gd name="connsiteX2907" fmla="*/ 12187761 w 12192000"/>
              <a:gd name="connsiteY2907" fmla="*/ 1642156 h 6822001"/>
              <a:gd name="connsiteX2908" fmla="*/ 12181711 w 12192000"/>
              <a:gd name="connsiteY2908" fmla="*/ 1620874 h 6822001"/>
              <a:gd name="connsiteX2909" fmla="*/ 12163352 w 12192000"/>
              <a:gd name="connsiteY2909" fmla="*/ 1605424 h 6822001"/>
              <a:gd name="connsiteX2910" fmla="*/ 12177004 w 12192000"/>
              <a:gd name="connsiteY2910" fmla="*/ 1592736 h 6822001"/>
              <a:gd name="connsiteX2911" fmla="*/ 12182796 w 12192000"/>
              <a:gd name="connsiteY2911" fmla="*/ 1573807 h 6822001"/>
              <a:gd name="connsiteX2912" fmla="*/ 12168264 w 12192000"/>
              <a:gd name="connsiteY2912" fmla="*/ 1544953 h 6822001"/>
              <a:gd name="connsiteX2913" fmla="*/ 12123324 w 12192000"/>
              <a:gd name="connsiteY2913" fmla="*/ 1533493 h 6822001"/>
              <a:gd name="connsiteX2914" fmla="*/ 7755909 w 12192000"/>
              <a:gd name="connsiteY2914" fmla="*/ 1499896 h 6822001"/>
              <a:gd name="connsiteX2915" fmla="*/ 7755909 w 12192000"/>
              <a:gd name="connsiteY2915" fmla="*/ 1531922 h 6822001"/>
              <a:gd name="connsiteX2916" fmla="*/ 7831963 w 12192000"/>
              <a:gd name="connsiteY2916" fmla="*/ 1531922 h 6822001"/>
              <a:gd name="connsiteX2917" fmla="*/ 7747739 w 12192000"/>
              <a:gd name="connsiteY2917" fmla="*/ 1618792 h 6822001"/>
              <a:gd name="connsiteX2918" fmla="*/ 7747739 w 12192000"/>
              <a:gd name="connsiteY2918" fmla="*/ 1649897 h 6822001"/>
              <a:gd name="connsiteX2919" fmla="*/ 7891608 w 12192000"/>
              <a:gd name="connsiteY2919" fmla="*/ 1649897 h 6822001"/>
              <a:gd name="connsiteX2920" fmla="*/ 7891608 w 12192000"/>
              <a:gd name="connsiteY2920" fmla="*/ 1617667 h 6822001"/>
              <a:gd name="connsiteX2921" fmla="*/ 7803389 w 12192000"/>
              <a:gd name="connsiteY2921" fmla="*/ 1617667 h 6822001"/>
              <a:gd name="connsiteX2922" fmla="*/ 7888504 w 12192000"/>
              <a:gd name="connsiteY2922" fmla="*/ 1529876 h 6822001"/>
              <a:gd name="connsiteX2923" fmla="*/ 7888504 w 12192000"/>
              <a:gd name="connsiteY2923" fmla="*/ 1499896 h 6822001"/>
              <a:gd name="connsiteX2924" fmla="*/ 3497673 w 12192000"/>
              <a:gd name="connsiteY2924" fmla="*/ 1381652 h 6822001"/>
              <a:gd name="connsiteX2925" fmla="*/ 3511687 w 12192000"/>
              <a:gd name="connsiteY2925" fmla="*/ 1387995 h 6822001"/>
              <a:gd name="connsiteX2926" fmla="*/ 3517738 w 12192000"/>
              <a:gd name="connsiteY2926" fmla="*/ 1404265 h 6822001"/>
              <a:gd name="connsiteX2927" fmla="*/ 3511740 w 12192000"/>
              <a:gd name="connsiteY2927" fmla="*/ 1420482 h 6822001"/>
              <a:gd name="connsiteX2928" fmla="*/ 3498190 w 12192000"/>
              <a:gd name="connsiteY2928" fmla="*/ 1426877 h 6822001"/>
              <a:gd name="connsiteX2929" fmla="*/ 3484228 w 12192000"/>
              <a:gd name="connsiteY2929" fmla="*/ 1420584 h 6822001"/>
              <a:gd name="connsiteX2930" fmla="*/ 3478125 w 12192000"/>
              <a:gd name="connsiteY2930" fmla="*/ 1404367 h 6822001"/>
              <a:gd name="connsiteX2931" fmla="*/ 3483969 w 12192000"/>
              <a:gd name="connsiteY2931" fmla="*/ 1387791 h 6822001"/>
              <a:gd name="connsiteX2932" fmla="*/ 3497673 w 12192000"/>
              <a:gd name="connsiteY2932" fmla="*/ 1381652 h 6822001"/>
              <a:gd name="connsiteX2933" fmla="*/ 415179 w 12192000"/>
              <a:gd name="connsiteY2933" fmla="*/ 1358202 h 6822001"/>
              <a:gd name="connsiteX2934" fmla="*/ 428521 w 12192000"/>
              <a:gd name="connsiteY2934" fmla="*/ 1358202 h 6822001"/>
              <a:gd name="connsiteX2935" fmla="*/ 446414 w 12192000"/>
              <a:gd name="connsiteY2935" fmla="*/ 1363114 h 6822001"/>
              <a:gd name="connsiteX2936" fmla="*/ 451172 w 12192000"/>
              <a:gd name="connsiteY2936" fmla="*/ 1375085 h 6822001"/>
              <a:gd name="connsiteX2937" fmla="*/ 445690 w 12192000"/>
              <a:gd name="connsiteY2937" fmla="*/ 1387005 h 6822001"/>
              <a:gd name="connsiteX2938" fmla="*/ 426659 w 12192000"/>
              <a:gd name="connsiteY2938" fmla="*/ 1391661 h 6822001"/>
              <a:gd name="connsiteX2939" fmla="*/ 415179 w 12192000"/>
              <a:gd name="connsiteY2939" fmla="*/ 1391661 h 6822001"/>
              <a:gd name="connsiteX2940" fmla="*/ 368119 w 12192000"/>
              <a:gd name="connsiteY2940" fmla="*/ 1327711 h 6822001"/>
              <a:gd name="connsiteX2941" fmla="*/ 368119 w 12192000"/>
              <a:gd name="connsiteY2941" fmla="*/ 1477712 h 6822001"/>
              <a:gd name="connsiteX2942" fmla="*/ 415179 w 12192000"/>
              <a:gd name="connsiteY2942" fmla="*/ 1477712 h 6822001"/>
              <a:gd name="connsiteX2943" fmla="*/ 415179 w 12192000"/>
              <a:gd name="connsiteY2943" fmla="*/ 1422050 h 6822001"/>
              <a:gd name="connsiteX2944" fmla="*/ 440829 w 12192000"/>
              <a:gd name="connsiteY2944" fmla="*/ 1422050 h 6822001"/>
              <a:gd name="connsiteX2945" fmla="*/ 482976 w 12192000"/>
              <a:gd name="connsiteY2945" fmla="*/ 1409260 h 6822001"/>
              <a:gd name="connsiteX2946" fmla="*/ 496784 w 12192000"/>
              <a:gd name="connsiteY2946" fmla="*/ 1373755 h 6822001"/>
              <a:gd name="connsiteX2947" fmla="*/ 484114 w 12192000"/>
              <a:gd name="connsiteY2947" fmla="*/ 1339682 h 6822001"/>
              <a:gd name="connsiteX2948" fmla="*/ 446001 w 12192000"/>
              <a:gd name="connsiteY2948" fmla="*/ 1327711 h 6822001"/>
              <a:gd name="connsiteX2949" fmla="*/ 3497673 w 12192000"/>
              <a:gd name="connsiteY2949" fmla="*/ 1322716 h 6822001"/>
              <a:gd name="connsiteX2950" fmla="*/ 3510085 w 12192000"/>
              <a:gd name="connsiteY2950" fmla="*/ 1327576 h 6822001"/>
              <a:gd name="connsiteX2951" fmla="*/ 3514946 w 12192000"/>
              <a:gd name="connsiteY2951" fmla="*/ 1340213 h 6822001"/>
              <a:gd name="connsiteX2952" fmla="*/ 3510291 w 12192000"/>
              <a:gd name="connsiteY2952" fmla="*/ 1352389 h 6822001"/>
              <a:gd name="connsiteX2953" fmla="*/ 3498398 w 12192000"/>
              <a:gd name="connsiteY2953" fmla="*/ 1357095 h 6822001"/>
              <a:gd name="connsiteX2954" fmla="*/ 3485314 w 12192000"/>
              <a:gd name="connsiteY2954" fmla="*/ 1352338 h 6822001"/>
              <a:gd name="connsiteX2955" fmla="*/ 3480401 w 12192000"/>
              <a:gd name="connsiteY2955" fmla="*/ 1339804 h 6822001"/>
              <a:gd name="connsiteX2956" fmla="*/ 3485210 w 12192000"/>
              <a:gd name="connsiteY2956" fmla="*/ 1327474 h 6822001"/>
              <a:gd name="connsiteX2957" fmla="*/ 3497673 w 12192000"/>
              <a:gd name="connsiteY2957" fmla="*/ 1322716 h 6822001"/>
              <a:gd name="connsiteX2958" fmla="*/ 10709237 w 12192000"/>
              <a:gd name="connsiteY2958" fmla="*/ 1320883 h 6822001"/>
              <a:gd name="connsiteX2959" fmla="*/ 10709237 w 12192000"/>
              <a:gd name="connsiteY2959" fmla="*/ 1470884 h 6822001"/>
              <a:gd name="connsiteX2960" fmla="*/ 10756090 w 12192000"/>
              <a:gd name="connsiteY2960" fmla="*/ 1470884 h 6822001"/>
              <a:gd name="connsiteX2961" fmla="*/ 10756090 w 12192000"/>
              <a:gd name="connsiteY2961" fmla="*/ 1434281 h 6822001"/>
              <a:gd name="connsiteX2962" fmla="*/ 10780298 w 12192000"/>
              <a:gd name="connsiteY2962" fmla="*/ 1409197 h 6822001"/>
              <a:gd name="connsiteX2963" fmla="*/ 10812266 w 12192000"/>
              <a:gd name="connsiteY2963" fmla="*/ 1470884 h 6822001"/>
              <a:gd name="connsiteX2964" fmla="*/ 10869965 w 12192000"/>
              <a:gd name="connsiteY2964" fmla="*/ 1470884 h 6822001"/>
              <a:gd name="connsiteX2965" fmla="*/ 10812151 w 12192000"/>
              <a:gd name="connsiteY2965" fmla="*/ 1377502 h 6822001"/>
              <a:gd name="connsiteX2966" fmla="*/ 10867483 w 12192000"/>
              <a:gd name="connsiteY2966" fmla="*/ 1320883 h 6822001"/>
              <a:gd name="connsiteX2967" fmla="*/ 10805168 w 12192000"/>
              <a:gd name="connsiteY2967" fmla="*/ 1320883 h 6822001"/>
              <a:gd name="connsiteX2968" fmla="*/ 10756090 w 12192000"/>
              <a:gd name="connsiteY2968" fmla="*/ 1377569 h 6822001"/>
              <a:gd name="connsiteX2969" fmla="*/ 10756090 w 12192000"/>
              <a:gd name="connsiteY2969" fmla="*/ 1320883 h 6822001"/>
              <a:gd name="connsiteX2970" fmla="*/ 3495605 w 12192000"/>
              <a:gd name="connsiteY2970" fmla="*/ 1297341 h 6822001"/>
              <a:gd name="connsiteX2971" fmla="*/ 3458681 w 12192000"/>
              <a:gd name="connsiteY2971" fmla="*/ 1306549 h 6822001"/>
              <a:gd name="connsiteX2972" fmla="*/ 3440788 w 12192000"/>
              <a:gd name="connsiteY2972" fmla="*/ 1337347 h 6822001"/>
              <a:gd name="connsiteX2973" fmla="*/ 3446993 w 12192000"/>
              <a:gd name="connsiteY2973" fmla="*/ 1357607 h 6822001"/>
              <a:gd name="connsiteX2974" fmla="*/ 3461473 w 12192000"/>
              <a:gd name="connsiteY2974" fmla="*/ 1369271 h 6822001"/>
              <a:gd name="connsiteX2975" fmla="*/ 3442339 w 12192000"/>
              <a:gd name="connsiteY2975" fmla="*/ 1383443 h 6822001"/>
              <a:gd name="connsiteX2976" fmla="*/ 3436133 w 12192000"/>
              <a:gd name="connsiteY2976" fmla="*/ 1405799 h 6822001"/>
              <a:gd name="connsiteX2977" fmla="*/ 3442753 w 12192000"/>
              <a:gd name="connsiteY2977" fmla="*/ 1430254 h 6822001"/>
              <a:gd name="connsiteX2978" fmla="*/ 3462094 w 12192000"/>
              <a:gd name="connsiteY2978" fmla="*/ 1446830 h 6822001"/>
              <a:gd name="connsiteX2979" fmla="*/ 3498915 w 12192000"/>
              <a:gd name="connsiteY2979" fmla="*/ 1452457 h 6822001"/>
              <a:gd name="connsiteX2980" fmla="*/ 3523065 w 12192000"/>
              <a:gd name="connsiteY2980" fmla="*/ 1449950 h 6822001"/>
              <a:gd name="connsiteX2981" fmla="*/ 3541992 w 12192000"/>
              <a:gd name="connsiteY2981" fmla="*/ 1442122 h 6822001"/>
              <a:gd name="connsiteX2982" fmla="*/ 3554818 w 12192000"/>
              <a:gd name="connsiteY2982" fmla="*/ 1427030 h 6822001"/>
              <a:gd name="connsiteX2983" fmla="*/ 3560041 w 12192000"/>
              <a:gd name="connsiteY2983" fmla="*/ 1406004 h 6822001"/>
              <a:gd name="connsiteX2984" fmla="*/ 3553990 w 12192000"/>
              <a:gd name="connsiteY2984" fmla="*/ 1384721 h 6822001"/>
              <a:gd name="connsiteX2985" fmla="*/ 3535632 w 12192000"/>
              <a:gd name="connsiteY2985" fmla="*/ 1369271 h 6822001"/>
              <a:gd name="connsiteX2986" fmla="*/ 3549284 w 12192000"/>
              <a:gd name="connsiteY2986" fmla="*/ 1356584 h 6822001"/>
              <a:gd name="connsiteX2987" fmla="*/ 3555076 w 12192000"/>
              <a:gd name="connsiteY2987" fmla="*/ 1337654 h 6822001"/>
              <a:gd name="connsiteX2988" fmla="*/ 3540544 w 12192000"/>
              <a:gd name="connsiteY2988" fmla="*/ 1308800 h 6822001"/>
              <a:gd name="connsiteX2989" fmla="*/ 3495605 w 12192000"/>
              <a:gd name="connsiteY2989" fmla="*/ 1297341 h 6822001"/>
              <a:gd name="connsiteX2990" fmla="*/ 6953060 w 12192000"/>
              <a:gd name="connsiteY2990" fmla="*/ 1288546 h 6822001"/>
              <a:gd name="connsiteX2991" fmla="*/ 6953060 w 12192000"/>
              <a:gd name="connsiteY2991" fmla="*/ 1377914 h 6822001"/>
              <a:gd name="connsiteX2992" fmla="*/ 6957403 w 12192000"/>
              <a:gd name="connsiteY2992" fmla="*/ 1403272 h 6822001"/>
              <a:gd name="connsiteX2993" fmla="*/ 6967384 w 12192000"/>
              <a:gd name="connsiteY2993" fmla="*/ 1420552 h 6822001"/>
              <a:gd name="connsiteX2994" fmla="*/ 6983468 w 12192000"/>
              <a:gd name="connsiteY2994" fmla="*/ 1433486 h 6822001"/>
              <a:gd name="connsiteX2995" fmla="*/ 7005342 w 12192000"/>
              <a:gd name="connsiteY2995" fmla="*/ 1439571 h 6822001"/>
              <a:gd name="connsiteX2996" fmla="*/ 7029493 w 12192000"/>
              <a:gd name="connsiteY2996" fmla="*/ 1441104 h 6822001"/>
              <a:gd name="connsiteX2997" fmla="*/ 7062280 w 12192000"/>
              <a:gd name="connsiteY2997" fmla="*/ 1436094 h 6822001"/>
              <a:gd name="connsiteX2998" fmla="*/ 7081052 w 12192000"/>
              <a:gd name="connsiteY2998" fmla="*/ 1423671 h 6822001"/>
              <a:gd name="connsiteX2999" fmla="*/ 7094188 w 12192000"/>
              <a:gd name="connsiteY2999" fmla="*/ 1403016 h 6822001"/>
              <a:gd name="connsiteX3000" fmla="*/ 7098377 w 12192000"/>
              <a:gd name="connsiteY3000" fmla="*/ 1377914 h 6822001"/>
              <a:gd name="connsiteX3001" fmla="*/ 7098377 w 12192000"/>
              <a:gd name="connsiteY3001" fmla="*/ 1288546 h 6822001"/>
              <a:gd name="connsiteX3002" fmla="*/ 7051627 w 12192000"/>
              <a:gd name="connsiteY3002" fmla="*/ 1288546 h 6822001"/>
              <a:gd name="connsiteX3003" fmla="*/ 7051627 w 12192000"/>
              <a:gd name="connsiteY3003" fmla="*/ 1380043 h 6822001"/>
              <a:gd name="connsiteX3004" fmla="*/ 7044749 w 12192000"/>
              <a:gd name="connsiteY3004" fmla="*/ 1399312 h 6822001"/>
              <a:gd name="connsiteX3005" fmla="*/ 7025769 w 12192000"/>
              <a:gd name="connsiteY3005" fmla="*/ 1406111 h 6822001"/>
              <a:gd name="connsiteX3006" fmla="*/ 7006688 w 12192000"/>
              <a:gd name="connsiteY3006" fmla="*/ 1399211 h 6822001"/>
              <a:gd name="connsiteX3007" fmla="*/ 6999809 w 12192000"/>
              <a:gd name="connsiteY3007" fmla="*/ 1380043 h 6822001"/>
              <a:gd name="connsiteX3008" fmla="*/ 6999809 w 12192000"/>
              <a:gd name="connsiteY3008" fmla="*/ 1288546 h 6822001"/>
              <a:gd name="connsiteX3009" fmla="*/ 12064577 w 12192000"/>
              <a:gd name="connsiteY3009" fmla="*/ 1288401 h 6822001"/>
              <a:gd name="connsiteX3010" fmla="*/ 12064577 w 12192000"/>
              <a:gd name="connsiteY3010" fmla="*/ 1323599 h 6822001"/>
              <a:gd name="connsiteX3011" fmla="*/ 12139459 w 12192000"/>
              <a:gd name="connsiteY3011" fmla="*/ 1323599 h 6822001"/>
              <a:gd name="connsiteX3012" fmla="*/ 12105742 w 12192000"/>
              <a:gd name="connsiteY3012" fmla="*/ 1376805 h 6822001"/>
              <a:gd name="connsiteX3013" fmla="*/ 12090124 w 12192000"/>
              <a:gd name="connsiteY3013" fmla="*/ 1438401 h 6822001"/>
              <a:gd name="connsiteX3014" fmla="*/ 12132117 w 12192000"/>
              <a:gd name="connsiteY3014" fmla="*/ 1438401 h 6822001"/>
              <a:gd name="connsiteX3015" fmla="*/ 12140183 w 12192000"/>
              <a:gd name="connsiteY3015" fmla="*/ 1392665 h 6822001"/>
              <a:gd name="connsiteX3016" fmla="*/ 12160766 w 12192000"/>
              <a:gd name="connsiteY3016" fmla="*/ 1347541 h 6822001"/>
              <a:gd name="connsiteX3017" fmla="*/ 12187554 w 12192000"/>
              <a:gd name="connsiteY3017" fmla="*/ 1316539 h 6822001"/>
              <a:gd name="connsiteX3018" fmla="*/ 12187554 w 12192000"/>
              <a:gd name="connsiteY3018" fmla="*/ 1288401 h 6822001"/>
              <a:gd name="connsiteX3019" fmla="*/ 6185819 w 12192000"/>
              <a:gd name="connsiteY3019" fmla="*/ 1288128 h 6822001"/>
              <a:gd name="connsiteX3020" fmla="*/ 6201178 w 12192000"/>
              <a:gd name="connsiteY3020" fmla="*/ 1298411 h 6822001"/>
              <a:gd name="connsiteX3021" fmla="*/ 6206298 w 12192000"/>
              <a:gd name="connsiteY3021" fmla="*/ 1338571 h 6822001"/>
              <a:gd name="connsiteX3022" fmla="*/ 6204074 w 12192000"/>
              <a:gd name="connsiteY3022" fmla="*/ 1368551 h 6822001"/>
              <a:gd name="connsiteX3023" fmla="*/ 6197145 w 12192000"/>
              <a:gd name="connsiteY3023" fmla="*/ 1382619 h 6822001"/>
              <a:gd name="connsiteX3024" fmla="*/ 6186025 w 12192000"/>
              <a:gd name="connsiteY3024" fmla="*/ 1387070 h 6822001"/>
              <a:gd name="connsiteX3025" fmla="*/ 6171183 w 12192000"/>
              <a:gd name="connsiteY3025" fmla="*/ 1376583 h 6822001"/>
              <a:gd name="connsiteX3026" fmla="*/ 6166064 w 12192000"/>
              <a:gd name="connsiteY3026" fmla="*/ 1337445 h 6822001"/>
              <a:gd name="connsiteX3027" fmla="*/ 6170718 w 12192000"/>
              <a:gd name="connsiteY3027" fmla="*/ 1298615 h 6822001"/>
              <a:gd name="connsiteX3028" fmla="*/ 6185819 w 12192000"/>
              <a:gd name="connsiteY3028" fmla="*/ 1288128 h 6822001"/>
              <a:gd name="connsiteX3029" fmla="*/ 6187267 w 12192000"/>
              <a:gd name="connsiteY3029" fmla="*/ 1260399 h 6822001"/>
              <a:gd name="connsiteX3030" fmla="*/ 6139845 w 12192000"/>
              <a:gd name="connsiteY3030" fmla="*/ 1277486 h 6822001"/>
              <a:gd name="connsiteX3031" fmla="*/ 6124279 w 12192000"/>
              <a:gd name="connsiteY3031" fmla="*/ 1337343 h 6822001"/>
              <a:gd name="connsiteX3032" fmla="*/ 6127330 w 12192000"/>
              <a:gd name="connsiteY3032" fmla="*/ 1369113 h 6822001"/>
              <a:gd name="connsiteX3033" fmla="*/ 6135862 w 12192000"/>
              <a:gd name="connsiteY3033" fmla="*/ 1391777 h 6822001"/>
              <a:gd name="connsiteX3034" fmla="*/ 6155204 w 12192000"/>
              <a:gd name="connsiteY3034" fmla="*/ 1409478 h 6822001"/>
              <a:gd name="connsiteX3035" fmla="*/ 6186129 w 12192000"/>
              <a:gd name="connsiteY3035" fmla="*/ 1415515 h 6822001"/>
              <a:gd name="connsiteX3036" fmla="*/ 6234223 w 12192000"/>
              <a:gd name="connsiteY3036" fmla="*/ 1396586 h 6822001"/>
              <a:gd name="connsiteX3037" fmla="*/ 6248186 w 12192000"/>
              <a:gd name="connsiteY3037" fmla="*/ 1336832 h 6822001"/>
              <a:gd name="connsiteX3038" fmla="*/ 6243945 w 12192000"/>
              <a:gd name="connsiteY3038" fmla="*/ 1301838 h 6822001"/>
              <a:gd name="connsiteX3039" fmla="*/ 6238205 w 12192000"/>
              <a:gd name="connsiteY3039" fmla="*/ 1286439 h 6822001"/>
              <a:gd name="connsiteX3040" fmla="*/ 6228431 w 12192000"/>
              <a:gd name="connsiteY3040" fmla="*/ 1273854 h 6822001"/>
              <a:gd name="connsiteX3041" fmla="*/ 6212400 w 12192000"/>
              <a:gd name="connsiteY3041" fmla="*/ 1264134 h 6822001"/>
              <a:gd name="connsiteX3042" fmla="*/ 6187267 w 12192000"/>
              <a:gd name="connsiteY3042" fmla="*/ 1260399 h 6822001"/>
              <a:gd name="connsiteX3043" fmla="*/ 7744428 w 12192000"/>
              <a:gd name="connsiteY3043" fmla="*/ 1252246 h 6822001"/>
              <a:gd name="connsiteX3044" fmla="*/ 7803487 w 12192000"/>
              <a:gd name="connsiteY3044" fmla="*/ 1339423 h 6822001"/>
              <a:gd name="connsiteX3045" fmla="*/ 7803487 w 12192000"/>
              <a:gd name="connsiteY3045" fmla="*/ 1402247 h 6822001"/>
              <a:gd name="connsiteX3046" fmla="*/ 7850443 w 12192000"/>
              <a:gd name="connsiteY3046" fmla="*/ 1402247 h 6822001"/>
              <a:gd name="connsiteX3047" fmla="*/ 7850443 w 12192000"/>
              <a:gd name="connsiteY3047" fmla="*/ 1339423 h 6822001"/>
              <a:gd name="connsiteX3048" fmla="*/ 7909397 w 12192000"/>
              <a:gd name="connsiteY3048" fmla="*/ 1252246 h 6822001"/>
              <a:gd name="connsiteX3049" fmla="*/ 7857633 w 12192000"/>
              <a:gd name="connsiteY3049" fmla="*/ 1252246 h 6822001"/>
              <a:gd name="connsiteX3050" fmla="*/ 7827021 w 12192000"/>
              <a:gd name="connsiteY3050" fmla="*/ 1302850 h 6822001"/>
              <a:gd name="connsiteX3051" fmla="*/ 7796472 w 12192000"/>
              <a:gd name="connsiteY3051" fmla="*/ 1252246 h 6822001"/>
              <a:gd name="connsiteX3052" fmla="*/ 12128910 w 12192000"/>
              <a:gd name="connsiteY3052" fmla="*/ 1116468 h 6822001"/>
              <a:gd name="connsiteX3053" fmla="*/ 12143287 w 12192000"/>
              <a:gd name="connsiteY3053" fmla="*/ 1123118 h 6822001"/>
              <a:gd name="connsiteX3054" fmla="*/ 12149079 w 12192000"/>
              <a:gd name="connsiteY3054" fmla="*/ 1142457 h 6822001"/>
              <a:gd name="connsiteX3055" fmla="*/ 12143494 w 12192000"/>
              <a:gd name="connsiteY3055" fmla="*/ 1161079 h 6822001"/>
              <a:gd name="connsiteX3056" fmla="*/ 12129634 w 12192000"/>
              <a:gd name="connsiteY3056" fmla="*/ 1167320 h 6822001"/>
              <a:gd name="connsiteX3057" fmla="*/ 12114430 w 12192000"/>
              <a:gd name="connsiteY3057" fmla="*/ 1160413 h 6822001"/>
              <a:gd name="connsiteX3058" fmla="*/ 12108224 w 12192000"/>
              <a:gd name="connsiteY3058" fmla="*/ 1141331 h 6822001"/>
              <a:gd name="connsiteX3059" fmla="*/ 12114171 w 12192000"/>
              <a:gd name="connsiteY3059" fmla="*/ 1122913 h 6822001"/>
              <a:gd name="connsiteX3060" fmla="*/ 12128910 w 12192000"/>
              <a:gd name="connsiteY3060" fmla="*/ 1116468 h 6822001"/>
              <a:gd name="connsiteX3061" fmla="*/ 440622 w 12192000"/>
              <a:gd name="connsiteY3061" fmla="*/ 1103074 h 6822001"/>
              <a:gd name="connsiteX3062" fmla="*/ 464049 w 12192000"/>
              <a:gd name="connsiteY3062" fmla="*/ 1112845 h 6822001"/>
              <a:gd name="connsiteX3063" fmla="*/ 472686 w 12192000"/>
              <a:gd name="connsiteY3063" fmla="*/ 1143797 h 6822001"/>
              <a:gd name="connsiteX3064" fmla="*/ 464411 w 12192000"/>
              <a:gd name="connsiteY3064" fmla="*/ 1178688 h 6822001"/>
              <a:gd name="connsiteX3065" fmla="*/ 441036 w 12192000"/>
              <a:gd name="connsiteY3065" fmla="*/ 1188408 h 6822001"/>
              <a:gd name="connsiteX3066" fmla="*/ 417816 w 12192000"/>
              <a:gd name="connsiteY3066" fmla="*/ 1178483 h 6822001"/>
              <a:gd name="connsiteX3067" fmla="*/ 409284 w 12192000"/>
              <a:gd name="connsiteY3067" fmla="*/ 1145843 h 6822001"/>
              <a:gd name="connsiteX3068" fmla="*/ 417868 w 12192000"/>
              <a:gd name="connsiteY3068" fmla="*/ 1112999 h 6822001"/>
              <a:gd name="connsiteX3069" fmla="*/ 440622 w 12192000"/>
              <a:gd name="connsiteY3069" fmla="*/ 1103074 h 6822001"/>
              <a:gd name="connsiteX3070" fmla="*/ 10772122 w 12192000"/>
              <a:gd name="connsiteY3070" fmla="*/ 1073234 h 6822001"/>
              <a:gd name="connsiteX3071" fmla="*/ 10772122 w 12192000"/>
              <a:gd name="connsiteY3071" fmla="*/ 1165651 h 6822001"/>
              <a:gd name="connsiteX3072" fmla="*/ 10768449 w 12192000"/>
              <a:gd name="connsiteY3072" fmla="*/ 1185125 h 6822001"/>
              <a:gd name="connsiteX3073" fmla="*/ 10756918 w 12192000"/>
              <a:gd name="connsiteY3073" fmla="*/ 1190901 h 6822001"/>
              <a:gd name="connsiteX3074" fmla="*/ 10749264 w 12192000"/>
              <a:gd name="connsiteY3074" fmla="*/ 1188957 h 6822001"/>
              <a:gd name="connsiteX3075" fmla="*/ 10743679 w 12192000"/>
              <a:gd name="connsiteY3075" fmla="*/ 1181181 h 6822001"/>
              <a:gd name="connsiteX3076" fmla="*/ 10741920 w 12192000"/>
              <a:gd name="connsiteY3076" fmla="*/ 1166447 h 6822001"/>
              <a:gd name="connsiteX3077" fmla="*/ 10697136 w 12192000"/>
              <a:gd name="connsiteY3077" fmla="*/ 1172484 h 6822001"/>
              <a:gd name="connsiteX3078" fmla="*/ 10705255 w 12192000"/>
              <a:gd name="connsiteY3078" fmla="*/ 1201696 h 6822001"/>
              <a:gd name="connsiteX3079" fmla="*/ 10724751 w 12192000"/>
              <a:gd name="connsiteY3079" fmla="*/ 1219653 h 6822001"/>
              <a:gd name="connsiteX3080" fmla="*/ 10760330 w 12192000"/>
              <a:gd name="connsiteY3080" fmla="*/ 1225792 h 6822001"/>
              <a:gd name="connsiteX3081" fmla="*/ 10795961 w 12192000"/>
              <a:gd name="connsiteY3081" fmla="*/ 1216487 h 6822001"/>
              <a:gd name="connsiteX3082" fmla="*/ 10814475 w 12192000"/>
              <a:gd name="connsiteY3082" fmla="*/ 1193788 h 6822001"/>
              <a:gd name="connsiteX3083" fmla="*/ 10819078 w 12192000"/>
              <a:gd name="connsiteY3083" fmla="*/ 1154728 h 6822001"/>
              <a:gd name="connsiteX3084" fmla="*/ 10819078 w 12192000"/>
              <a:gd name="connsiteY3084" fmla="*/ 1073234 h 6822001"/>
              <a:gd name="connsiteX3085" fmla="*/ 440726 w 12192000"/>
              <a:gd name="connsiteY3085" fmla="*/ 1067978 h 6822001"/>
              <a:gd name="connsiteX3086" fmla="*/ 383116 w 12192000"/>
              <a:gd name="connsiteY3086" fmla="*/ 1088442 h 6822001"/>
              <a:gd name="connsiteX3087" fmla="*/ 362430 w 12192000"/>
              <a:gd name="connsiteY3087" fmla="*/ 1145639 h 6822001"/>
              <a:gd name="connsiteX3088" fmla="*/ 372876 w 12192000"/>
              <a:gd name="connsiteY3088" fmla="*/ 1189431 h 6822001"/>
              <a:gd name="connsiteX3089" fmla="*/ 400130 w 12192000"/>
              <a:gd name="connsiteY3089" fmla="*/ 1215011 h 6822001"/>
              <a:gd name="connsiteX3090" fmla="*/ 442587 w 12192000"/>
              <a:gd name="connsiteY3090" fmla="*/ 1223094 h 6822001"/>
              <a:gd name="connsiteX3091" fmla="*/ 484735 w 12192000"/>
              <a:gd name="connsiteY3091" fmla="*/ 1213732 h 6822001"/>
              <a:gd name="connsiteX3092" fmla="*/ 510591 w 12192000"/>
              <a:gd name="connsiteY3092" fmla="*/ 1187539 h 6822001"/>
              <a:gd name="connsiteX3093" fmla="*/ 519538 w 12192000"/>
              <a:gd name="connsiteY3093" fmla="*/ 1144411 h 6822001"/>
              <a:gd name="connsiteX3094" fmla="*/ 499060 w 12192000"/>
              <a:gd name="connsiteY3094" fmla="*/ 1088084 h 6822001"/>
              <a:gd name="connsiteX3095" fmla="*/ 440726 w 12192000"/>
              <a:gd name="connsiteY3095" fmla="*/ 1067978 h 6822001"/>
              <a:gd name="connsiteX3096" fmla="*/ 3436857 w 12192000"/>
              <a:gd name="connsiteY3096" fmla="*/ 1052249 h 6822001"/>
              <a:gd name="connsiteX3097" fmla="*/ 3436857 w 12192000"/>
              <a:gd name="connsiteY3097" fmla="*/ 1087447 h 6822001"/>
              <a:gd name="connsiteX3098" fmla="*/ 3511740 w 12192000"/>
              <a:gd name="connsiteY3098" fmla="*/ 1087447 h 6822001"/>
              <a:gd name="connsiteX3099" fmla="*/ 3478022 w 12192000"/>
              <a:gd name="connsiteY3099" fmla="*/ 1140653 h 6822001"/>
              <a:gd name="connsiteX3100" fmla="*/ 3462404 w 12192000"/>
              <a:gd name="connsiteY3100" fmla="*/ 1202249 h 6822001"/>
              <a:gd name="connsiteX3101" fmla="*/ 3504396 w 12192000"/>
              <a:gd name="connsiteY3101" fmla="*/ 1202249 h 6822001"/>
              <a:gd name="connsiteX3102" fmla="*/ 3512463 w 12192000"/>
              <a:gd name="connsiteY3102" fmla="*/ 1156512 h 6822001"/>
              <a:gd name="connsiteX3103" fmla="*/ 3533045 w 12192000"/>
              <a:gd name="connsiteY3103" fmla="*/ 1111389 h 6822001"/>
              <a:gd name="connsiteX3104" fmla="*/ 3559834 w 12192000"/>
              <a:gd name="connsiteY3104" fmla="*/ 1080387 h 6822001"/>
              <a:gd name="connsiteX3105" fmla="*/ 3559834 w 12192000"/>
              <a:gd name="connsiteY3105" fmla="*/ 1052249 h 6822001"/>
              <a:gd name="connsiteX3106" fmla="*/ 6942303 w 12192000"/>
              <a:gd name="connsiteY3106" fmla="*/ 1040896 h 6822001"/>
              <a:gd name="connsiteX3107" fmla="*/ 6942303 w 12192000"/>
              <a:gd name="connsiteY3107" fmla="*/ 1077936 h 6822001"/>
              <a:gd name="connsiteX3108" fmla="*/ 6990087 w 12192000"/>
              <a:gd name="connsiteY3108" fmla="*/ 1077936 h 6822001"/>
              <a:gd name="connsiteX3109" fmla="*/ 6990087 w 12192000"/>
              <a:gd name="connsiteY3109" fmla="*/ 1190896 h 6822001"/>
              <a:gd name="connsiteX3110" fmla="*/ 7036940 w 12192000"/>
              <a:gd name="connsiteY3110" fmla="*/ 1190896 h 6822001"/>
              <a:gd name="connsiteX3111" fmla="*/ 7036940 w 12192000"/>
              <a:gd name="connsiteY3111" fmla="*/ 1077936 h 6822001"/>
              <a:gd name="connsiteX3112" fmla="*/ 7084724 w 12192000"/>
              <a:gd name="connsiteY3112" fmla="*/ 1077936 h 6822001"/>
              <a:gd name="connsiteX3113" fmla="*/ 7084724 w 12192000"/>
              <a:gd name="connsiteY3113" fmla="*/ 1040896 h 6822001"/>
              <a:gd name="connsiteX3114" fmla="*/ 6182405 w 12192000"/>
              <a:gd name="connsiteY3114" fmla="*/ 1038738 h 6822001"/>
              <a:gd name="connsiteX3115" fmla="*/ 6197506 w 12192000"/>
              <a:gd name="connsiteY3115" fmla="*/ 1045645 h 6822001"/>
              <a:gd name="connsiteX3116" fmla="*/ 6203712 w 12192000"/>
              <a:gd name="connsiteY3116" fmla="*/ 1064727 h 6822001"/>
              <a:gd name="connsiteX3117" fmla="*/ 6197817 w 12192000"/>
              <a:gd name="connsiteY3117" fmla="*/ 1083145 h 6822001"/>
              <a:gd name="connsiteX3118" fmla="*/ 6183026 w 12192000"/>
              <a:gd name="connsiteY3118" fmla="*/ 1089591 h 6822001"/>
              <a:gd name="connsiteX3119" fmla="*/ 6168701 w 12192000"/>
              <a:gd name="connsiteY3119" fmla="*/ 1082940 h 6822001"/>
              <a:gd name="connsiteX3120" fmla="*/ 6162962 w 12192000"/>
              <a:gd name="connsiteY3120" fmla="*/ 1063704 h 6822001"/>
              <a:gd name="connsiteX3121" fmla="*/ 6168494 w 12192000"/>
              <a:gd name="connsiteY3121" fmla="*/ 1044980 h 6822001"/>
              <a:gd name="connsiteX3122" fmla="*/ 6182405 w 12192000"/>
              <a:gd name="connsiteY3122" fmla="*/ 1038738 h 6822001"/>
              <a:gd name="connsiteX3123" fmla="*/ 12129221 w 12192000"/>
              <a:gd name="connsiteY3123" fmla="*/ 1038193 h 6822001"/>
              <a:gd name="connsiteX3124" fmla="*/ 12081333 w 12192000"/>
              <a:gd name="connsiteY3124" fmla="*/ 1057071 h 6822001"/>
              <a:gd name="connsiteX3125" fmla="*/ 12064060 w 12192000"/>
              <a:gd name="connsiteY3125" fmla="*/ 1116570 h 6822001"/>
              <a:gd name="connsiteX3126" fmla="*/ 12072283 w 12192000"/>
              <a:gd name="connsiteY3126" fmla="*/ 1161130 h 6822001"/>
              <a:gd name="connsiteX3127" fmla="*/ 12094262 w 12192000"/>
              <a:gd name="connsiteY3127" fmla="*/ 1185635 h 6822001"/>
              <a:gd name="connsiteX3128" fmla="*/ 12130771 w 12192000"/>
              <a:gd name="connsiteY3128" fmla="*/ 1193309 h 6822001"/>
              <a:gd name="connsiteX3129" fmla="*/ 12162266 w 12192000"/>
              <a:gd name="connsiteY3129" fmla="*/ 1187017 h 6822001"/>
              <a:gd name="connsiteX3130" fmla="*/ 12181917 w 12192000"/>
              <a:gd name="connsiteY3130" fmla="*/ 1168445 h 6822001"/>
              <a:gd name="connsiteX3131" fmla="*/ 12189002 w 12192000"/>
              <a:gd name="connsiteY3131" fmla="*/ 1141331 h 6822001"/>
              <a:gd name="connsiteX3132" fmla="*/ 12174988 w 12192000"/>
              <a:gd name="connsiteY3132" fmla="*/ 1105008 h 6822001"/>
              <a:gd name="connsiteX3133" fmla="*/ 12140701 w 12192000"/>
              <a:gd name="connsiteY3133" fmla="*/ 1090683 h 6822001"/>
              <a:gd name="connsiteX3134" fmla="*/ 12122290 w 12192000"/>
              <a:gd name="connsiteY3134" fmla="*/ 1094315 h 6822001"/>
              <a:gd name="connsiteX3135" fmla="*/ 12106776 w 12192000"/>
              <a:gd name="connsiteY3135" fmla="*/ 1105519 h 6822001"/>
              <a:gd name="connsiteX3136" fmla="*/ 12112878 w 12192000"/>
              <a:gd name="connsiteY3136" fmla="*/ 1074005 h 6822001"/>
              <a:gd name="connsiteX3137" fmla="*/ 12128806 w 12192000"/>
              <a:gd name="connsiteY3137" fmla="*/ 1063773 h 6822001"/>
              <a:gd name="connsiteX3138" fmla="*/ 12138374 w 12192000"/>
              <a:gd name="connsiteY3138" fmla="*/ 1067354 h 6822001"/>
              <a:gd name="connsiteX3139" fmla="*/ 12143907 w 12192000"/>
              <a:gd name="connsiteY3139" fmla="*/ 1079632 h 6822001"/>
              <a:gd name="connsiteX3140" fmla="*/ 12185795 w 12192000"/>
              <a:gd name="connsiteY3140" fmla="*/ 1074516 h 6822001"/>
              <a:gd name="connsiteX3141" fmla="*/ 12175246 w 12192000"/>
              <a:gd name="connsiteY3141" fmla="*/ 1054462 h 6822001"/>
              <a:gd name="connsiteX3142" fmla="*/ 12157818 w 12192000"/>
              <a:gd name="connsiteY3142" fmla="*/ 1042337 h 6822001"/>
              <a:gd name="connsiteX3143" fmla="*/ 12129221 w 12192000"/>
              <a:gd name="connsiteY3143" fmla="*/ 1038193 h 6822001"/>
              <a:gd name="connsiteX3144" fmla="*/ 6181164 w 12192000"/>
              <a:gd name="connsiteY3144" fmla="*/ 1012749 h 6822001"/>
              <a:gd name="connsiteX3145" fmla="*/ 6149722 w 12192000"/>
              <a:gd name="connsiteY3145" fmla="*/ 1019042 h 6822001"/>
              <a:gd name="connsiteX3146" fmla="*/ 6130070 w 12192000"/>
              <a:gd name="connsiteY3146" fmla="*/ 1037613 h 6822001"/>
              <a:gd name="connsiteX3147" fmla="*/ 6122934 w 12192000"/>
              <a:gd name="connsiteY3147" fmla="*/ 1064830 h 6822001"/>
              <a:gd name="connsiteX3148" fmla="*/ 6136949 w 12192000"/>
              <a:gd name="connsiteY3148" fmla="*/ 1101051 h 6822001"/>
              <a:gd name="connsiteX3149" fmla="*/ 6171339 w 12192000"/>
              <a:gd name="connsiteY3149" fmla="*/ 1115375 h 6822001"/>
              <a:gd name="connsiteX3150" fmla="*/ 6189749 w 12192000"/>
              <a:gd name="connsiteY3150" fmla="*/ 1111794 h 6822001"/>
              <a:gd name="connsiteX3151" fmla="*/ 6205264 w 12192000"/>
              <a:gd name="connsiteY3151" fmla="*/ 1100539 h 6822001"/>
              <a:gd name="connsiteX3152" fmla="*/ 6199057 w 12192000"/>
              <a:gd name="connsiteY3152" fmla="*/ 1132156 h 6822001"/>
              <a:gd name="connsiteX3153" fmla="*/ 6183233 w 12192000"/>
              <a:gd name="connsiteY3153" fmla="*/ 1142285 h 6822001"/>
              <a:gd name="connsiteX3154" fmla="*/ 6173614 w 12192000"/>
              <a:gd name="connsiteY3154" fmla="*/ 1138704 h 6822001"/>
              <a:gd name="connsiteX3155" fmla="*/ 6168029 w 12192000"/>
              <a:gd name="connsiteY3155" fmla="*/ 1126426 h 6822001"/>
              <a:gd name="connsiteX3156" fmla="*/ 6126140 w 12192000"/>
              <a:gd name="connsiteY3156" fmla="*/ 1131644 h 6822001"/>
              <a:gd name="connsiteX3157" fmla="*/ 6136793 w 12192000"/>
              <a:gd name="connsiteY3157" fmla="*/ 1151596 h 6822001"/>
              <a:gd name="connsiteX3158" fmla="*/ 6154170 w 12192000"/>
              <a:gd name="connsiteY3158" fmla="*/ 1163721 h 6822001"/>
              <a:gd name="connsiteX3159" fmla="*/ 6182716 w 12192000"/>
              <a:gd name="connsiteY3159" fmla="*/ 1167865 h 6822001"/>
              <a:gd name="connsiteX3160" fmla="*/ 6230603 w 12192000"/>
              <a:gd name="connsiteY3160" fmla="*/ 1148987 h 6822001"/>
              <a:gd name="connsiteX3161" fmla="*/ 6247876 w 12192000"/>
              <a:gd name="connsiteY3161" fmla="*/ 1089489 h 6822001"/>
              <a:gd name="connsiteX3162" fmla="*/ 6239653 w 12192000"/>
              <a:gd name="connsiteY3162" fmla="*/ 1045031 h 6822001"/>
              <a:gd name="connsiteX3163" fmla="*/ 6217675 w 12192000"/>
              <a:gd name="connsiteY3163" fmla="*/ 1020474 h 6822001"/>
              <a:gd name="connsiteX3164" fmla="*/ 6181164 w 12192000"/>
              <a:gd name="connsiteY3164" fmla="*/ 1012749 h 6822001"/>
              <a:gd name="connsiteX3165" fmla="*/ 7749393 w 12192000"/>
              <a:gd name="connsiteY3165" fmla="*/ 1004596 h 6822001"/>
              <a:gd name="connsiteX3166" fmla="*/ 7796938 w 12192000"/>
              <a:gd name="connsiteY3166" fmla="*/ 1076425 h 6822001"/>
              <a:gd name="connsiteX3167" fmla="*/ 7744635 w 12192000"/>
              <a:gd name="connsiteY3167" fmla="*/ 1154597 h 6822001"/>
              <a:gd name="connsiteX3168" fmla="*/ 7796971 w 12192000"/>
              <a:gd name="connsiteY3168" fmla="*/ 1154597 h 6822001"/>
              <a:gd name="connsiteX3169" fmla="*/ 7826913 w 12192000"/>
              <a:gd name="connsiteY3169" fmla="*/ 1106405 h 6822001"/>
              <a:gd name="connsiteX3170" fmla="*/ 7856856 w 12192000"/>
              <a:gd name="connsiteY3170" fmla="*/ 1154597 h 6822001"/>
              <a:gd name="connsiteX3171" fmla="*/ 7909500 w 12192000"/>
              <a:gd name="connsiteY3171" fmla="*/ 1154597 h 6822001"/>
              <a:gd name="connsiteX3172" fmla="*/ 7857859 w 12192000"/>
              <a:gd name="connsiteY3172" fmla="*/ 1077244 h 6822001"/>
              <a:gd name="connsiteX3173" fmla="*/ 7905053 w 12192000"/>
              <a:gd name="connsiteY3173" fmla="*/ 1004596 h 6822001"/>
              <a:gd name="connsiteX3174" fmla="*/ 7853960 w 12192000"/>
              <a:gd name="connsiteY3174" fmla="*/ 1004596 h 6822001"/>
              <a:gd name="connsiteX3175" fmla="*/ 7827844 w 12192000"/>
              <a:gd name="connsiteY3175" fmla="*/ 1050743 h 6822001"/>
              <a:gd name="connsiteX3176" fmla="*/ 7801004 w 12192000"/>
              <a:gd name="connsiteY3176" fmla="*/ 1004596 h 6822001"/>
              <a:gd name="connsiteX3177" fmla="*/ 3501190 w 12192000"/>
              <a:gd name="connsiteY3177" fmla="*/ 880315 h 6822001"/>
              <a:gd name="connsiteX3178" fmla="*/ 3515567 w 12192000"/>
              <a:gd name="connsiteY3178" fmla="*/ 886966 h 6822001"/>
              <a:gd name="connsiteX3179" fmla="*/ 3521359 w 12192000"/>
              <a:gd name="connsiteY3179" fmla="*/ 906304 h 6822001"/>
              <a:gd name="connsiteX3180" fmla="*/ 3515773 w 12192000"/>
              <a:gd name="connsiteY3180" fmla="*/ 924926 h 6822001"/>
              <a:gd name="connsiteX3181" fmla="*/ 3501914 w 12192000"/>
              <a:gd name="connsiteY3181" fmla="*/ 931168 h 6822001"/>
              <a:gd name="connsiteX3182" fmla="*/ 3486710 w 12192000"/>
              <a:gd name="connsiteY3182" fmla="*/ 924261 h 6822001"/>
              <a:gd name="connsiteX3183" fmla="*/ 3480505 w 12192000"/>
              <a:gd name="connsiteY3183" fmla="*/ 905179 h 6822001"/>
              <a:gd name="connsiteX3184" fmla="*/ 3486451 w 12192000"/>
              <a:gd name="connsiteY3184" fmla="*/ 886761 h 6822001"/>
              <a:gd name="connsiteX3185" fmla="*/ 3501190 w 12192000"/>
              <a:gd name="connsiteY3185" fmla="*/ 880315 h 6822001"/>
              <a:gd name="connsiteX3186" fmla="*/ 6185819 w 12192000"/>
              <a:gd name="connsiteY3186" fmla="*/ 849410 h 6822001"/>
              <a:gd name="connsiteX3187" fmla="*/ 6199833 w 12192000"/>
              <a:gd name="connsiteY3187" fmla="*/ 855754 h 6822001"/>
              <a:gd name="connsiteX3188" fmla="*/ 6205884 w 12192000"/>
              <a:gd name="connsiteY3188" fmla="*/ 872023 h 6822001"/>
              <a:gd name="connsiteX3189" fmla="*/ 6199885 w 12192000"/>
              <a:gd name="connsiteY3189" fmla="*/ 888240 h 6822001"/>
              <a:gd name="connsiteX3190" fmla="*/ 6186336 w 12192000"/>
              <a:gd name="connsiteY3190" fmla="*/ 894635 h 6822001"/>
              <a:gd name="connsiteX3191" fmla="*/ 6172373 w 12192000"/>
              <a:gd name="connsiteY3191" fmla="*/ 888343 h 6822001"/>
              <a:gd name="connsiteX3192" fmla="*/ 6166270 w 12192000"/>
              <a:gd name="connsiteY3192" fmla="*/ 872125 h 6822001"/>
              <a:gd name="connsiteX3193" fmla="*/ 6172115 w 12192000"/>
              <a:gd name="connsiteY3193" fmla="*/ 855549 h 6822001"/>
              <a:gd name="connsiteX3194" fmla="*/ 6185819 w 12192000"/>
              <a:gd name="connsiteY3194" fmla="*/ 849410 h 6822001"/>
              <a:gd name="connsiteX3195" fmla="*/ 10710892 w 12192000"/>
              <a:gd name="connsiteY3195" fmla="*/ 825584 h 6822001"/>
              <a:gd name="connsiteX3196" fmla="*/ 10710892 w 12192000"/>
              <a:gd name="connsiteY3196" fmla="*/ 975584 h 6822001"/>
              <a:gd name="connsiteX3197" fmla="*/ 10757849 w 12192000"/>
              <a:gd name="connsiteY3197" fmla="*/ 975584 h 6822001"/>
              <a:gd name="connsiteX3198" fmla="*/ 10757849 w 12192000"/>
              <a:gd name="connsiteY3198" fmla="*/ 825584 h 6822001"/>
              <a:gd name="connsiteX3199" fmla="*/ 368636 w 12192000"/>
              <a:gd name="connsiteY3199" fmla="*/ 822886 h 6822001"/>
              <a:gd name="connsiteX3200" fmla="*/ 368636 w 12192000"/>
              <a:gd name="connsiteY3200" fmla="*/ 972887 h 6822001"/>
              <a:gd name="connsiteX3201" fmla="*/ 412696 w 12192000"/>
              <a:gd name="connsiteY3201" fmla="*/ 972887 h 6822001"/>
              <a:gd name="connsiteX3202" fmla="*/ 412696 w 12192000"/>
              <a:gd name="connsiteY3202" fmla="*/ 890526 h 6822001"/>
              <a:gd name="connsiteX3203" fmla="*/ 469479 w 12192000"/>
              <a:gd name="connsiteY3203" fmla="*/ 972887 h 6822001"/>
              <a:gd name="connsiteX3204" fmla="*/ 513643 w 12192000"/>
              <a:gd name="connsiteY3204" fmla="*/ 972887 h 6822001"/>
              <a:gd name="connsiteX3205" fmla="*/ 513643 w 12192000"/>
              <a:gd name="connsiteY3205" fmla="*/ 822886 h 6822001"/>
              <a:gd name="connsiteX3206" fmla="*/ 469479 w 12192000"/>
              <a:gd name="connsiteY3206" fmla="*/ 822886 h 6822001"/>
              <a:gd name="connsiteX3207" fmla="*/ 469479 w 12192000"/>
              <a:gd name="connsiteY3207" fmla="*/ 905874 h 6822001"/>
              <a:gd name="connsiteX3208" fmla="*/ 412386 w 12192000"/>
              <a:gd name="connsiteY3208" fmla="*/ 822886 h 6822001"/>
              <a:gd name="connsiteX3209" fmla="*/ 3501500 w 12192000"/>
              <a:gd name="connsiteY3209" fmla="*/ 802041 h 6822001"/>
              <a:gd name="connsiteX3210" fmla="*/ 3453612 w 12192000"/>
              <a:gd name="connsiteY3210" fmla="*/ 820919 h 6822001"/>
              <a:gd name="connsiteX3211" fmla="*/ 3436340 w 12192000"/>
              <a:gd name="connsiteY3211" fmla="*/ 880417 h 6822001"/>
              <a:gd name="connsiteX3212" fmla="*/ 3444563 w 12192000"/>
              <a:gd name="connsiteY3212" fmla="*/ 924977 h 6822001"/>
              <a:gd name="connsiteX3213" fmla="*/ 3466541 w 12192000"/>
              <a:gd name="connsiteY3213" fmla="*/ 949483 h 6822001"/>
              <a:gd name="connsiteX3214" fmla="*/ 3503051 w 12192000"/>
              <a:gd name="connsiteY3214" fmla="*/ 957157 h 6822001"/>
              <a:gd name="connsiteX3215" fmla="*/ 3534546 w 12192000"/>
              <a:gd name="connsiteY3215" fmla="*/ 950864 h 6822001"/>
              <a:gd name="connsiteX3216" fmla="*/ 3554197 w 12192000"/>
              <a:gd name="connsiteY3216" fmla="*/ 932293 h 6822001"/>
              <a:gd name="connsiteX3217" fmla="*/ 3561282 w 12192000"/>
              <a:gd name="connsiteY3217" fmla="*/ 905179 h 6822001"/>
              <a:gd name="connsiteX3218" fmla="*/ 3547268 w 12192000"/>
              <a:gd name="connsiteY3218" fmla="*/ 868855 h 6822001"/>
              <a:gd name="connsiteX3219" fmla="*/ 3512981 w 12192000"/>
              <a:gd name="connsiteY3219" fmla="*/ 854530 h 6822001"/>
              <a:gd name="connsiteX3220" fmla="*/ 3494571 w 12192000"/>
              <a:gd name="connsiteY3220" fmla="*/ 858163 h 6822001"/>
              <a:gd name="connsiteX3221" fmla="*/ 3479055 w 12192000"/>
              <a:gd name="connsiteY3221" fmla="*/ 869367 h 6822001"/>
              <a:gd name="connsiteX3222" fmla="*/ 3485159 w 12192000"/>
              <a:gd name="connsiteY3222" fmla="*/ 837853 h 6822001"/>
              <a:gd name="connsiteX3223" fmla="*/ 3501086 w 12192000"/>
              <a:gd name="connsiteY3223" fmla="*/ 827620 h 6822001"/>
              <a:gd name="connsiteX3224" fmla="*/ 3510654 w 12192000"/>
              <a:gd name="connsiteY3224" fmla="*/ 831202 h 6822001"/>
              <a:gd name="connsiteX3225" fmla="*/ 3516187 w 12192000"/>
              <a:gd name="connsiteY3225" fmla="*/ 843480 h 6822001"/>
              <a:gd name="connsiteX3226" fmla="*/ 3558076 w 12192000"/>
              <a:gd name="connsiteY3226" fmla="*/ 838364 h 6822001"/>
              <a:gd name="connsiteX3227" fmla="*/ 3547526 w 12192000"/>
              <a:gd name="connsiteY3227" fmla="*/ 818309 h 6822001"/>
              <a:gd name="connsiteX3228" fmla="*/ 3530099 w 12192000"/>
              <a:gd name="connsiteY3228" fmla="*/ 806185 h 6822001"/>
              <a:gd name="connsiteX3229" fmla="*/ 3501500 w 12192000"/>
              <a:gd name="connsiteY3229" fmla="*/ 802041 h 6822001"/>
              <a:gd name="connsiteX3230" fmla="*/ 12080920 w 12192000"/>
              <a:gd name="connsiteY3230" fmla="*/ 793101 h 6822001"/>
              <a:gd name="connsiteX3231" fmla="*/ 12067577 w 12192000"/>
              <a:gd name="connsiteY3231" fmla="*/ 873729 h 6822001"/>
              <a:gd name="connsiteX3232" fmla="*/ 12103466 w 12192000"/>
              <a:gd name="connsiteY3232" fmla="*/ 878845 h 6822001"/>
              <a:gd name="connsiteX3233" fmla="*/ 12112775 w 12192000"/>
              <a:gd name="connsiteY3233" fmla="*/ 871069 h 6822001"/>
              <a:gd name="connsiteX3234" fmla="*/ 12124566 w 12192000"/>
              <a:gd name="connsiteY3234" fmla="*/ 868102 h 6822001"/>
              <a:gd name="connsiteX3235" fmla="*/ 12139977 w 12192000"/>
              <a:gd name="connsiteY3235" fmla="*/ 874343 h 6822001"/>
              <a:gd name="connsiteX3236" fmla="*/ 12145769 w 12192000"/>
              <a:gd name="connsiteY3236" fmla="*/ 893988 h 6822001"/>
              <a:gd name="connsiteX3237" fmla="*/ 12140029 w 12192000"/>
              <a:gd name="connsiteY3237" fmla="*/ 913685 h 6822001"/>
              <a:gd name="connsiteX3238" fmla="*/ 12125497 w 12192000"/>
              <a:gd name="connsiteY3238" fmla="*/ 920284 h 6822001"/>
              <a:gd name="connsiteX3239" fmla="*/ 12111947 w 12192000"/>
              <a:gd name="connsiteY3239" fmla="*/ 915015 h 6822001"/>
              <a:gd name="connsiteX3240" fmla="*/ 12104708 w 12192000"/>
              <a:gd name="connsiteY3240" fmla="*/ 899616 h 6822001"/>
              <a:gd name="connsiteX3241" fmla="*/ 12062095 w 12192000"/>
              <a:gd name="connsiteY3241" fmla="*/ 904220 h 6822001"/>
              <a:gd name="connsiteX3242" fmla="*/ 12069852 w 12192000"/>
              <a:gd name="connsiteY3242" fmla="*/ 921819 h 6822001"/>
              <a:gd name="connsiteX3243" fmla="*/ 12082005 w 12192000"/>
              <a:gd name="connsiteY3243" fmla="*/ 934456 h 6822001"/>
              <a:gd name="connsiteX3244" fmla="*/ 12100209 w 12192000"/>
              <a:gd name="connsiteY3244" fmla="*/ 942846 h 6822001"/>
              <a:gd name="connsiteX3245" fmla="*/ 12125910 w 12192000"/>
              <a:gd name="connsiteY3245" fmla="*/ 945659 h 6822001"/>
              <a:gd name="connsiteX3246" fmla="*/ 12160197 w 12192000"/>
              <a:gd name="connsiteY3246" fmla="*/ 938600 h 6822001"/>
              <a:gd name="connsiteX3247" fmla="*/ 12180883 w 12192000"/>
              <a:gd name="connsiteY3247" fmla="*/ 918135 h 6822001"/>
              <a:gd name="connsiteX3248" fmla="*/ 12188175 w 12192000"/>
              <a:gd name="connsiteY3248" fmla="*/ 890202 h 6822001"/>
              <a:gd name="connsiteX3249" fmla="*/ 12174005 w 12192000"/>
              <a:gd name="connsiteY3249" fmla="*/ 855926 h 6822001"/>
              <a:gd name="connsiteX3250" fmla="*/ 12137081 w 12192000"/>
              <a:gd name="connsiteY3250" fmla="*/ 842317 h 6822001"/>
              <a:gd name="connsiteX3251" fmla="*/ 12123480 w 12192000"/>
              <a:gd name="connsiteY3251" fmla="*/ 843954 h 6822001"/>
              <a:gd name="connsiteX3252" fmla="*/ 12109569 w 12192000"/>
              <a:gd name="connsiteY3252" fmla="*/ 848866 h 6822001"/>
              <a:gd name="connsiteX3253" fmla="*/ 12113189 w 12192000"/>
              <a:gd name="connsiteY3253" fmla="*/ 826355 h 6822001"/>
              <a:gd name="connsiteX3254" fmla="*/ 12180934 w 12192000"/>
              <a:gd name="connsiteY3254" fmla="*/ 826355 h 6822001"/>
              <a:gd name="connsiteX3255" fmla="*/ 12180934 w 12192000"/>
              <a:gd name="connsiteY3255" fmla="*/ 793101 h 6822001"/>
              <a:gd name="connsiteX3256" fmla="*/ 7014910 w 12192000"/>
              <a:gd name="connsiteY3256" fmla="*/ 790689 h 6822001"/>
              <a:gd name="connsiteX3257" fmla="*/ 6977624 w 12192000"/>
              <a:gd name="connsiteY3257" fmla="*/ 796571 h 6822001"/>
              <a:gd name="connsiteX3258" fmla="*/ 6957249 w 12192000"/>
              <a:gd name="connsiteY3258" fmla="*/ 812738 h 6822001"/>
              <a:gd name="connsiteX3259" fmla="*/ 6950474 w 12192000"/>
              <a:gd name="connsiteY3259" fmla="*/ 834583 h 6822001"/>
              <a:gd name="connsiteX3260" fmla="*/ 6963713 w 12192000"/>
              <a:gd name="connsiteY3260" fmla="*/ 863539 h 6822001"/>
              <a:gd name="connsiteX3261" fmla="*/ 7007670 w 12192000"/>
              <a:gd name="connsiteY3261" fmla="*/ 881752 h 6822001"/>
              <a:gd name="connsiteX3262" fmla="*/ 7031666 w 12192000"/>
              <a:gd name="connsiteY3262" fmla="*/ 890450 h 6822001"/>
              <a:gd name="connsiteX3263" fmla="*/ 7036837 w 12192000"/>
              <a:gd name="connsiteY3263" fmla="*/ 900886 h 6822001"/>
              <a:gd name="connsiteX3264" fmla="*/ 7031407 w 12192000"/>
              <a:gd name="connsiteY3264" fmla="*/ 911681 h 6822001"/>
              <a:gd name="connsiteX3265" fmla="*/ 7015944 w 12192000"/>
              <a:gd name="connsiteY3265" fmla="*/ 916337 h 6822001"/>
              <a:gd name="connsiteX3266" fmla="*/ 6995258 w 12192000"/>
              <a:gd name="connsiteY3266" fmla="*/ 907230 h 6822001"/>
              <a:gd name="connsiteX3267" fmla="*/ 6989363 w 12192000"/>
              <a:gd name="connsiteY3267" fmla="*/ 890859 h 6822001"/>
              <a:gd name="connsiteX3268" fmla="*/ 6944785 w 12192000"/>
              <a:gd name="connsiteY3268" fmla="*/ 893622 h 6822001"/>
              <a:gd name="connsiteX3269" fmla="*/ 6961644 w 12192000"/>
              <a:gd name="connsiteY3269" fmla="*/ 931071 h 6822001"/>
              <a:gd name="connsiteX3270" fmla="*/ 7015220 w 12192000"/>
              <a:gd name="connsiteY3270" fmla="*/ 945804 h 6822001"/>
              <a:gd name="connsiteX3271" fmla="*/ 7051731 w 12192000"/>
              <a:gd name="connsiteY3271" fmla="*/ 939512 h 6822001"/>
              <a:gd name="connsiteX3272" fmla="*/ 7074278 w 12192000"/>
              <a:gd name="connsiteY3272" fmla="*/ 921043 h 6822001"/>
              <a:gd name="connsiteX3273" fmla="*/ 7082345 w 12192000"/>
              <a:gd name="connsiteY3273" fmla="*/ 894440 h 6822001"/>
              <a:gd name="connsiteX3274" fmla="*/ 7076294 w 12192000"/>
              <a:gd name="connsiteY3274" fmla="*/ 872237 h 6822001"/>
              <a:gd name="connsiteX3275" fmla="*/ 7056954 w 12192000"/>
              <a:gd name="connsiteY3275" fmla="*/ 855610 h 6822001"/>
              <a:gd name="connsiteX3276" fmla="*/ 7012945 w 12192000"/>
              <a:gd name="connsiteY3276" fmla="*/ 842359 h 6822001"/>
              <a:gd name="connsiteX3277" fmla="*/ 6997223 w 12192000"/>
              <a:gd name="connsiteY3277" fmla="*/ 836835 h 6822001"/>
              <a:gd name="connsiteX3278" fmla="*/ 6993811 w 12192000"/>
              <a:gd name="connsiteY3278" fmla="*/ 830388 h 6822001"/>
              <a:gd name="connsiteX3279" fmla="*/ 6997948 w 12192000"/>
              <a:gd name="connsiteY3279" fmla="*/ 822049 h 6822001"/>
              <a:gd name="connsiteX3280" fmla="*/ 7010256 w 12192000"/>
              <a:gd name="connsiteY3280" fmla="*/ 818622 h 6822001"/>
              <a:gd name="connsiteX3281" fmla="*/ 7025822 w 12192000"/>
              <a:gd name="connsiteY3281" fmla="*/ 823226 h 6822001"/>
              <a:gd name="connsiteX3282" fmla="*/ 7033216 w 12192000"/>
              <a:gd name="connsiteY3282" fmla="*/ 837960 h 6822001"/>
              <a:gd name="connsiteX3283" fmla="*/ 7077381 w 12192000"/>
              <a:gd name="connsiteY3283" fmla="*/ 835402 h 6822001"/>
              <a:gd name="connsiteX3284" fmla="*/ 7059229 w 12192000"/>
              <a:gd name="connsiteY3284" fmla="*/ 801380 h 6822001"/>
              <a:gd name="connsiteX3285" fmla="*/ 7014910 w 12192000"/>
              <a:gd name="connsiteY3285" fmla="*/ 790689 h 6822001"/>
              <a:gd name="connsiteX3286" fmla="*/ 6185819 w 12192000"/>
              <a:gd name="connsiteY3286" fmla="*/ 790474 h 6822001"/>
              <a:gd name="connsiteX3287" fmla="*/ 6198230 w 12192000"/>
              <a:gd name="connsiteY3287" fmla="*/ 795334 h 6822001"/>
              <a:gd name="connsiteX3288" fmla="*/ 6203091 w 12192000"/>
              <a:gd name="connsiteY3288" fmla="*/ 807971 h 6822001"/>
              <a:gd name="connsiteX3289" fmla="*/ 6198437 w 12192000"/>
              <a:gd name="connsiteY3289" fmla="*/ 820147 h 6822001"/>
              <a:gd name="connsiteX3290" fmla="*/ 6186543 w 12192000"/>
              <a:gd name="connsiteY3290" fmla="*/ 824853 h 6822001"/>
              <a:gd name="connsiteX3291" fmla="*/ 6173458 w 12192000"/>
              <a:gd name="connsiteY3291" fmla="*/ 820096 h 6822001"/>
              <a:gd name="connsiteX3292" fmla="*/ 6168546 w 12192000"/>
              <a:gd name="connsiteY3292" fmla="*/ 807562 h 6822001"/>
              <a:gd name="connsiteX3293" fmla="*/ 6173355 w 12192000"/>
              <a:gd name="connsiteY3293" fmla="*/ 795232 h 6822001"/>
              <a:gd name="connsiteX3294" fmla="*/ 6185819 w 12192000"/>
              <a:gd name="connsiteY3294" fmla="*/ 790474 h 6822001"/>
              <a:gd name="connsiteX3295" fmla="*/ 6183750 w 12192000"/>
              <a:gd name="connsiteY3295" fmla="*/ 765099 h 6822001"/>
              <a:gd name="connsiteX3296" fmla="*/ 6146826 w 12192000"/>
              <a:gd name="connsiteY3296" fmla="*/ 774308 h 6822001"/>
              <a:gd name="connsiteX3297" fmla="*/ 6128933 w 12192000"/>
              <a:gd name="connsiteY3297" fmla="*/ 805106 h 6822001"/>
              <a:gd name="connsiteX3298" fmla="*/ 6135138 w 12192000"/>
              <a:gd name="connsiteY3298" fmla="*/ 825365 h 6822001"/>
              <a:gd name="connsiteX3299" fmla="*/ 6149619 w 12192000"/>
              <a:gd name="connsiteY3299" fmla="*/ 837029 h 6822001"/>
              <a:gd name="connsiteX3300" fmla="*/ 6130485 w 12192000"/>
              <a:gd name="connsiteY3300" fmla="*/ 851201 h 6822001"/>
              <a:gd name="connsiteX3301" fmla="*/ 6124279 w 12192000"/>
              <a:gd name="connsiteY3301" fmla="*/ 873557 h 6822001"/>
              <a:gd name="connsiteX3302" fmla="*/ 6130898 w 12192000"/>
              <a:gd name="connsiteY3302" fmla="*/ 898012 h 6822001"/>
              <a:gd name="connsiteX3303" fmla="*/ 6150239 w 12192000"/>
              <a:gd name="connsiteY3303" fmla="*/ 914588 h 6822001"/>
              <a:gd name="connsiteX3304" fmla="*/ 6187059 w 12192000"/>
              <a:gd name="connsiteY3304" fmla="*/ 920215 h 6822001"/>
              <a:gd name="connsiteX3305" fmla="*/ 6211210 w 12192000"/>
              <a:gd name="connsiteY3305" fmla="*/ 917708 h 6822001"/>
              <a:gd name="connsiteX3306" fmla="*/ 6230137 w 12192000"/>
              <a:gd name="connsiteY3306" fmla="*/ 909881 h 6822001"/>
              <a:gd name="connsiteX3307" fmla="*/ 6242963 w 12192000"/>
              <a:gd name="connsiteY3307" fmla="*/ 894789 h 6822001"/>
              <a:gd name="connsiteX3308" fmla="*/ 6248186 w 12192000"/>
              <a:gd name="connsiteY3308" fmla="*/ 873762 h 6822001"/>
              <a:gd name="connsiteX3309" fmla="*/ 6242135 w 12192000"/>
              <a:gd name="connsiteY3309" fmla="*/ 852480 h 6822001"/>
              <a:gd name="connsiteX3310" fmla="*/ 6223777 w 12192000"/>
              <a:gd name="connsiteY3310" fmla="*/ 837029 h 6822001"/>
              <a:gd name="connsiteX3311" fmla="*/ 6237430 w 12192000"/>
              <a:gd name="connsiteY3311" fmla="*/ 824342 h 6822001"/>
              <a:gd name="connsiteX3312" fmla="*/ 6243222 w 12192000"/>
              <a:gd name="connsiteY3312" fmla="*/ 805413 h 6822001"/>
              <a:gd name="connsiteX3313" fmla="*/ 6228690 w 12192000"/>
              <a:gd name="connsiteY3313" fmla="*/ 776559 h 6822001"/>
              <a:gd name="connsiteX3314" fmla="*/ 6183750 w 12192000"/>
              <a:gd name="connsiteY3314" fmla="*/ 765099 h 6822001"/>
              <a:gd name="connsiteX3315" fmla="*/ 7744118 w 12192000"/>
              <a:gd name="connsiteY3315" fmla="*/ 756946 h 6822001"/>
              <a:gd name="connsiteX3316" fmla="*/ 7777853 w 12192000"/>
              <a:gd name="connsiteY3316" fmla="*/ 906947 h 6822001"/>
              <a:gd name="connsiteX3317" fmla="*/ 7823797 w 12192000"/>
              <a:gd name="connsiteY3317" fmla="*/ 906947 h 6822001"/>
              <a:gd name="connsiteX3318" fmla="*/ 7850287 w 12192000"/>
              <a:gd name="connsiteY3318" fmla="*/ 812506 h 6822001"/>
              <a:gd name="connsiteX3319" fmla="*/ 7876882 w 12192000"/>
              <a:gd name="connsiteY3319" fmla="*/ 906947 h 6822001"/>
              <a:gd name="connsiteX3320" fmla="*/ 7922826 w 12192000"/>
              <a:gd name="connsiteY3320" fmla="*/ 906947 h 6822001"/>
              <a:gd name="connsiteX3321" fmla="*/ 7956250 w 12192000"/>
              <a:gd name="connsiteY3321" fmla="*/ 756946 h 6822001"/>
              <a:gd name="connsiteX3322" fmla="*/ 7911980 w 12192000"/>
              <a:gd name="connsiteY3322" fmla="*/ 756946 h 6822001"/>
              <a:gd name="connsiteX3323" fmla="*/ 7895940 w 12192000"/>
              <a:gd name="connsiteY3323" fmla="*/ 840809 h 6822001"/>
              <a:gd name="connsiteX3324" fmla="*/ 7872433 w 12192000"/>
              <a:gd name="connsiteY3324" fmla="*/ 756946 h 6822001"/>
              <a:gd name="connsiteX3325" fmla="*/ 7828091 w 12192000"/>
              <a:gd name="connsiteY3325" fmla="*/ 756946 h 6822001"/>
              <a:gd name="connsiteX3326" fmla="*/ 7804642 w 12192000"/>
              <a:gd name="connsiteY3326" fmla="*/ 840920 h 6822001"/>
              <a:gd name="connsiteX3327" fmla="*/ 7788620 w 12192000"/>
              <a:gd name="connsiteY3327" fmla="*/ 756946 h 6822001"/>
              <a:gd name="connsiteX3328" fmla="*/ 12136253 w 12192000"/>
              <a:gd name="connsiteY3328" fmla="*/ 587877 h 6822001"/>
              <a:gd name="connsiteX3329" fmla="*/ 12136253 w 12192000"/>
              <a:gd name="connsiteY3329" fmla="*/ 635083 h 6822001"/>
              <a:gd name="connsiteX3330" fmla="*/ 12095703 w 12192000"/>
              <a:gd name="connsiteY3330" fmla="*/ 635083 h 6822001"/>
              <a:gd name="connsiteX3331" fmla="*/ 10709237 w 12192000"/>
              <a:gd name="connsiteY3331" fmla="*/ 577934 h 6822001"/>
              <a:gd name="connsiteX3332" fmla="*/ 10709237 w 12192000"/>
              <a:gd name="connsiteY3332" fmla="*/ 727934 h 6822001"/>
              <a:gd name="connsiteX3333" fmla="*/ 10756090 w 12192000"/>
              <a:gd name="connsiteY3333" fmla="*/ 727934 h 6822001"/>
              <a:gd name="connsiteX3334" fmla="*/ 10756090 w 12192000"/>
              <a:gd name="connsiteY3334" fmla="*/ 667259 h 6822001"/>
              <a:gd name="connsiteX3335" fmla="*/ 10807287 w 12192000"/>
              <a:gd name="connsiteY3335" fmla="*/ 667259 h 6822001"/>
              <a:gd name="connsiteX3336" fmla="*/ 10807287 w 12192000"/>
              <a:gd name="connsiteY3336" fmla="*/ 727934 h 6822001"/>
              <a:gd name="connsiteX3337" fmla="*/ 10854348 w 12192000"/>
              <a:gd name="connsiteY3337" fmla="*/ 727934 h 6822001"/>
              <a:gd name="connsiteX3338" fmla="*/ 10854348 w 12192000"/>
              <a:gd name="connsiteY3338" fmla="*/ 577934 h 6822001"/>
              <a:gd name="connsiteX3339" fmla="*/ 10807287 w 12192000"/>
              <a:gd name="connsiteY3339" fmla="*/ 577934 h 6822001"/>
              <a:gd name="connsiteX3340" fmla="*/ 10807287 w 12192000"/>
              <a:gd name="connsiteY3340" fmla="*/ 630424 h 6822001"/>
              <a:gd name="connsiteX3341" fmla="*/ 10756090 w 12192000"/>
              <a:gd name="connsiteY3341" fmla="*/ 630424 h 6822001"/>
              <a:gd name="connsiteX3342" fmla="*/ 10756090 w 12192000"/>
              <a:gd name="connsiteY3342" fmla="*/ 577934 h 6822001"/>
              <a:gd name="connsiteX3343" fmla="*/ 7000637 w 12192000"/>
              <a:gd name="connsiteY3343" fmla="*/ 575883 h 6822001"/>
              <a:gd name="connsiteX3344" fmla="*/ 7021219 w 12192000"/>
              <a:gd name="connsiteY3344" fmla="*/ 575883 h 6822001"/>
              <a:gd name="connsiteX3345" fmla="*/ 7038698 w 12192000"/>
              <a:gd name="connsiteY3345" fmla="*/ 579771 h 6822001"/>
              <a:gd name="connsiteX3346" fmla="*/ 7043353 w 12192000"/>
              <a:gd name="connsiteY3346" fmla="*/ 590924 h 6822001"/>
              <a:gd name="connsiteX3347" fmla="*/ 7040405 w 12192000"/>
              <a:gd name="connsiteY3347" fmla="*/ 599621 h 6822001"/>
              <a:gd name="connsiteX3348" fmla="*/ 7032803 w 12192000"/>
              <a:gd name="connsiteY3348" fmla="*/ 604328 h 6822001"/>
              <a:gd name="connsiteX3349" fmla="*/ 7020392 w 12192000"/>
              <a:gd name="connsiteY3349" fmla="*/ 606374 h 6822001"/>
              <a:gd name="connsiteX3350" fmla="*/ 7000637 w 12192000"/>
              <a:gd name="connsiteY3350" fmla="*/ 606374 h 6822001"/>
              <a:gd name="connsiteX3351" fmla="*/ 367809 w 12192000"/>
              <a:gd name="connsiteY3351" fmla="*/ 575237 h 6822001"/>
              <a:gd name="connsiteX3352" fmla="*/ 367809 w 12192000"/>
              <a:gd name="connsiteY3352" fmla="*/ 725237 h 6822001"/>
              <a:gd name="connsiteX3353" fmla="*/ 406181 w 12192000"/>
              <a:gd name="connsiteY3353" fmla="*/ 725237 h 6822001"/>
              <a:gd name="connsiteX3354" fmla="*/ 406181 w 12192000"/>
              <a:gd name="connsiteY3354" fmla="*/ 610843 h 6822001"/>
              <a:gd name="connsiteX3355" fmla="*/ 435692 w 12192000"/>
              <a:gd name="connsiteY3355" fmla="*/ 725237 h 6822001"/>
              <a:gd name="connsiteX3356" fmla="*/ 470424 w 12192000"/>
              <a:gd name="connsiteY3356" fmla="*/ 725237 h 6822001"/>
              <a:gd name="connsiteX3357" fmla="*/ 499991 w 12192000"/>
              <a:gd name="connsiteY3357" fmla="*/ 610843 h 6822001"/>
              <a:gd name="connsiteX3358" fmla="*/ 499991 w 12192000"/>
              <a:gd name="connsiteY3358" fmla="*/ 725237 h 6822001"/>
              <a:gd name="connsiteX3359" fmla="*/ 538362 w 12192000"/>
              <a:gd name="connsiteY3359" fmla="*/ 725237 h 6822001"/>
              <a:gd name="connsiteX3360" fmla="*/ 538362 w 12192000"/>
              <a:gd name="connsiteY3360" fmla="*/ 575237 h 6822001"/>
              <a:gd name="connsiteX3361" fmla="*/ 476782 w 12192000"/>
              <a:gd name="connsiteY3361" fmla="*/ 575237 h 6822001"/>
              <a:gd name="connsiteX3362" fmla="*/ 453189 w 12192000"/>
              <a:gd name="connsiteY3362" fmla="*/ 666505 h 6822001"/>
              <a:gd name="connsiteX3363" fmla="*/ 429426 w 12192000"/>
              <a:gd name="connsiteY3363" fmla="*/ 575237 h 6822001"/>
              <a:gd name="connsiteX3364" fmla="*/ 3453199 w 12192000"/>
              <a:gd name="connsiteY3364" fmla="*/ 547424 h 6822001"/>
              <a:gd name="connsiteX3365" fmla="*/ 3439857 w 12192000"/>
              <a:gd name="connsiteY3365" fmla="*/ 628051 h 6822001"/>
              <a:gd name="connsiteX3366" fmla="*/ 3475746 w 12192000"/>
              <a:gd name="connsiteY3366" fmla="*/ 633167 h 6822001"/>
              <a:gd name="connsiteX3367" fmla="*/ 3485055 w 12192000"/>
              <a:gd name="connsiteY3367" fmla="*/ 625391 h 6822001"/>
              <a:gd name="connsiteX3368" fmla="*/ 3496846 w 12192000"/>
              <a:gd name="connsiteY3368" fmla="*/ 622424 h 6822001"/>
              <a:gd name="connsiteX3369" fmla="*/ 3512256 w 12192000"/>
              <a:gd name="connsiteY3369" fmla="*/ 628665 h 6822001"/>
              <a:gd name="connsiteX3370" fmla="*/ 3518048 w 12192000"/>
              <a:gd name="connsiteY3370" fmla="*/ 648310 h 6822001"/>
              <a:gd name="connsiteX3371" fmla="*/ 3512308 w 12192000"/>
              <a:gd name="connsiteY3371" fmla="*/ 668007 h 6822001"/>
              <a:gd name="connsiteX3372" fmla="*/ 3497777 w 12192000"/>
              <a:gd name="connsiteY3372" fmla="*/ 674607 h 6822001"/>
              <a:gd name="connsiteX3373" fmla="*/ 3484228 w 12192000"/>
              <a:gd name="connsiteY3373" fmla="*/ 669337 h 6822001"/>
              <a:gd name="connsiteX3374" fmla="*/ 3476987 w 12192000"/>
              <a:gd name="connsiteY3374" fmla="*/ 653938 h 6822001"/>
              <a:gd name="connsiteX3375" fmla="*/ 3434375 w 12192000"/>
              <a:gd name="connsiteY3375" fmla="*/ 658543 h 6822001"/>
              <a:gd name="connsiteX3376" fmla="*/ 3442132 w 12192000"/>
              <a:gd name="connsiteY3376" fmla="*/ 676141 h 6822001"/>
              <a:gd name="connsiteX3377" fmla="*/ 3454284 w 12192000"/>
              <a:gd name="connsiteY3377" fmla="*/ 688778 h 6822001"/>
              <a:gd name="connsiteX3378" fmla="*/ 3472488 w 12192000"/>
              <a:gd name="connsiteY3378" fmla="*/ 697168 h 6822001"/>
              <a:gd name="connsiteX3379" fmla="*/ 3498190 w 12192000"/>
              <a:gd name="connsiteY3379" fmla="*/ 699982 h 6822001"/>
              <a:gd name="connsiteX3380" fmla="*/ 3532477 w 12192000"/>
              <a:gd name="connsiteY3380" fmla="*/ 692922 h 6822001"/>
              <a:gd name="connsiteX3381" fmla="*/ 3553163 w 12192000"/>
              <a:gd name="connsiteY3381" fmla="*/ 672458 h 6822001"/>
              <a:gd name="connsiteX3382" fmla="*/ 3560454 w 12192000"/>
              <a:gd name="connsiteY3382" fmla="*/ 644525 h 6822001"/>
              <a:gd name="connsiteX3383" fmla="*/ 3546284 w 12192000"/>
              <a:gd name="connsiteY3383" fmla="*/ 610248 h 6822001"/>
              <a:gd name="connsiteX3384" fmla="*/ 3509360 w 12192000"/>
              <a:gd name="connsiteY3384" fmla="*/ 596639 h 6822001"/>
              <a:gd name="connsiteX3385" fmla="*/ 3495760 w 12192000"/>
              <a:gd name="connsiteY3385" fmla="*/ 598276 h 6822001"/>
              <a:gd name="connsiteX3386" fmla="*/ 3481849 w 12192000"/>
              <a:gd name="connsiteY3386" fmla="*/ 603188 h 6822001"/>
              <a:gd name="connsiteX3387" fmla="*/ 3485469 w 12192000"/>
              <a:gd name="connsiteY3387" fmla="*/ 580678 h 6822001"/>
              <a:gd name="connsiteX3388" fmla="*/ 3553214 w 12192000"/>
              <a:gd name="connsiteY3388" fmla="*/ 580678 h 6822001"/>
              <a:gd name="connsiteX3389" fmla="*/ 3553214 w 12192000"/>
              <a:gd name="connsiteY3389" fmla="*/ 547424 h 6822001"/>
              <a:gd name="connsiteX3390" fmla="*/ 6953577 w 12192000"/>
              <a:gd name="connsiteY3390" fmla="*/ 545596 h 6822001"/>
              <a:gd name="connsiteX3391" fmla="*/ 6953577 w 12192000"/>
              <a:gd name="connsiteY3391" fmla="*/ 695596 h 6822001"/>
              <a:gd name="connsiteX3392" fmla="*/ 7000637 w 12192000"/>
              <a:gd name="connsiteY3392" fmla="*/ 695596 h 6822001"/>
              <a:gd name="connsiteX3393" fmla="*/ 7000637 w 12192000"/>
              <a:gd name="connsiteY3393" fmla="*/ 634716 h 6822001"/>
              <a:gd name="connsiteX3394" fmla="*/ 7004774 w 12192000"/>
              <a:gd name="connsiteY3394" fmla="*/ 634716 h 6822001"/>
              <a:gd name="connsiteX3395" fmla="*/ 7016254 w 12192000"/>
              <a:gd name="connsiteY3395" fmla="*/ 638195 h 6822001"/>
              <a:gd name="connsiteX3396" fmla="*/ 7024735 w 12192000"/>
              <a:gd name="connsiteY3396" fmla="*/ 649757 h 6822001"/>
              <a:gd name="connsiteX3397" fmla="*/ 7049780 w 12192000"/>
              <a:gd name="connsiteY3397" fmla="*/ 695596 h 6822001"/>
              <a:gd name="connsiteX3398" fmla="*/ 7102721 w 12192000"/>
              <a:gd name="connsiteY3398" fmla="*/ 695596 h 6822001"/>
              <a:gd name="connsiteX3399" fmla="*/ 7080031 w 12192000"/>
              <a:gd name="connsiteY3399" fmla="*/ 652131 h 6822001"/>
              <a:gd name="connsiteX3400" fmla="*/ 7073468 w 12192000"/>
              <a:gd name="connsiteY3400" fmla="*/ 642812 h 6822001"/>
              <a:gd name="connsiteX3401" fmla="*/ 7065975 w 12192000"/>
              <a:gd name="connsiteY3401" fmla="*/ 634926 h 6822001"/>
              <a:gd name="connsiteX3402" fmla="*/ 7053778 w 12192000"/>
              <a:gd name="connsiteY3402" fmla="*/ 629396 h 6822001"/>
              <a:gd name="connsiteX3403" fmla="*/ 7070233 w 12192000"/>
              <a:gd name="connsiteY3403" fmla="*/ 623462 h 6822001"/>
              <a:gd name="connsiteX3404" fmla="*/ 7085031 w 12192000"/>
              <a:gd name="connsiteY3404" fmla="*/ 608779 h 6822001"/>
              <a:gd name="connsiteX3405" fmla="*/ 7090413 w 12192000"/>
              <a:gd name="connsiteY3405" fmla="*/ 587240 h 6822001"/>
              <a:gd name="connsiteX3406" fmla="*/ 7083379 w 12192000"/>
              <a:gd name="connsiteY3406" fmla="*/ 562940 h 6822001"/>
              <a:gd name="connsiteX3407" fmla="*/ 7064866 w 12192000"/>
              <a:gd name="connsiteY3407" fmla="*/ 549280 h 6822001"/>
              <a:gd name="connsiteX3408" fmla="*/ 7031666 w 12192000"/>
              <a:gd name="connsiteY3408" fmla="*/ 545596 h 6822001"/>
              <a:gd name="connsiteX3409" fmla="*/ 6125003 w 12192000"/>
              <a:gd name="connsiteY3409" fmla="*/ 520007 h 6822001"/>
              <a:gd name="connsiteX3410" fmla="*/ 6125003 w 12192000"/>
              <a:gd name="connsiteY3410" fmla="*/ 555205 h 6822001"/>
              <a:gd name="connsiteX3411" fmla="*/ 6199885 w 12192000"/>
              <a:gd name="connsiteY3411" fmla="*/ 555205 h 6822001"/>
              <a:gd name="connsiteX3412" fmla="*/ 6166167 w 12192000"/>
              <a:gd name="connsiteY3412" fmla="*/ 608411 h 6822001"/>
              <a:gd name="connsiteX3413" fmla="*/ 6150550 w 12192000"/>
              <a:gd name="connsiteY3413" fmla="*/ 670007 h 6822001"/>
              <a:gd name="connsiteX3414" fmla="*/ 6192541 w 12192000"/>
              <a:gd name="connsiteY3414" fmla="*/ 670007 h 6822001"/>
              <a:gd name="connsiteX3415" fmla="*/ 6200609 w 12192000"/>
              <a:gd name="connsiteY3415" fmla="*/ 624270 h 6822001"/>
              <a:gd name="connsiteX3416" fmla="*/ 6221191 w 12192000"/>
              <a:gd name="connsiteY3416" fmla="*/ 579148 h 6822001"/>
              <a:gd name="connsiteX3417" fmla="*/ 6247980 w 12192000"/>
              <a:gd name="connsiteY3417" fmla="*/ 548145 h 6822001"/>
              <a:gd name="connsiteX3418" fmla="*/ 6247980 w 12192000"/>
              <a:gd name="connsiteY3418" fmla="*/ 520007 h 6822001"/>
              <a:gd name="connsiteX3419" fmla="*/ 7744843 w 12192000"/>
              <a:gd name="connsiteY3419" fmla="*/ 509296 h 6822001"/>
              <a:gd name="connsiteX3420" fmla="*/ 7802106 w 12192000"/>
              <a:gd name="connsiteY3420" fmla="*/ 659297 h 6822001"/>
              <a:gd name="connsiteX3421" fmla="*/ 7852889 w 12192000"/>
              <a:gd name="connsiteY3421" fmla="*/ 659297 h 6822001"/>
              <a:gd name="connsiteX3422" fmla="*/ 7909190 w 12192000"/>
              <a:gd name="connsiteY3422" fmla="*/ 509296 h 6822001"/>
              <a:gd name="connsiteX3423" fmla="*/ 7861637 w 12192000"/>
              <a:gd name="connsiteY3423" fmla="*/ 509296 h 6822001"/>
              <a:gd name="connsiteX3424" fmla="*/ 7827947 w 12192000"/>
              <a:gd name="connsiteY3424" fmla="*/ 617244 h 6822001"/>
              <a:gd name="connsiteX3425" fmla="*/ 7793821 w 12192000"/>
              <a:gd name="connsiteY3425" fmla="*/ 509296 h 6822001"/>
              <a:gd name="connsiteX3426" fmla="*/ 6189335 w 12192000"/>
              <a:gd name="connsiteY3426" fmla="*/ 348073 h 6822001"/>
              <a:gd name="connsiteX3427" fmla="*/ 6203712 w 12192000"/>
              <a:gd name="connsiteY3427" fmla="*/ 354724 h 6822001"/>
              <a:gd name="connsiteX3428" fmla="*/ 6209504 w 12192000"/>
              <a:gd name="connsiteY3428" fmla="*/ 374062 h 6822001"/>
              <a:gd name="connsiteX3429" fmla="*/ 6203918 w 12192000"/>
              <a:gd name="connsiteY3429" fmla="*/ 392684 h 6822001"/>
              <a:gd name="connsiteX3430" fmla="*/ 6190060 w 12192000"/>
              <a:gd name="connsiteY3430" fmla="*/ 398926 h 6822001"/>
              <a:gd name="connsiteX3431" fmla="*/ 6174855 w 12192000"/>
              <a:gd name="connsiteY3431" fmla="*/ 392020 h 6822001"/>
              <a:gd name="connsiteX3432" fmla="*/ 6168650 w 12192000"/>
              <a:gd name="connsiteY3432" fmla="*/ 372937 h 6822001"/>
              <a:gd name="connsiteX3433" fmla="*/ 6174597 w 12192000"/>
              <a:gd name="connsiteY3433" fmla="*/ 354520 h 6822001"/>
              <a:gd name="connsiteX3434" fmla="*/ 6189335 w 12192000"/>
              <a:gd name="connsiteY3434" fmla="*/ 348073 h 6822001"/>
              <a:gd name="connsiteX3435" fmla="*/ 3508533 w 12192000"/>
              <a:gd name="connsiteY3435" fmla="*/ 342200 h 6822001"/>
              <a:gd name="connsiteX3436" fmla="*/ 3508533 w 12192000"/>
              <a:gd name="connsiteY3436" fmla="*/ 389406 h 6822001"/>
              <a:gd name="connsiteX3437" fmla="*/ 3467982 w 12192000"/>
              <a:gd name="connsiteY3437" fmla="*/ 389406 h 6822001"/>
              <a:gd name="connsiteX3438" fmla="*/ 7025253 w 12192000"/>
              <a:gd name="connsiteY3438" fmla="*/ 330484 h 6822001"/>
              <a:gd name="connsiteX3439" fmla="*/ 7048783 w 12192000"/>
              <a:gd name="connsiteY3439" fmla="*/ 340204 h 6822001"/>
              <a:gd name="connsiteX3440" fmla="*/ 7057316 w 12192000"/>
              <a:gd name="connsiteY3440" fmla="*/ 372639 h 6822001"/>
              <a:gd name="connsiteX3441" fmla="*/ 7051731 w 12192000"/>
              <a:gd name="connsiteY3441" fmla="*/ 402312 h 6822001"/>
              <a:gd name="connsiteX3442" fmla="*/ 7046559 w 12192000"/>
              <a:gd name="connsiteY3442" fmla="*/ 398935 h 6822001"/>
              <a:gd name="connsiteX3443" fmla="*/ 7033062 w 12192000"/>
              <a:gd name="connsiteY3443" fmla="*/ 390341 h 6822001"/>
              <a:gd name="connsiteX3444" fmla="*/ 7023391 w 12192000"/>
              <a:gd name="connsiteY3444" fmla="*/ 387578 h 6822001"/>
              <a:gd name="connsiteX3445" fmla="*/ 7016047 w 12192000"/>
              <a:gd name="connsiteY3445" fmla="*/ 404256 h 6822001"/>
              <a:gd name="connsiteX3446" fmla="*/ 7034665 w 12192000"/>
              <a:gd name="connsiteY3446" fmla="*/ 414897 h 6822001"/>
              <a:gd name="connsiteX3447" fmla="*/ 7025666 w 12192000"/>
              <a:gd name="connsiteY3447" fmla="*/ 415818 h 6822001"/>
              <a:gd name="connsiteX3448" fmla="*/ 7002395 w 12192000"/>
              <a:gd name="connsiteY3448" fmla="*/ 405893 h 6822001"/>
              <a:gd name="connsiteX3449" fmla="*/ 6993914 w 12192000"/>
              <a:gd name="connsiteY3449" fmla="*/ 371411 h 6822001"/>
              <a:gd name="connsiteX3450" fmla="*/ 7002602 w 12192000"/>
              <a:gd name="connsiteY3450" fmla="*/ 340409 h 6822001"/>
              <a:gd name="connsiteX3451" fmla="*/ 7025253 w 12192000"/>
              <a:gd name="connsiteY3451" fmla="*/ 330484 h 6822001"/>
              <a:gd name="connsiteX3452" fmla="*/ 10784946 w 12192000"/>
              <a:gd name="connsiteY3452" fmla="*/ 327726 h 6822001"/>
              <a:gd name="connsiteX3453" fmla="*/ 10743472 w 12192000"/>
              <a:gd name="connsiteY3453" fmla="*/ 334991 h 6822001"/>
              <a:gd name="connsiteX3454" fmla="*/ 10713478 w 12192000"/>
              <a:gd name="connsiteY3454" fmla="*/ 362566 h 6822001"/>
              <a:gd name="connsiteX3455" fmla="*/ 10703238 w 12192000"/>
              <a:gd name="connsiteY3455" fmla="*/ 405284 h 6822001"/>
              <a:gd name="connsiteX3456" fmla="*/ 10712598 w 12192000"/>
              <a:gd name="connsiteY3456" fmla="*/ 446622 h 6822001"/>
              <a:gd name="connsiteX3457" fmla="*/ 10738972 w 12192000"/>
              <a:gd name="connsiteY3457" fmla="*/ 473736 h 6822001"/>
              <a:gd name="connsiteX3458" fmla="*/ 10782981 w 12192000"/>
              <a:gd name="connsiteY3458" fmla="*/ 482842 h 6822001"/>
              <a:gd name="connsiteX3459" fmla="*/ 10820888 w 12192000"/>
              <a:gd name="connsiteY3459" fmla="*/ 477778 h 6822001"/>
              <a:gd name="connsiteX3460" fmla="*/ 10857657 w 12192000"/>
              <a:gd name="connsiteY3460" fmla="*/ 458695 h 6822001"/>
              <a:gd name="connsiteX3461" fmla="*/ 10857657 w 12192000"/>
              <a:gd name="connsiteY3461" fmla="*/ 394746 h 6822001"/>
              <a:gd name="connsiteX3462" fmla="*/ 10785257 w 12192000"/>
              <a:gd name="connsiteY3462" fmla="*/ 394746 h 6822001"/>
              <a:gd name="connsiteX3463" fmla="*/ 10785257 w 12192000"/>
              <a:gd name="connsiteY3463" fmla="*/ 425953 h 6822001"/>
              <a:gd name="connsiteX3464" fmla="*/ 10816596 w 12192000"/>
              <a:gd name="connsiteY3464" fmla="*/ 425953 h 6822001"/>
              <a:gd name="connsiteX3465" fmla="*/ 10816596 w 12192000"/>
              <a:gd name="connsiteY3465" fmla="*/ 440073 h 6822001"/>
              <a:gd name="connsiteX3466" fmla="*/ 10800255 w 12192000"/>
              <a:gd name="connsiteY3466" fmla="*/ 447747 h 6822001"/>
              <a:gd name="connsiteX3467" fmla="*/ 10785257 w 12192000"/>
              <a:gd name="connsiteY3467" fmla="*/ 449998 h 6822001"/>
              <a:gd name="connsiteX3468" fmla="*/ 10759452 w 12192000"/>
              <a:gd name="connsiteY3468" fmla="*/ 439561 h 6822001"/>
              <a:gd name="connsiteX3469" fmla="*/ 10750195 w 12192000"/>
              <a:gd name="connsiteY3469" fmla="*/ 404773 h 6822001"/>
              <a:gd name="connsiteX3470" fmla="*/ 10759348 w 12192000"/>
              <a:gd name="connsiteY3470" fmla="*/ 371263 h 6822001"/>
              <a:gd name="connsiteX3471" fmla="*/ 10783912 w 12192000"/>
              <a:gd name="connsiteY3471" fmla="*/ 360673 h 6822001"/>
              <a:gd name="connsiteX3472" fmla="*/ 10800927 w 12192000"/>
              <a:gd name="connsiteY3472" fmla="*/ 365175 h 6822001"/>
              <a:gd name="connsiteX3473" fmla="*/ 10810390 w 12192000"/>
              <a:gd name="connsiteY3473" fmla="*/ 378170 h 6822001"/>
              <a:gd name="connsiteX3474" fmla="*/ 10855588 w 12192000"/>
              <a:gd name="connsiteY3474" fmla="*/ 370189 h 6822001"/>
              <a:gd name="connsiteX3475" fmla="*/ 10843228 w 12192000"/>
              <a:gd name="connsiteY3475" fmla="*/ 346195 h 6822001"/>
              <a:gd name="connsiteX3476" fmla="*/ 10822543 w 12192000"/>
              <a:gd name="connsiteY3476" fmla="*/ 332229 h 6822001"/>
              <a:gd name="connsiteX3477" fmla="*/ 10784946 w 12192000"/>
              <a:gd name="connsiteY3477" fmla="*/ 327726 h 6822001"/>
              <a:gd name="connsiteX3478" fmla="*/ 368325 w 12192000"/>
              <a:gd name="connsiteY3478" fmla="*/ 327587 h 6822001"/>
              <a:gd name="connsiteX3479" fmla="*/ 368325 w 12192000"/>
              <a:gd name="connsiteY3479" fmla="*/ 477587 h 6822001"/>
              <a:gd name="connsiteX3480" fmla="*/ 488303 w 12192000"/>
              <a:gd name="connsiteY3480" fmla="*/ 477587 h 6822001"/>
              <a:gd name="connsiteX3481" fmla="*/ 488303 w 12192000"/>
              <a:gd name="connsiteY3481" fmla="*/ 440649 h 6822001"/>
              <a:gd name="connsiteX3482" fmla="*/ 415179 w 12192000"/>
              <a:gd name="connsiteY3482" fmla="*/ 440649 h 6822001"/>
              <a:gd name="connsiteX3483" fmla="*/ 415179 w 12192000"/>
              <a:gd name="connsiteY3483" fmla="*/ 327587 h 6822001"/>
              <a:gd name="connsiteX3484" fmla="*/ 3508533 w 12192000"/>
              <a:gd name="connsiteY3484" fmla="*/ 297216 h 6822001"/>
              <a:gd name="connsiteX3485" fmla="*/ 3431789 w 12192000"/>
              <a:gd name="connsiteY3485" fmla="*/ 387462 h 6822001"/>
              <a:gd name="connsiteX3486" fmla="*/ 3431789 w 12192000"/>
              <a:gd name="connsiteY3486" fmla="*/ 421739 h 6822001"/>
              <a:gd name="connsiteX3487" fmla="*/ 3508533 w 12192000"/>
              <a:gd name="connsiteY3487" fmla="*/ 421739 h 6822001"/>
              <a:gd name="connsiteX3488" fmla="*/ 3508533 w 12192000"/>
              <a:gd name="connsiteY3488" fmla="*/ 449774 h 6822001"/>
              <a:gd name="connsiteX3489" fmla="*/ 3545251 w 12192000"/>
              <a:gd name="connsiteY3489" fmla="*/ 449774 h 6822001"/>
              <a:gd name="connsiteX3490" fmla="*/ 3545251 w 12192000"/>
              <a:gd name="connsiteY3490" fmla="*/ 421739 h 6822001"/>
              <a:gd name="connsiteX3491" fmla="*/ 3564281 w 12192000"/>
              <a:gd name="connsiteY3491" fmla="*/ 421739 h 6822001"/>
              <a:gd name="connsiteX3492" fmla="*/ 3564281 w 12192000"/>
              <a:gd name="connsiteY3492" fmla="*/ 389406 h 6822001"/>
              <a:gd name="connsiteX3493" fmla="*/ 3545251 w 12192000"/>
              <a:gd name="connsiteY3493" fmla="*/ 389406 h 6822001"/>
              <a:gd name="connsiteX3494" fmla="*/ 3545251 w 12192000"/>
              <a:gd name="connsiteY3494" fmla="*/ 297216 h 6822001"/>
              <a:gd name="connsiteX3495" fmla="*/ 7025356 w 12192000"/>
              <a:gd name="connsiteY3495" fmla="*/ 295388 h 6822001"/>
              <a:gd name="connsiteX3496" fmla="*/ 6967695 w 12192000"/>
              <a:gd name="connsiteY3496" fmla="*/ 315903 h 6822001"/>
              <a:gd name="connsiteX3497" fmla="*/ 6947060 w 12192000"/>
              <a:gd name="connsiteY3497" fmla="*/ 373458 h 6822001"/>
              <a:gd name="connsiteX3498" fmla="*/ 6970642 w 12192000"/>
              <a:gd name="connsiteY3498" fmla="*/ 432701 h 6822001"/>
              <a:gd name="connsiteX3499" fmla="*/ 7025150 w 12192000"/>
              <a:gd name="connsiteY3499" fmla="*/ 450504 h 6822001"/>
              <a:gd name="connsiteX3500" fmla="*/ 7064039 w 12192000"/>
              <a:gd name="connsiteY3500" fmla="*/ 443854 h 6822001"/>
              <a:gd name="connsiteX3501" fmla="*/ 7077484 w 12192000"/>
              <a:gd name="connsiteY3501" fmla="*/ 453625 h 6822001"/>
              <a:gd name="connsiteX3502" fmla="*/ 7096929 w 12192000"/>
              <a:gd name="connsiteY3502" fmla="*/ 464829 h 6822001"/>
              <a:gd name="connsiteX3503" fmla="*/ 7109960 w 12192000"/>
              <a:gd name="connsiteY3503" fmla="*/ 438840 h 6822001"/>
              <a:gd name="connsiteX3504" fmla="*/ 7099101 w 12192000"/>
              <a:gd name="connsiteY3504" fmla="*/ 433622 h 6822001"/>
              <a:gd name="connsiteX3505" fmla="*/ 7087620 w 12192000"/>
              <a:gd name="connsiteY3505" fmla="*/ 426050 h 6822001"/>
              <a:gd name="connsiteX3506" fmla="*/ 7104169 w 12192000"/>
              <a:gd name="connsiteY3506" fmla="*/ 372844 h 6822001"/>
              <a:gd name="connsiteX3507" fmla="*/ 7083638 w 12192000"/>
              <a:gd name="connsiteY3507" fmla="*/ 315443 h 6822001"/>
              <a:gd name="connsiteX3508" fmla="*/ 7025356 w 12192000"/>
              <a:gd name="connsiteY3508" fmla="*/ 295388 h 6822001"/>
              <a:gd name="connsiteX3509" fmla="*/ 12123945 w 12192000"/>
              <a:gd name="connsiteY3509" fmla="*/ 295243 h 6822001"/>
              <a:gd name="connsiteX3510" fmla="*/ 12083970 w 12192000"/>
              <a:gd name="connsiteY3510" fmla="*/ 305271 h 6822001"/>
              <a:gd name="connsiteX3511" fmla="*/ 12064888 w 12192000"/>
              <a:gd name="connsiteY3511" fmla="*/ 334125 h 6822001"/>
              <a:gd name="connsiteX3512" fmla="*/ 12104708 w 12192000"/>
              <a:gd name="connsiteY3512" fmla="*/ 341185 h 6822001"/>
              <a:gd name="connsiteX3513" fmla="*/ 12111016 w 12192000"/>
              <a:gd name="connsiteY3513" fmla="*/ 325581 h 6822001"/>
              <a:gd name="connsiteX3514" fmla="*/ 12123118 w 12192000"/>
              <a:gd name="connsiteY3514" fmla="*/ 321130 h 6822001"/>
              <a:gd name="connsiteX3515" fmla="*/ 12134495 w 12192000"/>
              <a:gd name="connsiteY3515" fmla="*/ 325223 h 6822001"/>
              <a:gd name="connsiteX3516" fmla="*/ 12138633 w 12192000"/>
              <a:gd name="connsiteY3516" fmla="*/ 336171 h 6822001"/>
              <a:gd name="connsiteX3517" fmla="*/ 12133099 w 12192000"/>
              <a:gd name="connsiteY3517" fmla="*/ 348552 h 6822001"/>
              <a:gd name="connsiteX3518" fmla="*/ 12119291 w 12192000"/>
              <a:gd name="connsiteY3518" fmla="*/ 353770 h 6822001"/>
              <a:gd name="connsiteX3519" fmla="*/ 12113809 w 12192000"/>
              <a:gd name="connsiteY3519" fmla="*/ 353259 h 6822001"/>
              <a:gd name="connsiteX3520" fmla="*/ 12111637 w 12192000"/>
              <a:gd name="connsiteY3520" fmla="*/ 383033 h 6822001"/>
              <a:gd name="connsiteX3521" fmla="*/ 12125291 w 12192000"/>
              <a:gd name="connsiteY3521" fmla="*/ 380578 h 6822001"/>
              <a:gd name="connsiteX3522" fmla="*/ 12140029 w 12192000"/>
              <a:gd name="connsiteY3522" fmla="*/ 386307 h 6822001"/>
              <a:gd name="connsiteX3523" fmla="*/ 12145459 w 12192000"/>
              <a:gd name="connsiteY3523" fmla="*/ 402474 h 6822001"/>
              <a:gd name="connsiteX3524" fmla="*/ 12139821 w 12192000"/>
              <a:gd name="connsiteY3524" fmla="*/ 418845 h 6822001"/>
              <a:gd name="connsiteX3525" fmla="*/ 12125704 w 12192000"/>
              <a:gd name="connsiteY3525" fmla="*/ 424985 h 6822001"/>
              <a:gd name="connsiteX3526" fmla="*/ 12112413 w 12192000"/>
              <a:gd name="connsiteY3526" fmla="*/ 420124 h 6822001"/>
              <a:gd name="connsiteX3527" fmla="*/ 12104708 w 12192000"/>
              <a:gd name="connsiteY3527" fmla="*/ 402679 h 6822001"/>
              <a:gd name="connsiteX3528" fmla="*/ 12062612 w 12192000"/>
              <a:gd name="connsiteY3528" fmla="*/ 408204 h 6822001"/>
              <a:gd name="connsiteX3529" fmla="*/ 12074455 w 12192000"/>
              <a:gd name="connsiteY3529" fmla="*/ 431482 h 6822001"/>
              <a:gd name="connsiteX3530" fmla="*/ 12094106 w 12192000"/>
              <a:gd name="connsiteY3530" fmla="*/ 445551 h 6822001"/>
              <a:gd name="connsiteX3531" fmla="*/ 12126738 w 12192000"/>
              <a:gd name="connsiteY3531" fmla="*/ 450360 h 6822001"/>
              <a:gd name="connsiteX3532" fmla="*/ 12160973 w 12192000"/>
              <a:gd name="connsiteY3532" fmla="*/ 443862 h 6822001"/>
              <a:gd name="connsiteX3533" fmla="*/ 12180934 w 12192000"/>
              <a:gd name="connsiteY3533" fmla="*/ 425342 h 6822001"/>
              <a:gd name="connsiteX3534" fmla="*/ 12187865 w 12192000"/>
              <a:gd name="connsiteY3534" fmla="*/ 400223 h 6822001"/>
              <a:gd name="connsiteX3535" fmla="*/ 12183676 w 12192000"/>
              <a:gd name="connsiteY3535" fmla="*/ 382266 h 6822001"/>
              <a:gd name="connsiteX3536" fmla="*/ 12171937 w 12192000"/>
              <a:gd name="connsiteY3536" fmla="*/ 370141 h 6822001"/>
              <a:gd name="connsiteX3537" fmla="*/ 12158491 w 12192000"/>
              <a:gd name="connsiteY3537" fmla="*/ 365128 h 6822001"/>
              <a:gd name="connsiteX3538" fmla="*/ 12174729 w 12192000"/>
              <a:gd name="connsiteY3538" fmla="*/ 351315 h 6822001"/>
              <a:gd name="connsiteX3539" fmla="*/ 12180107 w 12192000"/>
              <a:gd name="connsiteY3539" fmla="*/ 333715 h 6822001"/>
              <a:gd name="connsiteX3540" fmla="*/ 12166868 w 12192000"/>
              <a:gd name="connsiteY3540" fmla="*/ 306192 h 6822001"/>
              <a:gd name="connsiteX3541" fmla="*/ 12123945 w 12192000"/>
              <a:gd name="connsiteY3541" fmla="*/ 295243 h 6822001"/>
              <a:gd name="connsiteX3542" fmla="*/ 6189645 w 12192000"/>
              <a:gd name="connsiteY3542" fmla="*/ 269799 h 6822001"/>
              <a:gd name="connsiteX3543" fmla="*/ 6141758 w 12192000"/>
              <a:gd name="connsiteY3543" fmla="*/ 288677 h 6822001"/>
              <a:gd name="connsiteX3544" fmla="*/ 6124485 w 12192000"/>
              <a:gd name="connsiteY3544" fmla="*/ 348175 h 6822001"/>
              <a:gd name="connsiteX3545" fmla="*/ 6132708 w 12192000"/>
              <a:gd name="connsiteY3545" fmla="*/ 392736 h 6822001"/>
              <a:gd name="connsiteX3546" fmla="*/ 6154686 w 12192000"/>
              <a:gd name="connsiteY3546" fmla="*/ 417241 h 6822001"/>
              <a:gd name="connsiteX3547" fmla="*/ 6191197 w 12192000"/>
              <a:gd name="connsiteY3547" fmla="*/ 424915 h 6822001"/>
              <a:gd name="connsiteX3548" fmla="*/ 6222690 w 12192000"/>
              <a:gd name="connsiteY3548" fmla="*/ 418623 h 6822001"/>
              <a:gd name="connsiteX3549" fmla="*/ 6242342 w 12192000"/>
              <a:gd name="connsiteY3549" fmla="*/ 400051 h 6822001"/>
              <a:gd name="connsiteX3550" fmla="*/ 6249427 w 12192000"/>
              <a:gd name="connsiteY3550" fmla="*/ 372937 h 6822001"/>
              <a:gd name="connsiteX3551" fmla="*/ 6235413 w 12192000"/>
              <a:gd name="connsiteY3551" fmla="*/ 336613 h 6822001"/>
              <a:gd name="connsiteX3552" fmla="*/ 6201126 w 12192000"/>
              <a:gd name="connsiteY3552" fmla="*/ 322289 h 6822001"/>
              <a:gd name="connsiteX3553" fmla="*/ 6182716 w 12192000"/>
              <a:gd name="connsiteY3553" fmla="*/ 325921 h 6822001"/>
              <a:gd name="connsiteX3554" fmla="*/ 6167201 w 12192000"/>
              <a:gd name="connsiteY3554" fmla="*/ 337125 h 6822001"/>
              <a:gd name="connsiteX3555" fmla="*/ 6173304 w 12192000"/>
              <a:gd name="connsiteY3555" fmla="*/ 305611 h 6822001"/>
              <a:gd name="connsiteX3556" fmla="*/ 6189232 w 12192000"/>
              <a:gd name="connsiteY3556" fmla="*/ 295379 h 6822001"/>
              <a:gd name="connsiteX3557" fmla="*/ 6198799 w 12192000"/>
              <a:gd name="connsiteY3557" fmla="*/ 298960 h 6822001"/>
              <a:gd name="connsiteX3558" fmla="*/ 6204333 w 12192000"/>
              <a:gd name="connsiteY3558" fmla="*/ 311238 h 6822001"/>
              <a:gd name="connsiteX3559" fmla="*/ 6246221 w 12192000"/>
              <a:gd name="connsiteY3559" fmla="*/ 306122 h 6822001"/>
              <a:gd name="connsiteX3560" fmla="*/ 6235672 w 12192000"/>
              <a:gd name="connsiteY3560" fmla="*/ 286068 h 6822001"/>
              <a:gd name="connsiteX3561" fmla="*/ 6218244 w 12192000"/>
              <a:gd name="connsiteY3561" fmla="*/ 273943 h 6822001"/>
              <a:gd name="connsiteX3562" fmla="*/ 6189645 w 12192000"/>
              <a:gd name="connsiteY3562" fmla="*/ 269799 h 6822001"/>
              <a:gd name="connsiteX3563" fmla="*/ 7759839 w 12192000"/>
              <a:gd name="connsiteY3563" fmla="*/ 261646 h 6822001"/>
              <a:gd name="connsiteX3564" fmla="*/ 7759839 w 12192000"/>
              <a:gd name="connsiteY3564" fmla="*/ 351015 h 6822001"/>
              <a:gd name="connsiteX3565" fmla="*/ 7764183 w 12192000"/>
              <a:gd name="connsiteY3565" fmla="*/ 376373 h 6822001"/>
              <a:gd name="connsiteX3566" fmla="*/ 7774164 w 12192000"/>
              <a:gd name="connsiteY3566" fmla="*/ 393652 h 6822001"/>
              <a:gd name="connsiteX3567" fmla="*/ 7790248 w 12192000"/>
              <a:gd name="connsiteY3567" fmla="*/ 406586 h 6822001"/>
              <a:gd name="connsiteX3568" fmla="*/ 7812122 w 12192000"/>
              <a:gd name="connsiteY3568" fmla="*/ 412671 h 6822001"/>
              <a:gd name="connsiteX3569" fmla="*/ 7836273 w 12192000"/>
              <a:gd name="connsiteY3569" fmla="*/ 414205 h 6822001"/>
              <a:gd name="connsiteX3570" fmla="*/ 7869060 w 12192000"/>
              <a:gd name="connsiteY3570" fmla="*/ 409195 h 6822001"/>
              <a:gd name="connsiteX3571" fmla="*/ 7887832 w 12192000"/>
              <a:gd name="connsiteY3571" fmla="*/ 396771 h 6822001"/>
              <a:gd name="connsiteX3572" fmla="*/ 7900968 w 12192000"/>
              <a:gd name="connsiteY3572" fmla="*/ 376116 h 6822001"/>
              <a:gd name="connsiteX3573" fmla="*/ 7905157 w 12192000"/>
              <a:gd name="connsiteY3573" fmla="*/ 351015 h 6822001"/>
              <a:gd name="connsiteX3574" fmla="*/ 7905157 w 12192000"/>
              <a:gd name="connsiteY3574" fmla="*/ 261646 h 6822001"/>
              <a:gd name="connsiteX3575" fmla="*/ 7858407 w 12192000"/>
              <a:gd name="connsiteY3575" fmla="*/ 261646 h 6822001"/>
              <a:gd name="connsiteX3576" fmla="*/ 7858407 w 12192000"/>
              <a:gd name="connsiteY3576" fmla="*/ 353143 h 6822001"/>
              <a:gd name="connsiteX3577" fmla="*/ 7851529 w 12192000"/>
              <a:gd name="connsiteY3577" fmla="*/ 372413 h 6822001"/>
              <a:gd name="connsiteX3578" fmla="*/ 7832549 w 12192000"/>
              <a:gd name="connsiteY3578" fmla="*/ 379212 h 6822001"/>
              <a:gd name="connsiteX3579" fmla="*/ 7813468 w 12192000"/>
              <a:gd name="connsiteY3579" fmla="*/ 372311 h 6822001"/>
              <a:gd name="connsiteX3580" fmla="*/ 7806589 w 12192000"/>
              <a:gd name="connsiteY3580" fmla="*/ 353143 h 6822001"/>
              <a:gd name="connsiteX3581" fmla="*/ 7806589 w 12192000"/>
              <a:gd name="connsiteY3581" fmla="*/ 261646 h 6822001"/>
              <a:gd name="connsiteX3582" fmla="*/ 10709237 w 12192000"/>
              <a:gd name="connsiteY3582" fmla="*/ 82634 h 6822001"/>
              <a:gd name="connsiteX3583" fmla="*/ 10709237 w 12192000"/>
              <a:gd name="connsiteY3583" fmla="*/ 232635 h 6822001"/>
              <a:gd name="connsiteX3584" fmla="*/ 10756297 w 12192000"/>
              <a:gd name="connsiteY3584" fmla="*/ 232635 h 6822001"/>
              <a:gd name="connsiteX3585" fmla="*/ 10756297 w 12192000"/>
              <a:gd name="connsiteY3585" fmla="*/ 171345 h 6822001"/>
              <a:gd name="connsiteX3586" fmla="*/ 10815044 w 12192000"/>
              <a:gd name="connsiteY3586" fmla="*/ 171345 h 6822001"/>
              <a:gd name="connsiteX3587" fmla="*/ 10815044 w 12192000"/>
              <a:gd name="connsiteY3587" fmla="*/ 141059 h 6822001"/>
              <a:gd name="connsiteX3588" fmla="*/ 10756297 w 12192000"/>
              <a:gd name="connsiteY3588" fmla="*/ 141059 h 6822001"/>
              <a:gd name="connsiteX3589" fmla="*/ 10756297 w 12192000"/>
              <a:gd name="connsiteY3589" fmla="*/ 114865 h 6822001"/>
              <a:gd name="connsiteX3590" fmla="*/ 10825077 w 12192000"/>
              <a:gd name="connsiteY3590" fmla="*/ 114865 h 6822001"/>
              <a:gd name="connsiteX3591" fmla="*/ 10825077 w 12192000"/>
              <a:gd name="connsiteY3591" fmla="*/ 82634 h 6822001"/>
              <a:gd name="connsiteX3592" fmla="*/ 6999809 w 12192000"/>
              <a:gd name="connsiteY3592" fmla="*/ 80788 h 6822001"/>
              <a:gd name="connsiteX3593" fmla="*/ 7013152 w 12192000"/>
              <a:gd name="connsiteY3593" fmla="*/ 80788 h 6822001"/>
              <a:gd name="connsiteX3594" fmla="*/ 7031045 w 12192000"/>
              <a:gd name="connsiteY3594" fmla="*/ 85699 h 6822001"/>
              <a:gd name="connsiteX3595" fmla="*/ 7035802 w 12192000"/>
              <a:gd name="connsiteY3595" fmla="*/ 97670 h 6822001"/>
              <a:gd name="connsiteX3596" fmla="*/ 7030321 w 12192000"/>
              <a:gd name="connsiteY3596" fmla="*/ 109590 h 6822001"/>
              <a:gd name="connsiteX3597" fmla="*/ 7011290 w 12192000"/>
              <a:gd name="connsiteY3597" fmla="*/ 114246 h 6822001"/>
              <a:gd name="connsiteX3598" fmla="*/ 6999809 w 12192000"/>
              <a:gd name="connsiteY3598" fmla="*/ 114246 h 6822001"/>
              <a:gd name="connsiteX3599" fmla="*/ 368533 w 12192000"/>
              <a:gd name="connsiteY3599" fmla="*/ 79937 h 6822001"/>
              <a:gd name="connsiteX3600" fmla="*/ 368533 w 12192000"/>
              <a:gd name="connsiteY3600" fmla="*/ 229937 h 6822001"/>
              <a:gd name="connsiteX3601" fmla="*/ 415386 w 12192000"/>
              <a:gd name="connsiteY3601" fmla="*/ 229937 h 6822001"/>
              <a:gd name="connsiteX3602" fmla="*/ 415386 w 12192000"/>
              <a:gd name="connsiteY3602" fmla="*/ 193334 h 6822001"/>
              <a:gd name="connsiteX3603" fmla="*/ 439593 w 12192000"/>
              <a:gd name="connsiteY3603" fmla="*/ 168250 h 6822001"/>
              <a:gd name="connsiteX3604" fmla="*/ 471562 w 12192000"/>
              <a:gd name="connsiteY3604" fmla="*/ 229937 h 6822001"/>
              <a:gd name="connsiteX3605" fmla="*/ 529260 w 12192000"/>
              <a:gd name="connsiteY3605" fmla="*/ 229937 h 6822001"/>
              <a:gd name="connsiteX3606" fmla="*/ 471447 w 12192000"/>
              <a:gd name="connsiteY3606" fmla="*/ 136555 h 6822001"/>
              <a:gd name="connsiteX3607" fmla="*/ 526779 w 12192000"/>
              <a:gd name="connsiteY3607" fmla="*/ 79937 h 6822001"/>
              <a:gd name="connsiteX3608" fmla="*/ 464465 w 12192000"/>
              <a:gd name="connsiteY3608" fmla="*/ 79937 h 6822001"/>
              <a:gd name="connsiteX3609" fmla="*/ 415386 w 12192000"/>
              <a:gd name="connsiteY3609" fmla="*/ 136622 h 6822001"/>
              <a:gd name="connsiteX3610" fmla="*/ 415386 w 12192000"/>
              <a:gd name="connsiteY3610" fmla="*/ 79937 h 6822001"/>
              <a:gd name="connsiteX3611" fmla="*/ 6952749 w 12192000"/>
              <a:gd name="connsiteY3611" fmla="*/ 50296 h 6822001"/>
              <a:gd name="connsiteX3612" fmla="*/ 6952749 w 12192000"/>
              <a:gd name="connsiteY3612" fmla="*/ 200296 h 6822001"/>
              <a:gd name="connsiteX3613" fmla="*/ 6999809 w 12192000"/>
              <a:gd name="connsiteY3613" fmla="*/ 200296 h 6822001"/>
              <a:gd name="connsiteX3614" fmla="*/ 6999809 w 12192000"/>
              <a:gd name="connsiteY3614" fmla="*/ 144635 h 6822001"/>
              <a:gd name="connsiteX3615" fmla="*/ 7025460 w 12192000"/>
              <a:gd name="connsiteY3615" fmla="*/ 144635 h 6822001"/>
              <a:gd name="connsiteX3616" fmla="*/ 7067607 w 12192000"/>
              <a:gd name="connsiteY3616" fmla="*/ 131845 h 6822001"/>
              <a:gd name="connsiteX3617" fmla="*/ 7081414 w 12192000"/>
              <a:gd name="connsiteY3617" fmla="*/ 96340 h 6822001"/>
              <a:gd name="connsiteX3618" fmla="*/ 7068744 w 12192000"/>
              <a:gd name="connsiteY3618" fmla="*/ 62268 h 6822001"/>
              <a:gd name="connsiteX3619" fmla="*/ 7030631 w 12192000"/>
              <a:gd name="connsiteY3619" fmla="*/ 50296 h 6822001"/>
              <a:gd name="connsiteX3620" fmla="*/ 3496225 w 12192000"/>
              <a:gd name="connsiteY3620" fmla="*/ 49566 h 6822001"/>
              <a:gd name="connsiteX3621" fmla="*/ 3456251 w 12192000"/>
              <a:gd name="connsiteY3621" fmla="*/ 59593 h 6822001"/>
              <a:gd name="connsiteX3622" fmla="*/ 3437168 w 12192000"/>
              <a:gd name="connsiteY3622" fmla="*/ 88447 h 6822001"/>
              <a:gd name="connsiteX3623" fmla="*/ 3476987 w 12192000"/>
              <a:gd name="connsiteY3623" fmla="*/ 95507 h 6822001"/>
              <a:gd name="connsiteX3624" fmla="*/ 3483297 w 12192000"/>
              <a:gd name="connsiteY3624" fmla="*/ 79903 h 6822001"/>
              <a:gd name="connsiteX3625" fmla="*/ 3495397 w 12192000"/>
              <a:gd name="connsiteY3625" fmla="*/ 75453 h 6822001"/>
              <a:gd name="connsiteX3626" fmla="*/ 3506775 w 12192000"/>
              <a:gd name="connsiteY3626" fmla="*/ 79545 h 6822001"/>
              <a:gd name="connsiteX3627" fmla="*/ 3510913 w 12192000"/>
              <a:gd name="connsiteY3627" fmla="*/ 90494 h 6822001"/>
              <a:gd name="connsiteX3628" fmla="*/ 3505378 w 12192000"/>
              <a:gd name="connsiteY3628" fmla="*/ 102874 h 6822001"/>
              <a:gd name="connsiteX3629" fmla="*/ 3491570 w 12192000"/>
              <a:gd name="connsiteY3629" fmla="*/ 108093 h 6822001"/>
              <a:gd name="connsiteX3630" fmla="*/ 3486090 w 12192000"/>
              <a:gd name="connsiteY3630" fmla="*/ 107581 h 6822001"/>
              <a:gd name="connsiteX3631" fmla="*/ 3483917 w 12192000"/>
              <a:gd name="connsiteY3631" fmla="*/ 137356 h 6822001"/>
              <a:gd name="connsiteX3632" fmla="*/ 3497570 w 12192000"/>
              <a:gd name="connsiteY3632" fmla="*/ 134900 h 6822001"/>
              <a:gd name="connsiteX3633" fmla="*/ 3512308 w 12192000"/>
              <a:gd name="connsiteY3633" fmla="*/ 140630 h 6822001"/>
              <a:gd name="connsiteX3634" fmla="*/ 3517738 w 12192000"/>
              <a:gd name="connsiteY3634" fmla="*/ 156796 h 6822001"/>
              <a:gd name="connsiteX3635" fmla="*/ 3512102 w 12192000"/>
              <a:gd name="connsiteY3635" fmla="*/ 173168 h 6822001"/>
              <a:gd name="connsiteX3636" fmla="*/ 3497983 w 12192000"/>
              <a:gd name="connsiteY3636" fmla="*/ 179307 h 6822001"/>
              <a:gd name="connsiteX3637" fmla="*/ 3484694 w 12192000"/>
              <a:gd name="connsiteY3637" fmla="*/ 174446 h 6822001"/>
              <a:gd name="connsiteX3638" fmla="*/ 3476987 w 12192000"/>
              <a:gd name="connsiteY3638" fmla="*/ 157001 h 6822001"/>
              <a:gd name="connsiteX3639" fmla="*/ 3434892 w 12192000"/>
              <a:gd name="connsiteY3639" fmla="*/ 162526 h 6822001"/>
              <a:gd name="connsiteX3640" fmla="*/ 3446735 w 12192000"/>
              <a:gd name="connsiteY3640" fmla="*/ 185804 h 6822001"/>
              <a:gd name="connsiteX3641" fmla="*/ 3466386 w 12192000"/>
              <a:gd name="connsiteY3641" fmla="*/ 199873 h 6822001"/>
              <a:gd name="connsiteX3642" fmla="*/ 3499018 w 12192000"/>
              <a:gd name="connsiteY3642" fmla="*/ 204682 h 6822001"/>
              <a:gd name="connsiteX3643" fmla="*/ 3533252 w 12192000"/>
              <a:gd name="connsiteY3643" fmla="*/ 198184 h 6822001"/>
              <a:gd name="connsiteX3644" fmla="*/ 3553214 w 12192000"/>
              <a:gd name="connsiteY3644" fmla="*/ 179665 h 6822001"/>
              <a:gd name="connsiteX3645" fmla="*/ 3560144 w 12192000"/>
              <a:gd name="connsiteY3645" fmla="*/ 154545 h 6822001"/>
              <a:gd name="connsiteX3646" fmla="*/ 3555955 w 12192000"/>
              <a:gd name="connsiteY3646" fmla="*/ 136588 h 6822001"/>
              <a:gd name="connsiteX3647" fmla="*/ 3544216 w 12192000"/>
              <a:gd name="connsiteY3647" fmla="*/ 124464 h 6822001"/>
              <a:gd name="connsiteX3648" fmla="*/ 3530771 w 12192000"/>
              <a:gd name="connsiteY3648" fmla="*/ 119450 h 6822001"/>
              <a:gd name="connsiteX3649" fmla="*/ 3547008 w 12192000"/>
              <a:gd name="connsiteY3649" fmla="*/ 105637 h 6822001"/>
              <a:gd name="connsiteX3650" fmla="*/ 3552387 w 12192000"/>
              <a:gd name="connsiteY3650" fmla="*/ 88038 h 6822001"/>
              <a:gd name="connsiteX3651" fmla="*/ 3539148 w 12192000"/>
              <a:gd name="connsiteY3651" fmla="*/ 60514 h 6822001"/>
              <a:gd name="connsiteX3652" fmla="*/ 3496225 w 12192000"/>
              <a:gd name="connsiteY3652" fmla="*/ 49566 h 6822001"/>
              <a:gd name="connsiteX3653" fmla="*/ 12124980 w 12192000"/>
              <a:gd name="connsiteY3653" fmla="*/ 38068 h 6822001"/>
              <a:gd name="connsiteX3654" fmla="*/ 12091624 w 12192000"/>
              <a:gd name="connsiteY3654" fmla="*/ 43338 h 6822001"/>
              <a:gd name="connsiteX3655" fmla="*/ 12072955 w 12192000"/>
              <a:gd name="connsiteY3655" fmla="*/ 58481 h 6822001"/>
              <a:gd name="connsiteX3656" fmla="*/ 12063854 w 12192000"/>
              <a:gd name="connsiteY3656" fmla="*/ 85954 h 6822001"/>
              <a:gd name="connsiteX3657" fmla="*/ 12106052 w 12192000"/>
              <a:gd name="connsiteY3657" fmla="*/ 89331 h 6822001"/>
              <a:gd name="connsiteX3658" fmla="*/ 12112930 w 12192000"/>
              <a:gd name="connsiteY3658" fmla="*/ 71629 h 6822001"/>
              <a:gd name="connsiteX3659" fmla="*/ 12126117 w 12192000"/>
              <a:gd name="connsiteY3659" fmla="*/ 66616 h 6822001"/>
              <a:gd name="connsiteX3660" fmla="*/ 12138995 w 12192000"/>
              <a:gd name="connsiteY3660" fmla="*/ 71476 h 6822001"/>
              <a:gd name="connsiteX3661" fmla="*/ 12144114 w 12192000"/>
              <a:gd name="connsiteY3661" fmla="*/ 83191 h 6822001"/>
              <a:gd name="connsiteX3662" fmla="*/ 12138943 w 12192000"/>
              <a:gd name="connsiteY3662" fmla="*/ 96595 h 6822001"/>
              <a:gd name="connsiteX3663" fmla="*/ 12115258 w 12192000"/>
              <a:gd name="connsiteY3663" fmla="*/ 117264 h 6822001"/>
              <a:gd name="connsiteX3664" fmla="*/ 12073938 w 12192000"/>
              <a:gd name="connsiteY3664" fmla="*/ 155787 h 6822001"/>
              <a:gd name="connsiteX3665" fmla="*/ 12060750 w 12192000"/>
              <a:gd name="connsiteY3665" fmla="*/ 190627 h 6822001"/>
              <a:gd name="connsiteX3666" fmla="*/ 12187140 w 12192000"/>
              <a:gd name="connsiteY3666" fmla="*/ 190627 h 6822001"/>
              <a:gd name="connsiteX3667" fmla="*/ 12187140 w 12192000"/>
              <a:gd name="connsiteY3667" fmla="*/ 156656 h 6822001"/>
              <a:gd name="connsiteX3668" fmla="*/ 12121359 w 12192000"/>
              <a:gd name="connsiteY3668" fmla="*/ 156656 h 6822001"/>
              <a:gd name="connsiteX3669" fmla="*/ 12131445 w 12192000"/>
              <a:gd name="connsiteY3669" fmla="*/ 147550 h 6822001"/>
              <a:gd name="connsiteX3670" fmla="*/ 12148458 w 12192000"/>
              <a:gd name="connsiteY3670" fmla="*/ 135374 h 6822001"/>
              <a:gd name="connsiteX3671" fmla="*/ 12177987 w 12192000"/>
              <a:gd name="connsiteY3671" fmla="*/ 107952 h 6822001"/>
              <a:gd name="connsiteX3672" fmla="*/ 12186106 w 12192000"/>
              <a:gd name="connsiteY3672" fmla="*/ 81759 h 6822001"/>
              <a:gd name="connsiteX3673" fmla="*/ 12179021 w 12192000"/>
              <a:gd name="connsiteY3673" fmla="*/ 58481 h 6822001"/>
              <a:gd name="connsiteX3674" fmla="*/ 12159576 w 12192000"/>
              <a:gd name="connsiteY3674" fmla="*/ 43082 h 6822001"/>
              <a:gd name="connsiteX3675" fmla="*/ 12124980 w 12192000"/>
              <a:gd name="connsiteY3675" fmla="*/ 38068 h 6822001"/>
              <a:gd name="connsiteX3676" fmla="*/ 6141344 w 12192000"/>
              <a:gd name="connsiteY3676" fmla="*/ 15182 h 6822001"/>
              <a:gd name="connsiteX3677" fmla="*/ 6128002 w 12192000"/>
              <a:gd name="connsiteY3677" fmla="*/ 95809 h 6822001"/>
              <a:gd name="connsiteX3678" fmla="*/ 6163892 w 12192000"/>
              <a:gd name="connsiteY3678" fmla="*/ 100926 h 6822001"/>
              <a:gd name="connsiteX3679" fmla="*/ 6173201 w 12192000"/>
              <a:gd name="connsiteY3679" fmla="*/ 93149 h 6822001"/>
              <a:gd name="connsiteX3680" fmla="*/ 6184991 w 12192000"/>
              <a:gd name="connsiteY3680" fmla="*/ 90182 h 6822001"/>
              <a:gd name="connsiteX3681" fmla="*/ 6200402 w 12192000"/>
              <a:gd name="connsiteY3681" fmla="*/ 96423 h 6822001"/>
              <a:gd name="connsiteX3682" fmla="*/ 6206194 w 12192000"/>
              <a:gd name="connsiteY3682" fmla="*/ 116069 h 6822001"/>
              <a:gd name="connsiteX3683" fmla="*/ 6200454 w 12192000"/>
              <a:gd name="connsiteY3683" fmla="*/ 135765 h 6822001"/>
              <a:gd name="connsiteX3684" fmla="*/ 6185922 w 12192000"/>
              <a:gd name="connsiteY3684" fmla="*/ 142365 h 6822001"/>
              <a:gd name="connsiteX3685" fmla="*/ 6172373 w 12192000"/>
              <a:gd name="connsiteY3685" fmla="*/ 137096 h 6822001"/>
              <a:gd name="connsiteX3686" fmla="*/ 6165133 w 12192000"/>
              <a:gd name="connsiteY3686" fmla="*/ 121696 h 6822001"/>
              <a:gd name="connsiteX3687" fmla="*/ 6122520 w 12192000"/>
              <a:gd name="connsiteY3687" fmla="*/ 126301 h 6822001"/>
              <a:gd name="connsiteX3688" fmla="*/ 6130277 w 12192000"/>
              <a:gd name="connsiteY3688" fmla="*/ 143900 h 6822001"/>
              <a:gd name="connsiteX3689" fmla="*/ 6142431 w 12192000"/>
              <a:gd name="connsiteY3689" fmla="*/ 156536 h 6822001"/>
              <a:gd name="connsiteX3690" fmla="*/ 6160634 w 12192000"/>
              <a:gd name="connsiteY3690" fmla="*/ 164926 h 6822001"/>
              <a:gd name="connsiteX3691" fmla="*/ 6186336 w 12192000"/>
              <a:gd name="connsiteY3691" fmla="*/ 167740 h 6822001"/>
              <a:gd name="connsiteX3692" fmla="*/ 6220622 w 12192000"/>
              <a:gd name="connsiteY3692" fmla="*/ 160680 h 6822001"/>
              <a:gd name="connsiteX3693" fmla="*/ 6241308 w 12192000"/>
              <a:gd name="connsiteY3693" fmla="*/ 140216 h 6822001"/>
              <a:gd name="connsiteX3694" fmla="*/ 6248599 w 12192000"/>
              <a:gd name="connsiteY3694" fmla="*/ 112283 h 6822001"/>
              <a:gd name="connsiteX3695" fmla="*/ 6234430 w 12192000"/>
              <a:gd name="connsiteY3695" fmla="*/ 78006 h 6822001"/>
              <a:gd name="connsiteX3696" fmla="*/ 6197506 w 12192000"/>
              <a:gd name="connsiteY3696" fmla="*/ 64398 h 6822001"/>
              <a:gd name="connsiteX3697" fmla="*/ 6183906 w 12192000"/>
              <a:gd name="connsiteY3697" fmla="*/ 66035 h 6822001"/>
              <a:gd name="connsiteX3698" fmla="*/ 6169994 w 12192000"/>
              <a:gd name="connsiteY3698" fmla="*/ 70946 h 6822001"/>
              <a:gd name="connsiteX3699" fmla="*/ 6173614 w 12192000"/>
              <a:gd name="connsiteY3699" fmla="*/ 48436 h 6822001"/>
              <a:gd name="connsiteX3700" fmla="*/ 6241360 w 12192000"/>
              <a:gd name="connsiteY3700" fmla="*/ 48436 h 6822001"/>
              <a:gd name="connsiteX3701" fmla="*/ 6241360 w 12192000"/>
              <a:gd name="connsiteY3701" fmla="*/ 15182 h 6822001"/>
              <a:gd name="connsiteX3702" fmla="*/ 7749083 w 12192000"/>
              <a:gd name="connsiteY3702" fmla="*/ 13996 h 6822001"/>
              <a:gd name="connsiteX3703" fmla="*/ 7749083 w 12192000"/>
              <a:gd name="connsiteY3703" fmla="*/ 51037 h 6822001"/>
              <a:gd name="connsiteX3704" fmla="*/ 7796867 w 12192000"/>
              <a:gd name="connsiteY3704" fmla="*/ 51037 h 6822001"/>
              <a:gd name="connsiteX3705" fmla="*/ 7796867 w 12192000"/>
              <a:gd name="connsiteY3705" fmla="*/ 163997 h 6822001"/>
              <a:gd name="connsiteX3706" fmla="*/ 7843720 w 12192000"/>
              <a:gd name="connsiteY3706" fmla="*/ 163997 h 6822001"/>
              <a:gd name="connsiteX3707" fmla="*/ 7843720 w 12192000"/>
              <a:gd name="connsiteY3707" fmla="*/ 51037 h 6822001"/>
              <a:gd name="connsiteX3708" fmla="*/ 7891503 w 12192000"/>
              <a:gd name="connsiteY3708" fmla="*/ 51037 h 6822001"/>
              <a:gd name="connsiteX3709" fmla="*/ 7891503 w 12192000"/>
              <a:gd name="connsiteY3709" fmla="*/ 13996 h 6822001"/>
              <a:gd name="connsiteX3710" fmla="*/ 0 w 12192000"/>
              <a:gd name="connsiteY3710" fmla="*/ 0 h 6822001"/>
              <a:gd name="connsiteX3711" fmla="*/ 12192000 w 12192000"/>
              <a:gd name="connsiteY3711" fmla="*/ 0 h 6822001"/>
              <a:gd name="connsiteX3712" fmla="*/ 12192000 w 12192000"/>
              <a:gd name="connsiteY3712" fmla="*/ 635083 h 6822001"/>
              <a:gd name="connsiteX3713" fmla="*/ 12172971 w 12192000"/>
              <a:gd name="connsiteY3713" fmla="*/ 635083 h 6822001"/>
              <a:gd name="connsiteX3714" fmla="*/ 12172971 w 12192000"/>
              <a:gd name="connsiteY3714" fmla="*/ 542894 h 6822001"/>
              <a:gd name="connsiteX3715" fmla="*/ 12136253 w 12192000"/>
              <a:gd name="connsiteY3715" fmla="*/ 542894 h 6822001"/>
              <a:gd name="connsiteX3716" fmla="*/ 12059509 w 12192000"/>
              <a:gd name="connsiteY3716" fmla="*/ 633139 h 6822001"/>
              <a:gd name="connsiteX3717" fmla="*/ 12059509 w 12192000"/>
              <a:gd name="connsiteY3717" fmla="*/ 667416 h 6822001"/>
              <a:gd name="connsiteX3718" fmla="*/ 12136253 w 12192000"/>
              <a:gd name="connsiteY3718" fmla="*/ 667416 h 6822001"/>
              <a:gd name="connsiteX3719" fmla="*/ 12136253 w 12192000"/>
              <a:gd name="connsiteY3719" fmla="*/ 695452 h 6822001"/>
              <a:gd name="connsiteX3720" fmla="*/ 12172971 w 12192000"/>
              <a:gd name="connsiteY3720" fmla="*/ 695452 h 6822001"/>
              <a:gd name="connsiteX3721" fmla="*/ 12172971 w 12192000"/>
              <a:gd name="connsiteY3721" fmla="*/ 667416 h 6822001"/>
              <a:gd name="connsiteX3722" fmla="*/ 12192000 w 12192000"/>
              <a:gd name="connsiteY3722" fmla="*/ 667416 h 6822001"/>
              <a:gd name="connsiteX3723" fmla="*/ 12192000 w 12192000"/>
              <a:gd name="connsiteY3723" fmla="*/ 3111583 h 6822001"/>
              <a:gd name="connsiteX3724" fmla="*/ 12172971 w 12192000"/>
              <a:gd name="connsiteY3724" fmla="*/ 3111583 h 6822001"/>
              <a:gd name="connsiteX3725" fmla="*/ 12172971 w 12192000"/>
              <a:gd name="connsiteY3725" fmla="*/ 3019393 h 6822001"/>
              <a:gd name="connsiteX3726" fmla="*/ 12136253 w 12192000"/>
              <a:gd name="connsiteY3726" fmla="*/ 3019393 h 6822001"/>
              <a:gd name="connsiteX3727" fmla="*/ 12059509 w 12192000"/>
              <a:gd name="connsiteY3727" fmla="*/ 3109639 h 6822001"/>
              <a:gd name="connsiteX3728" fmla="*/ 12059509 w 12192000"/>
              <a:gd name="connsiteY3728" fmla="*/ 3143916 h 6822001"/>
              <a:gd name="connsiteX3729" fmla="*/ 12136253 w 12192000"/>
              <a:gd name="connsiteY3729" fmla="*/ 3143916 h 6822001"/>
              <a:gd name="connsiteX3730" fmla="*/ 12136253 w 12192000"/>
              <a:gd name="connsiteY3730" fmla="*/ 3171951 h 6822001"/>
              <a:gd name="connsiteX3731" fmla="*/ 12172971 w 12192000"/>
              <a:gd name="connsiteY3731" fmla="*/ 3171951 h 6822001"/>
              <a:gd name="connsiteX3732" fmla="*/ 12172971 w 12192000"/>
              <a:gd name="connsiteY3732" fmla="*/ 3143916 h 6822001"/>
              <a:gd name="connsiteX3733" fmla="*/ 12192000 w 12192000"/>
              <a:gd name="connsiteY3733" fmla="*/ 3143916 h 6822001"/>
              <a:gd name="connsiteX3734" fmla="*/ 12192000 w 12192000"/>
              <a:gd name="connsiteY3734" fmla="*/ 6822001 h 6822001"/>
              <a:gd name="connsiteX3735" fmla="*/ 0 w 12192000"/>
              <a:gd name="connsiteY3735" fmla="*/ 6822001 h 682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Lst>
            <a:rect l="l" t="t" r="r" b="b"/>
            <a:pathLst>
              <a:path w="12192000" h="6822001">
                <a:moveTo>
                  <a:pt x="9920805" y="6726891"/>
                </a:moveTo>
                <a:cubicBezTo>
                  <a:pt x="9926114" y="6726891"/>
                  <a:pt x="9930787" y="6729006"/>
                  <a:pt x="9934820" y="6733235"/>
                </a:cubicBezTo>
                <a:cubicBezTo>
                  <a:pt x="9938854" y="6737464"/>
                  <a:pt x="9940871" y="6742887"/>
                  <a:pt x="9940871" y="6749504"/>
                </a:cubicBezTo>
                <a:cubicBezTo>
                  <a:pt x="9940871" y="6756052"/>
                  <a:pt x="9938871" y="6761458"/>
                  <a:pt x="9934871" y="6765721"/>
                </a:cubicBezTo>
                <a:cubicBezTo>
                  <a:pt x="9930872" y="6769985"/>
                  <a:pt x="9926356" y="6772116"/>
                  <a:pt x="9921322" y="6772116"/>
                </a:cubicBezTo>
                <a:cubicBezTo>
                  <a:pt x="9916082" y="6772116"/>
                  <a:pt x="9911428" y="6770019"/>
                  <a:pt x="9907359" y="6765824"/>
                </a:cubicBezTo>
                <a:cubicBezTo>
                  <a:pt x="9903292" y="6761629"/>
                  <a:pt x="9901257" y="6756223"/>
                  <a:pt x="9901257" y="6749606"/>
                </a:cubicBezTo>
                <a:cubicBezTo>
                  <a:pt x="9901257" y="6742648"/>
                  <a:pt x="9903206" y="6737123"/>
                  <a:pt x="9907101" y="6733030"/>
                </a:cubicBezTo>
                <a:cubicBezTo>
                  <a:pt x="9910997" y="6728938"/>
                  <a:pt x="9915565" y="6726891"/>
                  <a:pt x="9920805" y="6726891"/>
                </a:cubicBezTo>
                <a:close/>
                <a:moveTo>
                  <a:pt x="7305250" y="6713352"/>
                </a:moveTo>
                <a:cubicBezTo>
                  <a:pt x="7310559" y="6713352"/>
                  <a:pt x="7315230" y="6715467"/>
                  <a:pt x="7319264" y="6719696"/>
                </a:cubicBezTo>
                <a:cubicBezTo>
                  <a:pt x="7323297" y="6723925"/>
                  <a:pt x="7325315" y="6729348"/>
                  <a:pt x="7325315" y="6735965"/>
                </a:cubicBezTo>
                <a:cubicBezTo>
                  <a:pt x="7325315" y="6742513"/>
                  <a:pt x="7323315" y="6747919"/>
                  <a:pt x="7319316" y="6752182"/>
                </a:cubicBezTo>
                <a:cubicBezTo>
                  <a:pt x="7315317" y="6756446"/>
                  <a:pt x="7310800" y="6758577"/>
                  <a:pt x="7305766" y="6758577"/>
                </a:cubicBezTo>
                <a:cubicBezTo>
                  <a:pt x="7300526" y="6758577"/>
                  <a:pt x="7295872" y="6756480"/>
                  <a:pt x="7291804" y="6752285"/>
                </a:cubicBezTo>
                <a:cubicBezTo>
                  <a:pt x="7287736" y="6748090"/>
                  <a:pt x="7285701" y="6742684"/>
                  <a:pt x="7285701" y="6736067"/>
                </a:cubicBezTo>
                <a:cubicBezTo>
                  <a:pt x="7285701" y="6729109"/>
                  <a:pt x="7287649" y="6723584"/>
                  <a:pt x="7291545" y="6719491"/>
                </a:cubicBezTo>
                <a:cubicBezTo>
                  <a:pt x="7295441" y="6715399"/>
                  <a:pt x="7300009" y="6713352"/>
                  <a:pt x="7305250" y="6713352"/>
                </a:cubicBezTo>
                <a:close/>
                <a:moveTo>
                  <a:pt x="1572539" y="6713352"/>
                </a:moveTo>
                <a:cubicBezTo>
                  <a:pt x="1577849" y="6713352"/>
                  <a:pt x="1582520" y="6715467"/>
                  <a:pt x="1586554" y="6719696"/>
                </a:cubicBezTo>
                <a:cubicBezTo>
                  <a:pt x="1590587" y="6723925"/>
                  <a:pt x="1592604" y="6729348"/>
                  <a:pt x="1592604" y="6735965"/>
                </a:cubicBezTo>
                <a:cubicBezTo>
                  <a:pt x="1592604" y="6742513"/>
                  <a:pt x="1590604" y="6747919"/>
                  <a:pt x="1586606" y="6752182"/>
                </a:cubicBezTo>
                <a:cubicBezTo>
                  <a:pt x="1582606" y="6756446"/>
                  <a:pt x="1578090" y="6758577"/>
                  <a:pt x="1573056" y="6758577"/>
                </a:cubicBezTo>
                <a:cubicBezTo>
                  <a:pt x="1567816" y="6758577"/>
                  <a:pt x="1563161" y="6756480"/>
                  <a:pt x="1559093" y="6752285"/>
                </a:cubicBezTo>
                <a:cubicBezTo>
                  <a:pt x="1555025" y="6748090"/>
                  <a:pt x="1552991" y="6742684"/>
                  <a:pt x="1552991" y="6736067"/>
                </a:cubicBezTo>
                <a:cubicBezTo>
                  <a:pt x="1552991" y="6729109"/>
                  <a:pt x="1554939" y="6723584"/>
                  <a:pt x="1558835" y="6719491"/>
                </a:cubicBezTo>
                <a:cubicBezTo>
                  <a:pt x="1562731" y="6715399"/>
                  <a:pt x="1567298" y="6713352"/>
                  <a:pt x="1572539" y="6713352"/>
                </a:cubicBezTo>
                <a:close/>
                <a:moveTo>
                  <a:pt x="11073409" y="6713351"/>
                </a:moveTo>
                <a:cubicBezTo>
                  <a:pt x="11078718" y="6713351"/>
                  <a:pt x="11083390" y="6715466"/>
                  <a:pt x="11087423" y="6719695"/>
                </a:cubicBezTo>
                <a:cubicBezTo>
                  <a:pt x="11091458" y="6723924"/>
                  <a:pt x="11093474" y="6729347"/>
                  <a:pt x="11093474" y="6735964"/>
                </a:cubicBezTo>
                <a:cubicBezTo>
                  <a:pt x="11093474" y="6742512"/>
                  <a:pt x="11091475" y="6747918"/>
                  <a:pt x="11087475" y="6752181"/>
                </a:cubicBezTo>
                <a:cubicBezTo>
                  <a:pt x="11083476" y="6756445"/>
                  <a:pt x="11078960" y="6758576"/>
                  <a:pt x="11073926" y="6758576"/>
                </a:cubicBezTo>
                <a:cubicBezTo>
                  <a:pt x="11068685" y="6758576"/>
                  <a:pt x="11064032" y="6756479"/>
                  <a:pt x="11059963" y="6752284"/>
                </a:cubicBezTo>
                <a:cubicBezTo>
                  <a:pt x="11055895" y="6748089"/>
                  <a:pt x="11053860" y="6742683"/>
                  <a:pt x="11053860" y="6736066"/>
                </a:cubicBezTo>
                <a:cubicBezTo>
                  <a:pt x="11053860" y="6729108"/>
                  <a:pt x="11055809" y="6723583"/>
                  <a:pt x="11059705" y="6719490"/>
                </a:cubicBezTo>
                <a:cubicBezTo>
                  <a:pt x="11063601" y="6715398"/>
                  <a:pt x="11068169" y="6713351"/>
                  <a:pt x="11073409" y="6713351"/>
                </a:cubicBezTo>
                <a:close/>
                <a:moveTo>
                  <a:pt x="9531033" y="6694903"/>
                </a:moveTo>
                <a:lnTo>
                  <a:pt x="9544375" y="6694903"/>
                </a:lnTo>
                <a:cubicBezTo>
                  <a:pt x="9553132" y="6694903"/>
                  <a:pt x="9559096" y="6696540"/>
                  <a:pt x="9562268" y="6699814"/>
                </a:cubicBezTo>
                <a:cubicBezTo>
                  <a:pt x="9565440" y="6703089"/>
                  <a:pt x="9567026" y="6707079"/>
                  <a:pt x="9567026" y="6711786"/>
                </a:cubicBezTo>
                <a:cubicBezTo>
                  <a:pt x="9567026" y="6716629"/>
                  <a:pt x="9565199" y="6720602"/>
                  <a:pt x="9561544" y="6723706"/>
                </a:cubicBezTo>
                <a:cubicBezTo>
                  <a:pt x="9557889" y="6726810"/>
                  <a:pt x="9551546" y="6728361"/>
                  <a:pt x="9542513" y="6728361"/>
                </a:cubicBezTo>
                <a:lnTo>
                  <a:pt x="9531033" y="6728361"/>
                </a:lnTo>
                <a:close/>
                <a:moveTo>
                  <a:pt x="9920805" y="6667955"/>
                </a:moveTo>
                <a:cubicBezTo>
                  <a:pt x="9925838" y="6667955"/>
                  <a:pt x="9929976" y="6669575"/>
                  <a:pt x="9933217" y="6672815"/>
                </a:cubicBezTo>
                <a:cubicBezTo>
                  <a:pt x="9936457" y="6676056"/>
                  <a:pt x="9938078" y="6680268"/>
                  <a:pt x="9938078" y="6685452"/>
                </a:cubicBezTo>
                <a:cubicBezTo>
                  <a:pt x="9938078" y="6690431"/>
                  <a:pt x="9936526" y="6694490"/>
                  <a:pt x="9933424" y="6697628"/>
                </a:cubicBezTo>
                <a:cubicBezTo>
                  <a:pt x="9930321" y="6700766"/>
                  <a:pt x="9926356" y="6702335"/>
                  <a:pt x="9921529" y="6702335"/>
                </a:cubicBezTo>
                <a:cubicBezTo>
                  <a:pt x="9916082" y="6702335"/>
                  <a:pt x="9911721" y="6700749"/>
                  <a:pt x="9908446" y="6697577"/>
                </a:cubicBezTo>
                <a:cubicBezTo>
                  <a:pt x="9905171" y="6694405"/>
                  <a:pt x="9903533" y="6690227"/>
                  <a:pt x="9903533" y="6685043"/>
                </a:cubicBezTo>
                <a:cubicBezTo>
                  <a:pt x="9903533" y="6679995"/>
                  <a:pt x="9905135" y="6675885"/>
                  <a:pt x="9908342" y="6672713"/>
                </a:cubicBezTo>
                <a:cubicBezTo>
                  <a:pt x="9911548" y="6669541"/>
                  <a:pt x="9915703" y="6667955"/>
                  <a:pt x="9920805" y="6667955"/>
                </a:cubicBezTo>
                <a:close/>
                <a:moveTo>
                  <a:pt x="9483972" y="6664412"/>
                </a:moveTo>
                <a:lnTo>
                  <a:pt x="9483972" y="6814412"/>
                </a:lnTo>
                <a:lnTo>
                  <a:pt x="9531033" y="6814412"/>
                </a:lnTo>
                <a:lnTo>
                  <a:pt x="9531033" y="6758750"/>
                </a:lnTo>
                <a:lnTo>
                  <a:pt x="9556683" y="6758750"/>
                </a:lnTo>
                <a:cubicBezTo>
                  <a:pt x="9575576" y="6758750"/>
                  <a:pt x="9589625" y="6754487"/>
                  <a:pt x="9598830" y="6745960"/>
                </a:cubicBezTo>
                <a:cubicBezTo>
                  <a:pt x="9608035" y="6737434"/>
                  <a:pt x="9612638" y="6725599"/>
                  <a:pt x="9612638" y="6710456"/>
                </a:cubicBezTo>
                <a:cubicBezTo>
                  <a:pt x="9612638" y="6695722"/>
                  <a:pt x="9608414" y="6684364"/>
                  <a:pt x="9599967" y="6676383"/>
                </a:cubicBezTo>
                <a:cubicBezTo>
                  <a:pt x="9591521" y="6668402"/>
                  <a:pt x="9578817" y="6664412"/>
                  <a:pt x="9561855" y="6664412"/>
                </a:cubicBezTo>
                <a:close/>
                <a:moveTo>
                  <a:pt x="5887579" y="6659677"/>
                </a:moveTo>
                <a:lnTo>
                  <a:pt x="5887579" y="6809677"/>
                </a:lnTo>
                <a:lnTo>
                  <a:pt x="5934640" y="6809677"/>
                </a:lnTo>
                <a:lnTo>
                  <a:pt x="5934640" y="6748388"/>
                </a:lnTo>
                <a:lnTo>
                  <a:pt x="5993387" y="6748388"/>
                </a:lnTo>
                <a:lnTo>
                  <a:pt x="5993387" y="6718101"/>
                </a:lnTo>
                <a:lnTo>
                  <a:pt x="5934640" y="6718101"/>
                </a:lnTo>
                <a:lnTo>
                  <a:pt x="5934640" y="6691908"/>
                </a:lnTo>
                <a:lnTo>
                  <a:pt x="6003420" y="6691908"/>
                </a:lnTo>
                <a:lnTo>
                  <a:pt x="6003420" y="6659677"/>
                </a:lnTo>
                <a:close/>
                <a:moveTo>
                  <a:pt x="7305250" y="6654416"/>
                </a:moveTo>
                <a:cubicBezTo>
                  <a:pt x="7310283" y="6654416"/>
                  <a:pt x="7314420" y="6656036"/>
                  <a:pt x="7317661" y="6659276"/>
                </a:cubicBezTo>
                <a:cubicBezTo>
                  <a:pt x="7320902" y="6662517"/>
                  <a:pt x="7322522" y="6666729"/>
                  <a:pt x="7322522" y="6671913"/>
                </a:cubicBezTo>
                <a:cubicBezTo>
                  <a:pt x="7322522" y="6676892"/>
                  <a:pt x="7320971" y="6680951"/>
                  <a:pt x="7317868" y="6684089"/>
                </a:cubicBezTo>
                <a:cubicBezTo>
                  <a:pt x="7314765" y="6687227"/>
                  <a:pt x="7310800" y="6688796"/>
                  <a:pt x="7305974" y="6688796"/>
                </a:cubicBezTo>
                <a:cubicBezTo>
                  <a:pt x="7300526" y="6688796"/>
                  <a:pt x="7296165" y="6687210"/>
                  <a:pt x="7292889" y="6684038"/>
                </a:cubicBezTo>
                <a:cubicBezTo>
                  <a:pt x="7289614" y="6680866"/>
                  <a:pt x="7287977" y="6676688"/>
                  <a:pt x="7287977" y="6671504"/>
                </a:cubicBezTo>
                <a:cubicBezTo>
                  <a:pt x="7287977" y="6666456"/>
                  <a:pt x="7289580" y="6662346"/>
                  <a:pt x="7292786" y="6659174"/>
                </a:cubicBezTo>
                <a:cubicBezTo>
                  <a:pt x="7295993" y="6656002"/>
                  <a:pt x="7300147" y="6654416"/>
                  <a:pt x="7305250" y="6654416"/>
                </a:cubicBezTo>
                <a:close/>
                <a:moveTo>
                  <a:pt x="1572539" y="6654416"/>
                </a:moveTo>
                <a:cubicBezTo>
                  <a:pt x="1577573" y="6654416"/>
                  <a:pt x="1581710" y="6656036"/>
                  <a:pt x="1584951" y="6659276"/>
                </a:cubicBezTo>
                <a:cubicBezTo>
                  <a:pt x="1588192" y="6662517"/>
                  <a:pt x="1589812" y="6666729"/>
                  <a:pt x="1589812" y="6671913"/>
                </a:cubicBezTo>
                <a:cubicBezTo>
                  <a:pt x="1589812" y="6676892"/>
                  <a:pt x="1588260" y="6680951"/>
                  <a:pt x="1585157" y="6684089"/>
                </a:cubicBezTo>
                <a:cubicBezTo>
                  <a:pt x="1582055" y="6687227"/>
                  <a:pt x="1578090" y="6688796"/>
                  <a:pt x="1573262" y="6688796"/>
                </a:cubicBezTo>
                <a:cubicBezTo>
                  <a:pt x="1567816" y="6688796"/>
                  <a:pt x="1563454" y="6687210"/>
                  <a:pt x="1560179" y="6684038"/>
                </a:cubicBezTo>
                <a:cubicBezTo>
                  <a:pt x="1556904" y="6680866"/>
                  <a:pt x="1555266" y="6676688"/>
                  <a:pt x="1555266" y="6671504"/>
                </a:cubicBezTo>
                <a:cubicBezTo>
                  <a:pt x="1555266" y="6666456"/>
                  <a:pt x="1556870" y="6662346"/>
                  <a:pt x="1560076" y="6659174"/>
                </a:cubicBezTo>
                <a:cubicBezTo>
                  <a:pt x="1563282" y="6656002"/>
                  <a:pt x="1567437" y="6654416"/>
                  <a:pt x="1572539" y="6654416"/>
                </a:cubicBezTo>
                <a:close/>
                <a:moveTo>
                  <a:pt x="11073409" y="6654415"/>
                </a:moveTo>
                <a:cubicBezTo>
                  <a:pt x="11078442" y="6654415"/>
                  <a:pt x="11082579" y="6656035"/>
                  <a:pt x="11085820" y="6659275"/>
                </a:cubicBezTo>
                <a:cubicBezTo>
                  <a:pt x="11089061" y="6662516"/>
                  <a:pt x="11090681" y="6666728"/>
                  <a:pt x="11090681" y="6671912"/>
                </a:cubicBezTo>
                <a:cubicBezTo>
                  <a:pt x="11090681" y="6676891"/>
                  <a:pt x="11089130" y="6680950"/>
                  <a:pt x="11086027" y="6684088"/>
                </a:cubicBezTo>
                <a:cubicBezTo>
                  <a:pt x="11082924" y="6687226"/>
                  <a:pt x="11078960" y="6688795"/>
                  <a:pt x="11074133" y="6688795"/>
                </a:cubicBezTo>
                <a:cubicBezTo>
                  <a:pt x="11068685" y="6688795"/>
                  <a:pt x="11064325" y="6687209"/>
                  <a:pt x="11061050" y="6684037"/>
                </a:cubicBezTo>
                <a:cubicBezTo>
                  <a:pt x="11057774" y="6680865"/>
                  <a:pt x="11056137" y="6676687"/>
                  <a:pt x="11056137" y="6671503"/>
                </a:cubicBezTo>
                <a:cubicBezTo>
                  <a:pt x="11056137" y="6666455"/>
                  <a:pt x="11057739" y="6662345"/>
                  <a:pt x="11060945" y="6659173"/>
                </a:cubicBezTo>
                <a:cubicBezTo>
                  <a:pt x="11064152" y="6656001"/>
                  <a:pt x="11068306" y="6654415"/>
                  <a:pt x="11073409" y="6654415"/>
                </a:cubicBezTo>
                <a:close/>
                <a:moveTo>
                  <a:pt x="3823811" y="6649570"/>
                </a:moveTo>
                <a:cubicBezTo>
                  <a:pt x="3806435" y="6649570"/>
                  <a:pt x="3792610" y="6651992"/>
                  <a:pt x="3782336" y="6656835"/>
                </a:cubicBezTo>
                <a:cubicBezTo>
                  <a:pt x="3769166" y="6663110"/>
                  <a:pt x="3759168" y="6672302"/>
                  <a:pt x="3752342" y="6684410"/>
                </a:cubicBezTo>
                <a:cubicBezTo>
                  <a:pt x="3745515" y="6696518"/>
                  <a:pt x="3742102" y="6710757"/>
                  <a:pt x="3742102" y="6727128"/>
                </a:cubicBezTo>
                <a:cubicBezTo>
                  <a:pt x="3742102" y="6742681"/>
                  <a:pt x="3745223" y="6756460"/>
                  <a:pt x="3751463" y="6768465"/>
                </a:cubicBezTo>
                <a:cubicBezTo>
                  <a:pt x="3757703" y="6780471"/>
                  <a:pt x="3766494" y="6789509"/>
                  <a:pt x="3777837" y="6795580"/>
                </a:cubicBezTo>
                <a:cubicBezTo>
                  <a:pt x="3789179" y="6801651"/>
                  <a:pt x="3803849" y="6804686"/>
                  <a:pt x="3821846" y="6804686"/>
                </a:cubicBezTo>
                <a:cubicBezTo>
                  <a:pt x="3836463" y="6804686"/>
                  <a:pt x="3849100" y="6802998"/>
                  <a:pt x="3859752" y="6799621"/>
                </a:cubicBezTo>
                <a:cubicBezTo>
                  <a:pt x="3870405" y="6796245"/>
                  <a:pt x="3882662" y="6789884"/>
                  <a:pt x="3896521" y="6780539"/>
                </a:cubicBezTo>
                <a:lnTo>
                  <a:pt x="3896521" y="6716589"/>
                </a:lnTo>
                <a:lnTo>
                  <a:pt x="3824121" y="6716589"/>
                </a:lnTo>
                <a:lnTo>
                  <a:pt x="3824121" y="6747797"/>
                </a:lnTo>
                <a:lnTo>
                  <a:pt x="3855460" y="6747797"/>
                </a:lnTo>
                <a:lnTo>
                  <a:pt x="3855460" y="6761917"/>
                </a:lnTo>
                <a:cubicBezTo>
                  <a:pt x="3849323" y="6765532"/>
                  <a:pt x="3843877" y="6768090"/>
                  <a:pt x="3839119" y="6769591"/>
                </a:cubicBezTo>
                <a:cubicBezTo>
                  <a:pt x="3834361" y="6771091"/>
                  <a:pt x="3829362" y="6771842"/>
                  <a:pt x="3824121" y="6771842"/>
                </a:cubicBezTo>
                <a:cubicBezTo>
                  <a:pt x="3813089" y="6771842"/>
                  <a:pt x="3804487" y="6768363"/>
                  <a:pt x="3798316" y="6761405"/>
                </a:cubicBezTo>
                <a:cubicBezTo>
                  <a:pt x="3792145" y="6754447"/>
                  <a:pt x="3789059" y="6742851"/>
                  <a:pt x="3789059" y="6726617"/>
                </a:cubicBezTo>
                <a:cubicBezTo>
                  <a:pt x="3789059" y="6711337"/>
                  <a:pt x="3792110" y="6700167"/>
                  <a:pt x="3798212" y="6693107"/>
                </a:cubicBezTo>
                <a:cubicBezTo>
                  <a:pt x="3804315" y="6686047"/>
                  <a:pt x="3812502" y="6682517"/>
                  <a:pt x="3822777" y="6682517"/>
                </a:cubicBezTo>
                <a:cubicBezTo>
                  <a:pt x="3829671" y="6682517"/>
                  <a:pt x="3835343" y="6684018"/>
                  <a:pt x="3839791" y="6687019"/>
                </a:cubicBezTo>
                <a:cubicBezTo>
                  <a:pt x="3844238" y="6690020"/>
                  <a:pt x="3847393" y="6694352"/>
                  <a:pt x="3849255" y="6700014"/>
                </a:cubicBezTo>
                <a:lnTo>
                  <a:pt x="3894453" y="6692033"/>
                </a:lnTo>
                <a:cubicBezTo>
                  <a:pt x="3891695" y="6682346"/>
                  <a:pt x="3887575" y="6674348"/>
                  <a:pt x="3882093" y="6668039"/>
                </a:cubicBezTo>
                <a:cubicBezTo>
                  <a:pt x="3876611" y="6661729"/>
                  <a:pt x="3869716" y="6657073"/>
                  <a:pt x="3861408" y="6654072"/>
                </a:cubicBezTo>
                <a:cubicBezTo>
                  <a:pt x="3853098" y="6651071"/>
                  <a:pt x="3840566" y="6649570"/>
                  <a:pt x="3823811" y="6649570"/>
                </a:cubicBezTo>
                <a:close/>
                <a:moveTo>
                  <a:pt x="5676204" y="6642583"/>
                </a:moveTo>
                <a:cubicBezTo>
                  <a:pt x="5662000" y="6642583"/>
                  <a:pt x="5650882" y="6644339"/>
                  <a:pt x="5642849" y="6647852"/>
                </a:cubicBezTo>
                <a:cubicBezTo>
                  <a:pt x="5634817" y="6651365"/>
                  <a:pt x="5628593" y="6656413"/>
                  <a:pt x="5624180" y="6662996"/>
                </a:cubicBezTo>
                <a:cubicBezTo>
                  <a:pt x="5619767" y="6669578"/>
                  <a:pt x="5616734" y="6678736"/>
                  <a:pt x="5615079" y="6690468"/>
                </a:cubicBezTo>
                <a:lnTo>
                  <a:pt x="5657277" y="6693845"/>
                </a:lnTo>
                <a:cubicBezTo>
                  <a:pt x="5658449" y="6685387"/>
                  <a:pt x="5660743" y="6679486"/>
                  <a:pt x="5664155" y="6676144"/>
                </a:cubicBezTo>
                <a:cubicBezTo>
                  <a:pt x="5667569" y="6672801"/>
                  <a:pt x="5671964" y="6671130"/>
                  <a:pt x="5677343" y="6671130"/>
                </a:cubicBezTo>
                <a:cubicBezTo>
                  <a:pt x="5682515" y="6671130"/>
                  <a:pt x="5686806" y="6672750"/>
                  <a:pt x="5690220" y="6675990"/>
                </a:cubicBezTo>
                <a:cubicBezTo>
                  <a:pt x="5693633" y="6679230"/>
                  <a:pt x="5695340" y="6683136"/>
                  <a:pt x="5695340" y="6687706"/>
                </a:cubicBezTo>
                <a:cubicBezTo>
                  <a:pt x="5695340" y="6691935"/>
                  <a:pt x="5693615" y="6696403"/>
                  <a:pt x="5690167" y="6701110"/>
                </a:cubicBezTo>
                <a:cubicBezTo>
                  <a:pt x="5686720" y="6705816"/>
                  <a:pt x="5678825" y="6712706"/>
                  <a:pt x="5666482" y="6721778"/>
                </a:cubicBezTo>
                <a:cubicBezTo>
                  <a:pt x="5646279" y="6736580"/>
                  <a:pt x="5632506" y="6749421"/>
                  <a:pt x="5625163" y="6760301"/>
                </a:cubicBezTo>
                <a:cubicBezTo>
                  <a:pt x="5617820" y="6771181"/>
                  <a:pt x="5613424" y="6782795"/>
                  <a:pt x="5611976" y="6795141"/>
                </a:cubicBezTo>
                <a:lnTo>
                  <a:pt x="5738365" y="6795141"/>
                </a:lnTo>
                <a:lnTo>
                  <a:pt x="5738365" y="6761171"/>
                </a:lnTo>
                <a:lnTo>
                  <a:pt x="5672586" y="6761171"/>
                </a:lnTo>
                <a:cubicBezTo>
                  <a:pt x="5676446" y="6757419"/>
                  <a:pt x="5679808" y="6754384"/>
                  <a:pt x="5682669" y="6752065"/>
                </a:cubicBezTo>
                <a:cubicBezTo>
                  <a:pt x="5685530" y="6749746"/>
                  <a:pt x="5691202" y="6745687"/>
                  <a:pt x="5699684" y="6739889"/>
                </a:cubicBezTo>
                <a:cubicBezTo>
                  <a:pt x="5713956" y="6729930"/>
                  <a:pt x="5723799" y="6720789"/>
                  <a:pt x="5729212" y="6712467"/>
                </a:cubicBezTo>
                <a:cubicBezTo>
                  <a:pt x="5734625" y="6704145"/>
                  <a:pt x="5737331" y="6695414"/>
                  <a:pt x="5737331" y="6686273"/>
                </a:cubicBezTo>
                <a:cubicBezTo>
                  <a:pt x="5737331" y="6677678"/>
                  <a:pt x="5734970" y="6669919"/>
                  <a:pt x="5730247" y="6662996"/>
                </a:cubicBezTo>
                <a:cubicBezTo>
                  <a:pt x="5725524" y="6656072"/>
                  <a:pt x="5719042" y="6650939"/>
                  <a:pt x="5710801" y="6647597"/>
                </a:cubicBezTo>
                <a:cubicBezTo>
                  <a:pt x="5702562" y="6644254"/>
                  <a:pt x="5691029" y="6642583"/>
                  <a:pt x="5676204" y="6642583"/>
                </a:cubicBezTo>
                <a:close/>
                <a:moveTo>
                  <a:pt x="9918736" y="6642580"/>
                </a:moveTo>
                <a:cubicBezTo>
                  <a:pt x="9903429" y="6642580"/>
                  <a:pt x="9891121" y="6645650"/>
                  <a:pt x="9881812" y="6651789"/>
                </a:cubicBezTo>
                <a:cubicBezTo>
                  <a:pt x="9869884" y="6659770"/>
                  <a:pt x="9863919" y="6670036"/>
                  <a:pt x="9863919" y="6682587"/>
                </a:cubicBezTo>
                <a:cubicBezTo>
                  <a:pt x="9863919" y="6690227"/>
                  <a:pt x="9865989" y="6696980"/>
                  <a:pt x="9870125" y="6702846"/>
                </a:cubicBezTo>
                <a:cubicBezTo>
                  <a:pt x="9873159" y="6707144"/>
                  <a:pt x="9877986" y="6711032"/>
                  <a:pt x="9884605" y="6714511"/>
                </a:cubicBezTo>
                <a:cubicBezTo>
                  <a:pt x="9875986" y="6717853"/>
                  <a:pt x="9869608" y="6722577"/>
                  <a:pt x="9865471" y="6728682"/>
                </a:cubicBezTo>
                <a:cubicBezTo>
                  <a:pt x="9861334" y="6734787"/>
                  <a:pt x="9859265" y="6742239"/>
                  <a:pt x="9859265" y="6751039"/>
                </a:cubicBezTo>
                <a:cubicBezTo>
                  <a:pt x="9859265" y="6760043"/>
                  <a:pt x="9861472" y="6768194"/>
                  <a:pt x="9865884" y="6775493"/>
                </a:cubicBezTo>
                <a:cubicBezTo>
                  <a:pt x="9870298" y="6782792"/>
                  <a:pt x="9876745" y="6788317"/>
                  <a:pt x="9885226" y="6792069"/>
                </a:cubicBezTo>
                <a:cubicBezTo>
                  <a:pt x="9893707" y="6795820"/>
                  <a:pt x="9905980" y="6797696"/>
                  <a:pt x="9922047" y="6797696"/>
                </a:cubicBezTo>
                <a:cubicBezTo>
                  <a:pt x="9930596" y="6797696"/>
                  <a:pt x="9938647" y="6796860"/>
                  <a:pt x="9946197" y="6795189"/>
                </a:cubicBezTo>
                <a:cubicBezTo>
                  <a:pt x="9953748" y="6793518"/>
                  <a:pt x="9960056" y="6790909"/>
                  <a:pt x="9965125" y="6787362"/>
                </a:cubicBezTo>
                <a:cubicBezTo>
                  <a:pt x="9970192" y="6783815"/>
                  <a:pt x="9974468" y="6778784"/>
                  <a:pt x="9977949" y="6772270"/>
                </a:cubicBezTo>
                <a:cubicBezTo>
                  <a:pt x="9981432" y="6765755"/>
                  <a:pt x="9983172" y="6758747"/>
                  <a:pt x="9983172" y="6751243"/>
                </a:cubicBezTo>
                <a:cubicBezTo>
                  <a:pt x="9983172" y="6743467"/>
                  <a:pt x="9981156" y="6736373"/>
                  <a:pt x="9977122" y="6729961"/>
                </a:cubicBezTo>
                <a:cubicBezTo>
                  <a:pt x="9973088" y="6723549"/>
                  <a:pt x="9966969" y="6718399"/>
                  <a:pt x="9958764" y="6714511"/>
                </a:cubicBezTo>
                <a:cubicBezTo>
                  <a:pt x="9964969" y="6710418"/>
                  <a:pt x="9969520" y="6706189"/>
                  <a:pt x="9972416" y="6701823"/>
                </a:cubicBezTo>
                <a:cubicBezTo>
                  <a:pt x="9976277" y="6695957"/>
                  <a:pt x="9978208" y="6689647"/>
                  <a:pt x="9978208" y="6682894"/>
                </a:cubicBezTo>
                <a:cubicBezTo>
                  <a:pt x="9978208" y="6671298"/>
                  <a:pt x="9973364" y="6661680"/>
                  <a:pt x="9963676" y="6654040"/>
                </a:cubicBezTo>
                <a:cubicBezTo>
                  <a:pt x="9953988" y="6646400"/>
                  <a:pt x="9939009" y="6642580"/>
                  <a:pt x="9918736" y="6642580"/>
                </a:cubicBezTo>
                <a:close/>
                <a:moveTo>
                  <a:pt x="11701709" y="6638725"/>
                </a:moveTo>
                <a:cubicBezTo>
                  <a:pt x="11684333" y="6638725"/>
                  <a:pt x="11670508" y="6641147"/>
                  <a:pt x="11660234" y="6645990"/>
                </a:cubicBezTo>
                <a:cubicBezTo>
                  <a:pt x="11647065" y="6652265"/>
                  <a:pt x="11637066" y="6661457"/>
                  <a:pt x="11630240" y="6673565"/>
                </a:cubicBezTo>
                <a:cubicBezTo>
                  <a:pt x="11623414" y="6685673"/>
                  <a:pt x="11620000" y="6699912"/>
                  <a:pt x="11620000" y="6716283"/>
                </a:cubicBezTo>
                <a:cubicBezTo>
                  <a:pt x="11620000" y="6731836"/>
                  <a:pt x="11623121" y="6745615"/>
                  <a:pt x="11629361" y="6757620"/>
                </a:cubicBezTo>
                <a:cubicBezTo>
                  <a:pt x="11635601" y="6769626"/>
                  <a:pt x="11644392" y="6778664"/>
                  <a:pt x="11655735" y="6784735"/>
                </a:cubicBezTo>
                <a:cubicBezTo>
                  <a:pt x="11667077" y="6790806"/>
                  <a:pt x="11681748" y="6793841"/>
                  <a:pt x="11699744" y="6793841"/>
                </a:cubicBezTo>
                <a:cubicBezTo>
                  <a:pt x="11714361" y="6793841"/>
                  <a:pt x="11726997" y="6792153"/>
                  <a:pt x="11737650" y="6788776"/>
                </a:cubicBezTo>
                <a:cubicBezTo>
                  <a:pt x="11748303" y="6785400"/>
                  <a:pt x="11760560" y="6779039"/>
                  <a:pt x="11774419" y="6769694"/>
                </a:cubicBezTo>
                <a:lnTo>
                  <a:pt x="11774419" y="6705744"/>
                </a:lnTo>
                <a:lnTo>
                  <a:pt x="11702019" y="6705744"/>
                </a:lnTo>
                <a:lnTo>
                  <a:pt x="11702019" y="6736952"/>
                </a:lnTo>
                <a:lnTo>
                  <a:pt x="11733358" y="6736952"/>
                </a:lnTo>
                <a:lnTo>
                  <a:pt x="11733358" y="6751072"/>
                </a:lnTo>
                <a:cubicBezTo>
                  <a:pt x="11727221" y="6754687"/>
                  <a:pt x="11721774" y="6757245"/>
                  <a:pt x="11717017" y="6758746"/>
                </a:cubicBezTo>
                <a:cubicBezTo>
                  <a:pt x="11712259" y="6760246"/>
                  <a:pt x="11707259" y="6760997"/>
                  <a:pt x="11702019" y="6760997"/>
                </a:cubicBezTo>
                <a:cubicBezTo>
                  <a:pt x="11690987" y="6760997"/>
                  <a:pt x="11682385" y="6757518"/>
                  <a:pt x="11676214" y="6750560"/>
                </a:cubicBezTo>
                <a:cubicBezTo>
                  <a:pt x="11670043" y="6743602"/>
                  <a:pt x="11666957" y="6732006"/>
                  <a:pt x="11666957" y="6715772"/>
                </a:cubicBezTo>
                <a:cubicBezTo>
                  <a:pt x="11666957" y="6700492"/>
                  <a:pt x="11670008" y="6689322"/>
                  <a:pt x="11676110" y="6682262"/>
                </a:cubicBezTo>
                <a:cubicBezTo>
                  <a:pt x="11682213" y="6675202"/>
                  <a:pt x="11690400" y="6671672"/>
                  <a:pt x="11700675" y="6671672"/>
                </a:cubicBezTo>
                <a:cubicBezTo>
                  <a:pt x="11707569" y="6671672"/>
                  <a:pt x="11713241" y="6673173"/>
                  <a:pt x="11717689" y="6676174"/>
                </a:cubicBezTo>
                <a:cubicBezTo>
                  <a:pt x="11722136" y="6679175"/>
                  <a:pt x="11725291" y="6683507"/>
                  <a:pt x="11727153" y="6689169"/>
                </a:cubicBezTo>
                <a:lnTo>
                  <a:pt x="11772350" y="6681188"/>
                </a:lnTo>
                <a:cubicBezTo>
                  <a:pt x="11769593" y="6671501"/>
                  <a:pt x="11765472" y="6663503"/>
                  <a:pt x="11759991" y="6657194"/>
                </a:cubicBezTo>
                <a:cubicBezTo>
                  <a:pt x="11754509" y="6650884"/>
                  <a:pt x="11747614" y="6646228"/>
                  <a:pt x="11739305" y="6643227"/>
                </a:cubicBezTo>
                <a:cubicBezTo>
                  <a:pt x="11730997" y="6640226"/>
                  <a:pt x="11718464" y="6638725"/>
                  <a:pt x="11701709" y="6638725"/>
                </a:cubicBezTo>
                <a:close/>
                <a:moveTo>
                  <a:pt x="7303181" y="6629041"/>
                </a:moveTo>
                <a:cubicBezTo>
                  <a:pt x="7287874" y="6629041"/>
                  <a:pt x="7275566" y="6632111"/>
                  <a:pt x="7266257" y="6638250"/>
                </a:cubicBezTo>
                <a:cubicBezTo>
                  <a:pt x="7254328" y="6646231"/>
                  <a:pt x="7248364" y="6656497"/>
                  <a:pt x="7248364" y="6669048"/>
                </a:cubicBezTo>
                <a:cubicBezTo>
                  <a:pt x="7248364" y="6676688"/>
                  <a:pt x="7250432" y="6683441"/>
                  <a:pt x="7254569" y="6689307"/>
                </a:cubicBezTo>
                <a:cubicBezTo>
                  <a:pt x="7257603" y="6693605"/>
                  <a:pt x="7262430" y="6697493"/>
                  <a:pt x="7269050" y="6700972"/>
                </a:cubicBezTo>
                <a:cubicBezTo>
                  <a:pt x="7260430" y="6704314"/>
                  <a:pt x="7254053" y="6709038"/>
                  <a:pt x="7249915" y="6715143"/>
                </a:cubicBezTo>
                <a:cubicBezTo>
                  <a:pt x="7245778" y="6721248"/>
                  <a:pt x="7243710" y="6728700"/>
                  <a:pt x="7243710" y="6737500"/>
                </a:cubicBezTo>
                <a:cubicBezTo>
                  <a:pt x="7243710" y="6746504"/>
                  <a:pt x="7245916" y="6754655"/>
                  <a:pt x="7250329" y="6761954"/>
                </a:cubicBezTo>
                <a:cubicBezTo>
                  <a:pt x="7254742" y="6769253"/>
                  <a:pt x="7261189" y="6774778"/>
                  <a:pt x="7269670" y="6778530"/>
                </a:cubicBezTo>
                <a:cubicBezTo>
                  <a:pt x="7278151" y="6782281"/>
                  <a:pt x="7290425" y="6784157"/>
                  <a:pt x="7306490" y="6784157"/>
                </a:cubicBezTo>
                <a:cubicBezTo>
                  <a:pt x="7315041" y="6784157"/>
                  <a:pt x="7323091" y="6783321"/>
                  <a:pt x="7330641" y="6781650"/>
                </a:cubicBezTo>
                <a:cubicBezTo>
                  <a:pt x="7338191" y="6779979"/>
                  <a:pt x="7344501" y="6777370"/>
                  <a:pt x="7349568" y="6773823"/>
                </a:cubicBezTo>
                <a:cubicBezTo>
                  <a:pt x="7354637" y="6770276"/>
                  <a:pt x="7358911" y="6765245"/>
                  <a:pt x="7362394" y="6758731"/>
                </a:cubicBezTo>
                <a:cubicBezTo>
                  <a:pt x="7365876" y="6752216"/>
                  <a:pt x="7367617" y="6745208"/>
                  <a:pt x="7367617" y="6737704"/>
                </a:cubicBezTo>
                <a:cubicBezTo>
                  <a:pt x="7367617" y="6729928"/>
                  <a:pt x="7365600" y="6722834"/>
                  <a:pt x="7361566" y="6716422"/>
                </a:cubicBezTo>
                <a:cubicBezTo>
                  <a:pt x="7357533" y="6710010"/>
                  <a:pt x="7351413" y="6704860"/>
                  <a:pt x="7343208" y="6700972"/>
                </a:cubicBezTo>
                <a:cubicBezTo>
                  <a:pt x="7349414" y="6696879"/>
                  <a:pt x="7353964" y="6692650"/>
                  <a:pt x="7356860" y="6688284"/>
                </a:cubicBezTo>
                <a:cubicBezTo>
                  <a:pt x="7360722" y="6682418"/>
                  <a:pt x="7362653" y="6676108"/>
                  <a:pt x="7362653" y="6669355"/>
                </a:cubicBezTo>
                <a:cubicBezTo>
                  <a:pt x="7362653" y="6657759"/>
                  <a:pt x="7357809" y="6648141"/>
                  <a:pt x="7348121" y="6640501"/>
                </a:cubicBezTo>
                <a:cubicBezTo>
                  <a:pt x="7338433" y="6632861"/>
                  <a:pt x="7323453" y="6629041"/>
                  <a:pt x="7303181" y="6629041"/>
                </a:cubicBezTo>
                <a:close/>
                <a:moveTo>
                  <a:pt x="1570470" y="6629041"/>
                </a:moveTo>
                <a:cubicBezTo>
                  <a:pt x="1555163" y="6629041"/>
                  <a:pt x="1542855" y="6632111"/>
                  <a:pt x="1533546" y="6638250"/>
                </a:cubicBezTo>
                <a:cubicBezTo>
                  <a:pt x="1521618" y="6646231"/>
                  <a:pt x="1515654" y="6656497"/>
                  <a:pt x="1515654" y="6669048"/>
                </a:cubicBezTo>
                <a:cubicBezTo>
                  <a:pt x="1515654" y="6676688"/>
                  <a:pt x="1517722" y="6683441"/>
                  <a:pt x="1521859" y="6689307"/>
                </a:cubicBezTo>
                <a:cubicBezTo>
                  <a:pt x="1524893" y="6693605"/>
                  <a:pt x="1529719" y="6697493"/>
                  <a:pt x="1536338" y="6700972"/>
                </a:cubicBezTo>
                <a:cubicBezTo>
                  <a:pt x="1527720" y="6704314"/>
                  <a:pt x="1521342" y="6709038"/>
                  <a:pt x="1517205" y="6715143"/>
                </a:cubicBezTo>
                <a:cubicBezTo>
                  <a:pt x="1513068" y="6721248"/>
                  <a:pt x="1510999" y="6728700"/>
                  <a:pt x="1510999" y="6737500"/>
                </a:cubicBezTo>
                <a:cubicBezTo>
                  <a:pt x="1510999" y="6746504"/>
                  <a:pt x="1513205" y="6754655"/>
                  <a:pt x="1517619" y="6761954"/>
                </a:cubicBezTo>
                <a:cubicBezTo>
                  <a:pt x="1522031" y="6769253"/>
                  <a:pt x="1528478" y="6774778"/>
                  <a:pt x="1536959" y="6778530"/>
                </a:cubicBezTo>
                <a:cubicBezTo>
                  <a:pt x="1545441" y="6782281"/>
                  <a:pt x="1557714" y="6784157"/>
                  <a:pt x="1573780" y="6784157"/>
                </a:cubicBezTo>
                <a:cubicBezTo>
                  <a:pt x="1582330" y="6784157"/>
                  <a:pt x="1590380" y="6783321"/>
                  <a:pt x="1597931" y="6781650"/>
                </a:cubicBezTo>
                <a:cubicBezTo>
                  <a:pt x="1605481" y="6779979"/>
                  <a:pt x="1611791" y="6777370"/>
                  <a:pt x="1616858" y="6773823"/>
                </a:cubicBezTo>
                <a:cubicBezTo>
                  <a:pt x="1621926" y="6770276"/>
                  <a:pt x="1626201" y="6765245"/>
                  <a:pt x="1629684" y="6758731"/>
                </a:cubicBezTo>
                <a:cubicBezTo>
                  <a:pt x="1633165" y="6752216"/>
                  <a:pt x="1634907" y="6745208"/>
                  <a:pt x="1634907" y="6737704"/>
                </a:cubicBezTo>
                <a:cubicBezTo>
                  <a:pt x="1634907" y="6729928"/>
                  <a:pt x="1632890" y="6722834"/>
                  <a:pt x="1628856" y="6716422"/>
                </a:cubicBezTo>
                <a:cubicBezTo>
                  <a:pt x="1624822" y="6710010"/>
                  <a:pt x="1618703" y="6704860"/>
                  <a:pt x="1610498" y="6700972"/>
                </a:cubicBezTo>
                <a:cubicBezTo>
                  <a:pt x="1616703" y="6696879"/>
                  <a:pt x="1621254" y="6692650"/>
                  <a:pt x="1624150" y="6688284"/>
                </a:cubicBezTo>
                <a:cubicBezTo>
                  <a:pt x="1628012" y="6682418"/>
                  <a:pt x="1629942" y="6676108"/>
                  <a:pt x="1629942" y="6669355"/>
                </a:cubicBezTo>
                <a:cubicBezTo>
                  <a:pt x="1629942" y="6657759"/>
                  <a:pt x="1625097" y="6648141"/>
                  <a:pt x="1615410" y="6640501"/>
                </a:cubicBezTo>
                <a:cubicBezTo>
                  <a:pt x="1605723" y="6632861"/>
                  <a:pt x="1590742" y="6629041"/>
                  <a:pt x="1570470" y="6629041"/>
                </a:cubicBezTo>
                <a:close/>
                <a:moveTo>
                  <a:pt x="11071340" y="6629040"/>
                </a:moveTo>
                <a:cubicBezTo>
                  <a:pt x="11056033" y="6629040"/>
                  <a:pt x="11043725" y="6632110"/>
                  <a:pt x="11034416" y="6638249"/>
                </a:cubicBezTo>
                <a:cubicBezTo>
                  <a:pt x="11022488" y="6646230"/>
                  <a:pt x="11016523" y="6656496"/>
                  <a:pt x="11016523" y="6669047"/>
                </a:cubicBezTo>
                <a:cubicBezTo>
                  <a:pt x="11016523" y="6676687"/>
                  <a:pt x="11018592" y="6683440"/>
                  <a:pt x="11022729" y="6689306"/>
                </a:cubicBezTo>
                <a:cubicBezTo>
                  <a:pt x="11025763" y="6693604"/>
                  <a:pt x="11030590" y="6697492"/>
                  <a:pt x="11037209" y="6700971"/>
                </a:cubicBezTo>
                <a:cubicBezTo>
                  <a:pt x="11028589" y="6704313"/>
                  <a:pt x="11022212" y="6709037"/>
                  <a:pt x="11018075" y="6715142"/>
                </a:cubicBezTo>
                <a:cubicBezTo>
                  <a:pt x="11013937" y="6721247"/>
                  <a:pt x="11011869" y="6728699"/>
                  <a:pt x="11011869" y="6737499"/>
                </a:cubicBezTo>
                <a:cubicBezTo>
                  <a:pt x="11011869" y="6746503"/>
                  <a:pt x="11014076" y="6754654"/>
                  <a:pt x="11018488" y="6761953"/>
                </a:cubicBezTo>
                <a:cubicBezTo>
                  <a:pt x="11022901" y="6769252"/>
                  <a:pt x="11029349" y="6774777"/>
                  <a:pt x="11037830" y="6778529"/>
                </a:cubicBezTo>
                <a:cubicBezTo>
                  <a:pt x="11046310" y="6782280"/>
                  <a:pt x="11058584" y="6784156"/>
                  <a:pt x="11074650" y="6784156"/>
                </a:cubicBezTo>
                <a:cubicBezTo>
                  <a:pt x="11083200" y="6784156"/>
                  <a:pt x="11091250" y="6783320"/>
                  <a:pt x="11098800" y="6781649"/>
                </a:cubicBezTo>
                <a:cubicBezTo>
                  <a:pt x="11106351" y="6779978"/>
                  <a:pt x="11112660" y="6777369"/>
                  <a:pt x="11117728" y="6773822"/>
                </a:cubicBezTo>
                <a:cubicBezTo>
                  <a:pt x="11122796" y="6770275"/>
                  <a:pt x="11127072" y="6765244"/>
                  <a:pt x="11130553" y="6758730"/>
                </a:cubicBezTo>
                <a:cubicBezTo>
                  <a:pt x="11134035" y="6752215"/>
                  <a:pt x="11135776" y="6745207"/>
                  <a:pt x="11135776" y="6737703"/>
                </a:cubicBezTo>
                <a:cubicBezTo>
                  <a:pt x="11135776" y="6729927"/>
                  <a:pt x="11133759" y="6722833"/>
                  <a:pt x="11129726" y="6716421"/>
                </a:cubicBezTo>
                <a:cubicBezTo>
                  <a:pt x="11125692" y="6710009"/>
                  <a:pt x="11119572" y="6704859"/>
                  <a:pt x="11111367" y="6700971"/>
                </a:cubicBezTo>
                <a:cubicBezTo>
                  <a:pt x="11117573" y="6696878"/>
                  <a:pt x="11122124" y="6692649"/>
                  <a:pt x="11125020" y="6688283"/>
                </a:cubicBezTo>
                <a:cubicBezTo>
                  <a:pt x="11128881" y="6682417"/>
                  <a:pt x="11130812" y="6676107"/>
                  <a:pt x="11130812" y="6669354"/>
                </a:cubicBezTo>
                <a:cubicBezTo>
                  <a:pt x="11130812" y="6657758"/>
                  <a:pt x="11125968" y="6648140"/>
                  <a:pt x="11116280" y="6640500"/>
                </a:cubicBezTo>
                <a:cubicBezTo>
                  <a:pt x="11106592" y="6632860"/>
                  <a:pt x="11091612" y="6629040"/>
                  <a:pt x="11071340" y="6629040"/>
                </a:cubicBezTo>
                <a:close/>
                <a:moveTo>
                  <a:pt x="1845847" y="6616106"/>
                </a:moveTo>
                <a:cubicBezTo>
                  <a:pt x="1830057" y="6616106"/>
                  <a:pt x="1817628" y="6618067"/>
                  <a:pt x="1808561" y="6621989"/>
                </a:cubicBezTo>
                <a:cubicBezTo>
                  <a:pt x="1799494" y="6625912"/>
                  <a:pt x="1792702" y="6631300"/>
                  <a:pt x="1788186" y="6638156"/>
                </a:cubicBezTo>
                <a:cubicBezTo>
                  <a:pt x="1783669" y="6645011"/>
                  <a:pt x="1781411" y="6652293"/>
                  <a:pt x="1781411" y="6660001"/>
                </a:cubicBezTo>
                <a:cubicBezTo>
                  <a:pt x="1781411" y="6671734"/>
                  <a:pt x="1785824" y="6681386"/>
                  <a:pt x="1794650" y="6688957"/>
                </a:cubicBezTo>
                <a:cubicBezTo>
                  <a:pt x="1803407" y="6696529"/>
                  <a:pt x="1818059" y="6702600"/>
                  <a:pt x="1838607" y="6707170"/>
                </a:cubicBezTo>
                <a:cubicBezTo>
                  <a:pt x="1851156" y="6709899"/>
                  <a:pt x="1859155" y="6712798"/>
                  <a:pt x="1862602" y="6715867"/>
                </a:cubicBezTo>
                <a:cubicBezTo>
                  <a:pt x="1866050" y="6718937"/>
                  <a:pt x="1867774" y="6722416"/>
                  <a:pt x="1867774" y="6726304"/>
                </a:cubicBezTo>
                <a:cubicBezTo>
                  <a:pt x="1867774" y="6730397"/>
                  <a:pt x="1865964" y="6733995"/>
                  <a:pt x="1862344" y="6737099"/>
                </a:cubicBezTo>
                <a:cubicBezTo>
                  <a:pt x="1858724" y="6740202"/>
                  <a:pt x="1853570" y="6741754"/>
                  <a:pt x="1846881" y="6741754"/>
                </a:cubicBezTo>
                <a:cubicBezTo>
                  <a:pt x="1837917" y="6741754"/>
                  <a:pt x="1831022" y="6738719"/>
                  <a:pt x="1826195" y="6732648"/>
                </a:cubicBezTo>
                <a:cubicBezTo>
                  <a:pt x="1823230" y="6728896"/>
                  <a:pt x="1821265" y="6723439"/>
                  <a:pt x="1820300" y="6716277"/>
                </a:cubicBezTo>
                <a:lnTo>
                  <a:pt x="1775723" y="6719039"/>
                </a:lnTo>
                <a:cubicBezTo>
                  <a:pt x="1777033" y="6734183"/>
                  <a:pt x="1782652" y="6746665"/>
                  <a:pt x="1792581" y="6756488"/>
                </a:cubicBezTo>
                <a:cubicBezTo>
                  <a:pt x="1802510" y="6766311"/>
                  <a:pt x="1820369" y="6771222"/>
                  <a:pt x="1846157" y="6771222"/>
                </a:cubicBezTo>
                <a:cubicBezTo>
                  <a:pt x="1860844" y="6771222"/>
                  <a:pt x="1873014" y="6769125"/>
                  <a:pt x="1882668" y="6764929"/>
                </a:cubicBezTo>
                <a:cubicBezTo>
                  <a:pt x="1892320" y="6760734"/>
                  <a:pt x="1899836" y="6754578"/>
                  <a:pt x="1905215" y="6746461"/>
                </a:cubicBezTo>
                <a:cubicBezTo>
                  <a:pt x="1910593" y="6738344"/>
                  <a:pt x="1913282" y="6729476"/>
                  <a:pt x="1913282" y="6719858"/>
                </a:cubicBezTo>
                <a:cubicBezTo>
                  <a:pt x="1913282" y="6711672"/>
                  <a:pt x="1911265" y="6704271"/>
                  <a:pt x="1907232" y="6697655"/>
                </a:cubicBezTo>
                <a:cubicBezTo>
                  <a:pt x="1903198" y="6691038"/>
                  <a:pt x="1896751" y="6685496"/>
                  <a:pt x="1887891" y="6681028"/>
                </a:cubicBezTo>
                <a:cubicBezTo>
                  <a:pt x="1879030" y="6676560"/>
                  <a:pt x="1864360" y="6672143"/>
                  <a:pt x="1843882" y="6667777"/>
                </a:cubicBezTo>
                <a:cubicBezTo>
                  <a:pt x="1835607" y="6666072"/>
                  <a:pt x="1830367" y="6664230"/>
                  <a:pt x="1828161" y="6662252"/>
                </a:cubicBezTo>
                <a:cubicBezTo>
                  <a:pt x="1825885" y="6660342"/>
                  <a:pt x="1824748" y="6658194"/>
                  <a:pt x="1824748" y="6655806"/>
                </a:cubicBezTo>
                <a:cubicBezTo>
                  <a:pt x="1824748" y="6652532"/>
                  <a:pt x="1826126" y="6649752"/>
                  <a:pt x="1828884" y="6647467"/>
                </a:cubicBezTo>
                <a:cubicBezTo>
                  <a:pt x="1831643" y="6645182"/>
                  <a:pt x="1835746" y="6644039"/>
                  <a:pt x="1841192" y="6644039"/>
                </a:cubicBezTo>
                <a:cubicBezTo>
                  <a:pt x="1847812" y="6644039"/>
                  <a:pt x="1853001" y="6645574"/>
                  <a:pt x="1856759" y="6648644"/>
                </a:cubicBezTo>
                <a:cubicBezTo>
                  <a:pt x="1860516" y="6651713"/>
                  <a:pt x="1862982" y="6656624"/>
                  <a:pt x="1864154" y="6663378"/>
                </a:cubicBezTo>
                <a:lnTo>
                  <a:pt x="1908318" y="6660820"/>
                </a:lnTo>
                <a:cubicBezTo>
                  <a:pt x="1906387" y="6645267"/>
                  <a:pt x="1900336" y="6633927"/>
                  <a:pt x="1890166" y="6626798"/>
                </a:cubicBezTo>
                <a:cubicBezTo>
                  <a:pt x="1879995" y="6619670"/>
                  <a:pt x="1865223" y="6616106"/>
                  <a:pt x="1845847" y="6616106"/>
                </a:cubicBezTo>
                <a:close/>
                <a:moveTo>
                  <a:pt x="15101" y="6612672"/>
                </a:moveTo>
                <a:lnTo>
                  <a:pt x="15101" y="6762672"/>
                </a:lnTo>
                <a:lnTo>
                  <a:pt x="53474" y="6762672"/>
                </a:lnTo>
                <a:lnTo>
                  <a:pt x="53474" y="6648279"/>
                </a:lnTo>
                <a:lnTo>
                  <a:pt x="82984" y="6762672"/>
                </a:lnTo>
                <a:lnTo>
                  <a:pt x="117718" y="6762672"/>
                </a:lnTo>
                <a:lnTo>
                  <a:pt x="147284" y="6648279"/>
                </a:lnTo>
                <a:lnTo>
                  <a:pt x="147284" y="6762672"/>
                </a:lnTo>
                <a:lnTo>
                  <a:pt x="185655" y="6762672"/>
                </a:lnTo>
                <a:lnTo>
                  <a:pt x="185655" y="6612672"/>
                </a:lnTo>
                <a:lnTo>
                  <a:pt x="124075" y="6612672"/>
                </a:lnTo>
                <a:lnTo>
                  <a:pt x="100482" y="6703941"/>
                </a:lnTo>
                <a:lnTo>
                  <a:pt x="76719" y="6612672"/>
                </a:lnTo>
                <a:close/>
                <a:moveTo>
                  <a:pt x="9556476" y="6439774"/>
                </a:moveTo>
                <a:cubicBezTo>
                  <a:pt x="9566337" y="6439774"/>
                  <a:pt x="9574146" y="6443032"/>
                  <a:pt x="9579902" y="6449546"/>
                </a:cubicBezTo>
                <a:cubicBezTo>
                  <a:pt x="9585660" y="6456060"/>
                  <a:pt x="9588539" y="6466377"/>
                  <a:pt x="9588539" y="6480498"/>
                </a:cubicBezTo>
                <a:cubicBezTo>
                  <a:pt x="9588539" y="6497278"/>
                  <a:pt x="9585781" y="6508908"/>
                  <a:pt x="9580265" y="6515388"/>
                </a:cubicBezTo>
                <a:cubicBezTo>
                  <a:pt x="9574749" y="6521869"/>
                  <a:pt x="9566956" y="6525109"/>
                  <a:pt x="9556889" y="6525109"/>
                </a:cubicBezTo>
                <a:cubicBezTo>
                  <a:pt x="9547098" y="6525109"/>
                  <a:pt x="9539358" y="6521801"/>
                  <a:pt x="9533670" y="6515184"/>
                </a:cubicBezTo>
                <a:cubicBezTo>
                  <a:pt x="9527981" y="6508567"/>
                  <a:pt x="9525137" y="6497687"/>
                  <a:pt x="9525137" y="6482544"/>
                </a:cubicBezTo>
                <a:cubicBezTo>
                  <a:pt x="9525137" y="6467264"/>
                  <a:pt x="9527999" y="6456316"/>
                  <a:pt x="9533722" y="6449699"/>
                </a:cubicBezTo>
                <a:cubicBezTo>
                  <a:pt x="9539445" y="6443083"/>
                  <a:pt x="9547030" y="6439774"/>
                  <a:pt x="9556476" y="6439774"/>
                </a:cubicBezTo>
                <a:close/>
                <a:moveTo>
                  <a:pt x="5887269" y="6412027"/>
                </a:moveTo>
                <a:lnTo>
                  <a:pt x="5887269" y="6562027"/>
                </a:lnTo>
                <a:lnTo>
                  <a:pt x="6015107" y="6562027"/>
                </a:lnTo>
                <a:lnTo>
                  <a:pt x="6015107" y="6528057"/>
                </a:lnTo>
                <a:lnTo>
                  <a:pt x="5934226" y="6528057"/>
                </a:lnTo>
                <a:lnTo>
                  <a:pt x="5934226" y="6498487"/>
                </a:lnTo>
                <a:lnTo>
                  <a:pt x="6007143" y="6498487"/>
                </a:lnTo>
                <a:lnTo>
                  <a:pt x="6007143" y="6467893"/>
                </a:lnTo>
                <a:lnTo>
                  <a:pt x="5934226" y="6467893"/>
                </a:lnTo>
                <a:lnTo>
                  <a:pt x="5934226" y="6444053"/>
                </a:lnTo>
                <a:lnTo>
                  <a:pt x="6012832" y="6444053"/>
                </a:lnTo>
                <a:lnTo>
                  <a:pt x="6012832" y="6412027"/>
                </a:lnTo>
                <a:close/>
                <a:moveTo>
                  <a:pt x="9556579" y="6404679"/>
                </a:moveTo>
                <a:cubicBezTo>
                  <a:pt x="9531963" y="6404679"/>
                  <a:pt x="9512760" y="6411500"/>
                  <a:pt x="9498970" y="6425143"/>
                </a:cubicBezTo>
                <a:cubicBezTo>
                  <a:pt x="9485179" y="6438786"/>
                  <a:pt x="9478284" y="6457851"/>
                  <a:pt x="9478284" y="6482339"/>
                </a:cubicBezTo>
                <a:cubicBezTo>
                  <a:pt x="9478284" y="6499870"/>
                  <a:pt x="9481766" y="6514468"/>
                  <a:pt x="9488730" y="6526132"/>
                </a:cubicBezTo>
                <a:cubicBezTo>
                  <a:pt x="9495694" y="6537796"/>
                  <a:pt x="9504779" y="6546323"/>
                  <a:pt x="9515984" y="6551712"/>
                </a:cubicBezTo>
                <a:cubicBezTo>
                  <a:pt x="9527189" y="6557101"/>
                  <a:pt x="9541341" y="6559795"/>
                  <a:pt x="9558441" y="6559795"/>
                </a:cubicBezTo>
                <a:cubicBezTo>
                  <a:pt x="9575266" y="6559795"/>
                  <a:pt x="9589315" y="6556674"/>
                  <a:pt x="9600588" y="6550433"/>
                </a:cubicBezTo>
                <a:cubicBezTo>
                  <a:pt x="9611862" y="6544191"/>
                  <a:pt x="9620481" y="6535460"/>
                  <a:pt x="9626445" y="6524239"/>
                </a:cubicBezTo>
                <a:cubicBezTo>
                  <a:pt x="9632410" y="6513018"/>
                  <a:pt x="9635392" y="6498642"/>
                  <a:pt x="9635392" y="6481111"/>
                </a:cubicBezTo>
                <a:cubicBezTo>
                  <a:pt x="9635392" y="6456964"/>
                  <a:pt x="9628566" y="6438188"/>
                  <a:pt x="9614914" y="6424785"/>
                </a:cubicBezTo>
                <a:cubicBezTo>
                  <a:pt x="9601260" y="6411381"/>
                  <a:pt x="9581816" y="6404679"/>
                  <a:pt x="9556579" y="6404679"/>
                </a:cubicBezTo>
                <a:close/>
                <a:moveTo>
                  <a:pt x="3748102" y="6404478"/>
                </a:moveTo>
                <a:lnTo>
                  <a:pt x="3748102" y="6554478"/>
                </a:lnTo>
                <a:lnTo>
                  <a:pt x="3795161" y="6554478"/>
                </a:lnTo>
                <a:lnTo>
                  <a:pt x="3795161" y="6493189"/>
                </a:lnTo>
                <a:lnTo>
                  <a:pt x="3853908" y="6493189"/>
                </a:lnTo>
                <a:lnTo>
                  <a:pt x="3853908" y="6462902"/>
                </a:lnTo>
                <a:lnTo>
                  <a:pt x="3795161" y="6462902"/>
                </a:lnTo>
                <a:lnTo>
                  <a:pt x="3795161" y="6436709"/>
                </a:lnTo>
                <a:lnTo>
                  <a:pt x="3863941" y="6436709"/>
                </a:lnTo>
                <a:lnTo>
                  <a:pt x="3863941" y="6404478"/>
                </a:lnTo>
                <a:close/>
                <a:moveTo>
                  <a:pt x="1831574" y="6401301"/>
                </a:moveTo>
                <a:lnTo>
                  <a:pt x="1852156" y="6401301"/>
                </a:lnTo>
                <a:cubicBezTo>
                  <a:pt x="1860706" y="6401301"/>
                  <a:pt x="1866533" y="6402597"/>
                  <a:pt x="1869635" y="6405189"/>
                </a:cubicBezTo>
                <a:cubicBezTo>
                  <a:pt x="1872738" y="6407781"/>
                  <a:pt x="1874290" y="6411498"/>
                  <a:pt x="1874290" y="6416341"/>
                </a:cubicBezTo>
                <a:cubicBezTo>
                  <a:pt x="1874290" y="6419616"/>
                  <a:pt x="1873307" y="6422515"/>
                  <a:pt x="1871342" y="6425039"/>
                </a:cubicBezTo>
                <a:cubicBezTo>
                  <a:pt x="1869376" y="6427563"/>
                  <a:pt x="1866843" y="6429131"/>
                  <a:pt x="1863740" y="6429745"/>
                </a:cubicBezTo>
                <a:cubicBezTo>
                  <a:pt x="1857603" y="6431110"/>
                  <a:pt x="1853467" y="6431792"/>
                  <a:pt x="1851329" y="6431792"/>
                </a:cubicBezTo>
                <a:lnTo>
                  <a:pt x="1831574" y="6431792"/>
                </a:lnTo>
                <a:close/>
                <a:moveTo>
                  <a:pt x="9859989" y="6397488"/>
                </a:moveTo>
                <a:lnTo>
                  <a:pt x="9859989" y="6432686"/>
                </a:lnTo>
                <a:lnTo>
                  <a:pt x="9934871" y="6432686"/>
                </a:lnTo>
                <a:cubicBezTo>
                  <a:pt x="9919495" y="6451581"/>
                  <a:pt x="9908256" y="6469316"/>
                  <a:pt x="9901154" y="6485892"/>
                </a:cubicBezTo>
                <a:cubicBezTo>
                  <a:pt x="9894052" y="6502468"/>
                  <a:pt x="9888846" y="6523000"/>
                  <a:pt x="9885536" y="6547488"/>
                </a:cubicBezTo>
                <a:lnTo>
                  <a:pt x="9927529" y="6547488"/>
                </a:lnTo>
                <a:cubicBezTo>
                  <a:pt x="9928907" y="6529889"/>
                  <a:pt x="9931596" y="6514644"/>
                  <a:pt x="9935595" y="6501751"/>
                </a:cubicBezTo>
                <a:cubicBezTo>
                  <a:pt x="9940629" y="6485176"/>
                  <a:pt x="9947490" y="6470135"/>
                  <a:pt x="9956178" y="6456629"/>
                </a:cubicBezTo>
                <a:cubicBezTo>
                  <a:pt x="9963349" y="6445510"/>
                  <a:pt x="9972279" y="6435176"/>
                  <a:pt x="9982966" y="6425626"/>
                </a:cubicBezTo>
                <a:lnTo>
                  <a:pt x="9982966" y="6397488"/>
                </a:lnTo>
                <a:close/>
                <a:moveTo>
                  <a:pt x="5675688" y="6394933"/>
                </a:moveTo>
                <a:cubicBezTo>
                  <a:pt x="5671206" y="6404346"/>
                  <a:pt x="5665000" y="6412259"/>
                  <a:pt x="5657070" y="6418671"/>
                </a:cubicBezTo>
                <a:cubicBezTo>
                  <a:pt x="5649141" y="6425083"/>
                  <a:pt x="5638006" y="6430574"/>
                  <a:pt x="5623663" y="6435144"/>
                </a:cubicBezTo>
                <a:lnTo>
                  <a:pt x="5623663" y="6469319"/>
                </a:lnTo>
                <a:cubicBezTo>
                  <a:pt x="5633385" y="6466386"/>
                  <a:pt x="5641471" y="6463316"/>
                  <a:pt x="5647917" y="6460110"/>
                </a:cubicBezTo>
                <a:cubicBezTo>
                  <a:pt x="5654365" y="6456904"/>
                  <a:pt x="5661035" y="6452709"/>
                  <a:pt x="5667931" y="6447525"/>
                </a:cubicBezTo>
                <a:lnTo>
                  <a:pt x="5667931" y="6547491"/>
                </a:lnTo>
                <a:lnTo>
                  <a:pt x="5710543" y="6547491"/>
                </a:lnTo>
                <a:lnTo>
                  <a:pt x="5710543" y="6394933"/>
                </a:lnTo>
                <a:close/>
                <a:moveTo>
                  <a:pt x="11626000" y="6393633"/>
                </a:moveTo>
                <a:lnTo>
                  <a:pt x="11626000" y="6543633"/>
                </a:lnTo>
                <a:lnTo>
                  <a:pt x="11673059" y="6543633"/>
                </a:lnTo>
                <a:lnTo>
                  <a:pt x="11673059" y="6482344"/>
                </a:lnTo>
                <a:lnTo>
                  <a:pt x="11731806" y="6482344"/>
                </a:lnTo>
                <a:lnTo>
                  <a:pt x="11731806" y="6452057"/>
                </a:lnTo>
                <a:lnTo>
                  <a:pt x="11673059" y="6452057"/>
                </a:lnTo>
                <a:lnTo>
                  <a:pt x="11673059" y="6425864"/>
                </a:lnTo>
                <a:lnTo>
                  <a:pt x="11741839" y="6425864"/>
                </a:lnTo>
                <a:lnTo>
                  <a:pt x="11741839" y="6393633"/>
                </a:lnTo>
                <a:close/>
                <a:moveTo>
                  <a:pt x="7244434" y="6383949"/>
                </a:moveTo>
                <a:lnTo>
                  <a:pt x="7244434" y="6419147"/>
                </a:lnTo>
                <a:lnTo>
                  <a:pt x="7319316" y="6419147"/>
                </a:lnTo>
                <a:cubicBezTo>
                  <a:pt x="7303940" y="6438042"/>
                  <a:pt x="7292700" y="6455777"/>
                  <a:pt x="7285598" y="6472353"/>
                </a:cubicBezTo>
                <a:cubicBezTo>
                  <a:pt x="7278496" y="6488929"/>
                  <a:pt x="7273290" y="6509461"/>
                  <a:pt x="7269981" y="6533949"/>
                </a:cubicBezTo>
                <a:lnTo>
                  <a:pt x="7311972" y="6533949"/>
                </a:lnTo>
                <a:cubicBezTo>
                  <a:pt x="7313352" y="6516350"/>
                  <a:pt x="7316041" y="6501105"/>
                  <a:pt x="7320040" y="6488212"/>
                </a:cubicBezTo>
                <a:cubicBezTo>
                  <a:pt x="7325074" y="6471637"/>
                  <a:pt x="7331934" y="6456596"/>
                  <a:pt x="7340622" y="6443090"/>
                </a:cubicBezTo>
                <a:cubicBezTo>
                  <a:pt x="7347793" y="6431971"/>
                  <a:pt x="7356723" y="6421637"/>
                  <a:pt x="7367411" y="6412087"/>
                </a:cubicBezTo>
                <a:lnTo>
                  <a:pt x="7367411" y="6383949"/>
                </a:lnTo>
                <a:close/>
                <a:moveTo>
                  <a:pt x="1511722" y="6383949"/>
                </a:moveTo>
                <a:lnTo>
                  <a:pt x="1511722" y="6419147"/>
                </a:lnTo>
                <a:lnTo>
                  <a:pt x="1586606" y="6419147"/>
                </a:lnTo>
                <a:cubicBezTo>
                  <a:pt x="1571229" y="6438042"/>
                  <a:pt x="1559990" y="6455777"/>
                  <a:pt x="1552888" y="6472353"/>
                </a:cubicBezTo>
                <a:cubicBezTo>
                  <a:pt x="1545786" y="6488929"/>
                  <a:pt x="1540580" y="6509461"/>
                  <a:pt x="1537270" y="6533949"/>
                </a:cubicBezTo>
                <a:lnTo>
                  <a:pt x="1579262" y="6533949"/>
                </a:lnTo>
                <a:cubicBezTo>
                  <a:pt x="1580641" y="6516350"/>
                  <a:pt x="1583329" y="6501105"/>
                  <a:pt x="1587329" y="6488212"/>
                </a:cubicBezTo>
                <a:cubicBezTo>
                  <a:pt x="1592362" y="6471637"/>
                  <a:pt x="1599224" y="6456596"/>
                  <a:pt x="1607912" y="6443090"/>
                </a:cubicBezTo>
                <a:cubicBezTo>
                  <a:pt x="1615083" y="6431971"/>
                  <a:pt x="1624012" y="6421637"/>
                  <a:pt x="1634699" y="6412087"/>
                </a:cubicBezTo>
                <a:lnTo>
                  <a:pt x="1634699" y="6383949"/>
                </a:lnTo>
                <a:close/>
                <a:moveTo>
                  <a:pt x="11012593" y="6383948"/>
                </a:moveTo>
                <a:lnTo>
                  <a:pt x="11012593" y="6419146"/>
                </a:lnTo>
                <a:lnTo>
                  <a:pt x="11087475" y="6419146"/>
                </a:lnTo>
                <a:cubicBezTo>
                  <a:pt x="11072099" y="6438041"/>
                  <a:pt x="11060860" y="6455776"/>
                  <a:pt x="11053757" y="6472352"/>
                </a:cubicBezTo>
                <a:cubicBezTo>
                  <a:pt x="11046655" y="6488928"/>
                  <a:pt x="11041449" y="6509460"/>
                  <a:pt x="11038140" y="6533948"/>
                </a:cubicBezTo>
                <a:lnTo>
                  <a:pt x="11080132" y="6533948"/>
                </a:lnTo>
                <a:cubicBezTo>
                  <a:pt x="11081511" y="6516349"/>
                  <a:pt x="11084200" y="6501104"/>
                  <a:pt x="11088199" y="6488211"/>
                </a:cubicBezTo>
                <a:cubicBezTo>
                  <a:pt x="11093233" y="6471636"/>
                  <a:pt x="11100093" y="6456595"/>
                  <a:pt x="11108781" y="6443089"/>
                </a:cubicBezTo>
                <a:cubicBezTo>
                  <a:pt x="11115952" y="6431970"/>
                  <a:pt x="11124882" y="6421636"/>
                  <a:pt x="11135570" y="6412086"/>
                </a:cubicBezTo>
                <a:lnTo>
                  <a:pt x="11135570" y="6383948"/>
                </a:lnTo>
                <a:close/>
                <a:moveTo>
                  <a:pt x="1784514" y="6371014"/>
                </a:moveTo>
                <a:lnTo>
                  <a:pt x="1784514" y="6521014"/>
                </a:lnTo>
                <a:lnTo>
                  <a:pt x="1831574" y="6521014"/>
                </a:lnTo>
                <a:lnTo>
                  <a:pt x="1831574" y="6460134"/>
                </a:lnTo>
                <a:lnTo>
                  <a:pt x="1835711" y="6460134"/>
                </a:lnTo>
                <a:cubicBezTo>
                  <a:pt x="1839986" y="6460134"/>
                  <a:pt x="1843813" y="6461294"/>
                  <a:pt x="1847191" y="6463613"/>
                </a:cubicBezTo>
                <a:cubicBezTo>
                  <a:pt x="1849674" y="6465387"/>
                  <a:pt x="1852501" y="6469241"/>
                  <a:pt x="1855672" y="6475175"/>
                </a:cubicBezTo>
                <a:lnTo>
                  <a:pt x="1880717" y="6521014"/>
                </a:lnTo>
                <a:lnTo>
                  <a:pt x="1933658" y="6521014"/>
                </a:lnTo>
                <a:lnTo>
                  <a:pt x="1910968" y="6477549"/>
                </a:lnTo>
                <a:cubicBezTo>
                  <a:pt x="1909865" y="6475364"/>
                  <a:pt x="1907678" y="6472258"/>
                  <a:pt x="1904405" y="6468230"/>
                </a:cubicBezTo>
                <a:cubicBezTo>
                  <a:pt x="1901132" y="6464201"/>
                  <a:pt x="1898634" y="6461573"/>
                  <a:pt x="1896912" y="6460344"/>
                </a:cubicBezTo>
                <a:cubicBezTo>
                  <a:pt x="1894361" y="6458501"/>
                  <a:pt x="1890296" y="6456658"/>
                  <a:pt x="1884715" y="6454814"/>
                </a:cubicBezTo>
                <a:cubicBezTo>
                  <a:pt x="1891683" y="6453245"/>
                  <a:pt x="1897168" y="6451267"/>
                  <a:pt x="1901170" y="6448879"/>
                </a:cubicBezTo>
                <a:cubicBezTo>
                  <a:pt x="1907448" y="6445127"/>
                  <a:pt x="1912381" y="6440233"/>
                  <a:pt x="1915968" y="6434196"/>
                </a:cubicBezTo>
                <a:cubicBezTo>
                  <a:pt x="1919557" y="6428159"/>
                  <a:pt x="1921350" y="6420980"/>
                  <a:pt x="1921350" y="6412658"/>
                </a:cubicBezTo>
                <a:cubicBezTo>
                  <a:pt x="1921350" y="6403108"/>
                  <a:pt x="1919006" y="6395008"/>
                  <a:pt x="1914317" y="6388357"/>
                </a:cubicBezTo>
                <a:cubicBezTo>
                  <a:pt x="1909628" y="6381706"/>
                  <a:pt x="1903457" y="6377153"/>
                  <a:pt x="1895803" y="6374697"/>
                </a:cubicBezTo>
                <a:cubicBezTo>
                  <a:pt x="1888149" y="6372242"/>
                  <a:pt x="1877082" y="6371014"/>
                  <a:pt x="1862602" y="6371014"/>
                </a:cubicBezTo>
                <a:close/>
                <a:moveTo>
                  <a:pt x="15619" y="6365022"/>
                </a:moveTo>
                <a:lnTo>
                  <a:pt x="15619" y="6515022"/>
                </a:lnTo>
                <a:lnTo>
                  <a:pt x="135595" y="6515022"/>
                </a:lnTo>
                <a:lnTo>
                  <a:pt x="135595" y="6478085"/>
                </a:lnTo>
                <a:lnTo>
                  <a:pt x="62472" y="6478085"/>
                </a:lnTo>
                <a:lnTo>
                  <a:pt x="62472" y="6365022"/>
                </a:lnTo>
                <a:close/>
                <a:moveTo>
                  <a:pt x="9924322" y="6225554"/>
                </a:moveTo>
                <a:cubicBezTo>
                  <a:pt x="9930045" y="6225554"/>
                  <a:pt x="9934837" y="6227771"/>
                  <a:pt x="9938698" y="6232205"/>
                </a:cubicBezTo>
                <a:cubicBezTo>
                  <a:pt x="9942560" y="6236639"/>
                  <a:pt x="9944490" y="6243085"/>
                  <a:pt x="9944490" y="6251543"/>
                </a:cubicBezTo>
                <a:cubicBezTo>
                  <a:pt x="9944490" y="6259797"/>
                  <a:pt x="9942629" y="6266005"/>
                  <a:pt x="9938906" y="6270166"/>
                </a:cubicBezTo>
                <a:cubicBezTo>
                  <a:pt x="9935182" y="6274327"/>
                  <a:pt x="9930562" y="6276407"/>
                  <a:pt x="9925046" y="6276407"/>
                </a:cubicBezTo>
                <a:cubicBezTo>
                  <a:pt x="9919047" y="6276407"/>
                  <a:pt x="9913979" y="6274105"/>
                  <a:pt x="9909842" y="6269501"/>
                </a:cubicBezTo>
                <a:cubicBezTo>
                  <a:pt x="9905705" y="6264896"/>
                  <a:pt x="9903636" y="6258535"/>
                  <a:pt x="9903636" y="6250418"/>
                </a:cubicBezTo>
                <a:cubicBezTo>
                  <a:pt x="9903636" y="6242437"/>
                  <a:pt x="9905619" y="6236298"/>
                  <a:pt x="9909583" y="6232000"/>
                </a:cubicBezTo>
                <a:cubicBezTo>
                  <a:pt x="9913548" y="6227703"/>
                  <a:pt x="9918461" y="6225554"/>
                  <a:pt x="9924322" y="6225554"/>
                </a:cubicBezTo>
                <a:close/>
                <a:moveTo>
                  <a:pt x="7308766" y="6212015"/>
                </a:moveTo>
                <a:cubicBezTo>
                  <a:pt x="7314489" y="6212015"/>
                  <a:pt x="7319281" y="6214232"/>
                  <a:pt x="7323143" y="6218666"/>
                </a:cubicBezTo>
                <a:cubicBezTo>
                  <a:pt x="7327004" y="6223100"/>
                  <a:pt x="7328935" y="6229546"/>
                  <a:pt x="7328935" y="6238004"/>
                </a:cubicBezTo>
                <a:cubicBezTo>
                  <a:pt x="7328935" y="6246258"/>
                  <a:pt x="7327073" y="6252466"/>
                  <a:pt x="7323349" y="6256627"/>
                </a:cubicBezTo>
                <a:cubicBezTo>
                  <a:pt x="7319626" y="6260788"/>
                  <a:pt x="7315007" y="6262868"/>
                  <a:pt x="7309490" y="6262868"/>
                </a:cubicBezTo>
                <a:cubicBezTo>
                  <a:pt x="7303491" y="6262868"/>
                  <a:pt x="7298424" y="6260566"/>
                  <a:pt x="7294286" y="6255962"/>
                </a:cubicBezTo>
                <a:cubicBezTo>
                  <a:pt x="7290149" y="6251357"/>
                  <a:pt x="7288081" y="6244996"/>
                  <a:pt x="7288081" y="6236879"/>
                </a:cubicBezTo>
                <a:cubicBezTo>
                  <a:pt x="7288081" y="6228898"/>
                  <a:pt x="7290063" y="6222759"/>
                  <a:pt x="7294028" y="6218461"/>
                </a:cubicBezTo>
                <a:cubicBezTo>
                  <a:pt x="7297992" y="6214164"/>
                  <a:pt x="7302905" y="6212015"/>
                  <a:pt x="7308766" y="6212015"/>
                </a:cubicBezTo>
                <a:close/>
                <a:moveTo>
                  <a:pt x="1576055" y="6212015"/>
                </a:moveTo>
                <a:cubicBezTo>
                  <a:pt x="1581779" y="6212015"/>
                  <a:pt x="1586571" y="6214232"/>
                  <a:pt x="1590433" y="6218666"/>
                </a:cubicBezTo>
                <a:cubicBezTo>
                  <a:pt x="1594293" y="6223100"/>
                  <a:pt x="1596225" y="6229546"/>
                  <a:pt x="1596225" y="6238004"/>
                </a:cubicBezTo>
                <a:cubicBezTo>
                  <a:pt x="1596225" y="6246258"/>
                  <a:pt x="1594363" y="6252466"/>
                  <a:pt x="1590639" y="6256627"/>
                </a:cubicBezTo>
                <a:cubicBezTo>
                  <a:pt x="1586916" y="6260788"/>
                  <a:pt x="1582295" y="6262868"/>
                  <a:pt x="1576779" y="6262868"/>
                </a:cubicBezTo>
                <a:cubicBezTo>
                  <a:pt x="1570781" y="6262868"/>
                  <a:pt x="1565713" y="6260566"/>
                  <a:pt x="1561575" y="6255962"/>
                </a:cubicBezTo>
                <a:cubicBezTo>
                  <a:pt x="1557439" y="6251357"/>
                  <a:pt x="1555369" y="6244996"/>
                  <a:pt x="1555369" y="6236879"/>
                </a:cubicBezTo>
                <a:cubicBezTo>
                  <a:pt x="1555369" y="6228898"/>
                  <a:pt x="1557352" y="6222759"/>
                  <a:pt x="1561317" y="6218461"/>
                </a:cubicBezTo>
                <a:cubicBezTo>
                  <a:pt x="1565282" y="6214164"/>
                  <a:pt x="1570195" y="6212015"/>
                  <a:pt x="1576055" y="6212015"/>
                </a:cubicBezTo>
                <a:close/>
                <a:moveTo>
                  <a:pt x="11076926" y="6212014"/>
                </a:moveTo>
                <a:cubicBezTo>
                  <a:pt x="11082648" y="6212014"/>
                  <a:pt x="11087441" y="6214231"/>
                  <a:pt x="11091302" y="6218665"/>
                </a:cubicBezTo>
                <a:cubicBezTo>
                  <a:pt x="11095163" y="6223099"/>
                  <a:pt x="11097094" y="6229545"/>
                  <a:pt x="11097094" y="6238003"/>
                </a:cubicBezTo>
                <a:cubicBezTo>
                  <a:pt x="11097094" y="6246257"/>
                  <a:pt x="11095232" y="6252465"/>
                  <a:pt x="11091509" y="6256626"/>
                </a:cubicBezTo>
                <a:cubicBezTo>
                  <a:pt x="11087785" y="6260787"/>
                  <a:pt x="11083166" y="6262867"/>
                  <a:pt x="11077650" y="6262867"/>
                </a:cubicBezTo>
                <a:cubicBezTo>
                  <a:pt x="11071650" y="6262867"/>
                  <a:pt x="11066583" y="6260565"/>
                  <a:pt x="11062446" y="6255961"/>
                </a:cubicBezTo>
                <a:cubicBezTo>
                  <a:pt x="11058308" y="6251356"/>
                  <a:pt x="11056240" y="6244995"/>
                  <a:pt x="11056240" y="6236878"/>
                </a:cubicBezTo>
                <a:cubicBezTo>
                  <a:pt x="11056240" y="6228897"/>
                  <a:pt x="11058222" y="6222758"/>
                  <a:pt x="11062187" y="6218460"/>
                </a:cubicBezTo>
                <a:cubicBezTo>
                  <a:pt x="11066151" y="6214163"/>
                  <a:pt x="11071065" y="6212014"/>
                  <a:pt x="11076926" y="6212014"/>
                </a:cubicBezTo>
                <a:close/>
                <a:moveTo>
                  <a:pt x="5934847" y="6198347"/>
                </a:moveTo>
                <a:lnTo>
                  <a:pt x="5946535" y="6198347"/>
                </a:lnTo>
                <a:cubicBezTo>
                  <a:pt x="5958670" y="6198347"/>
                  <a:pt x="5967359" y="6201280"/>
                  <a:pt x="5972598" y="6207147"/>
                </a:cubicBezTo>
                <a:cubicBezTo>
                  <a:pt x="5977838" y="6213013"/>
                  <a:pt x="5980459" y="6223893"/>
                  <a:pt x="5980459" y="6239786"/>
                </a:cubicBezTo>
                <a:cubicBezTo>
                  <a:pt x="5980459" y="6251792"/>
                  <a:pt x="5979286" y="6260472"/>
                  <a:pt x="5976942" y="6265827"/>
                </a:cubicBezTo>
                <a:cubicBezTo>
                  <a:pt x="5974598" y="6271181"/>
                  <a:pt x="5971357" y="6274933"/>
                  <a:pt x="5967220" y="6277082"/>
                </a:cubicBezTo>
                <a:cubicBezTo>
                  <a:pt x="5963082" y="6279231"/>
                  <a:pt x="5956120" y="6280305"/>
                  <a:pt x="5946328" y="6280305"/>
                </a:cubicBezTo>
                <a:lnTo>
                  <a:pt x="5934847" y="6280305"/>
                </a:lnTo>
                <a:close/>
                <a:moveTo>
                  <a:pt x="5676619" y="6175012"/>
                </a:moveTo>
                <a:cubicBezTo>
                  <a:pt x="5683445" y="6175012"/>
                  <a:pt x="5688564" y="6178439"/>
                  <a:pt x="5691978" y="6185295"/>
                </a:cubicBezTo>
                <a:cubicBezTo>
                  <a:pt x="5695391" y="6192150"/>
                  <a:pt x="5697098" y="6205537"/>
                  <a:pt x="5697098" y="6225455"/>
                </a:cubicBezTo>
                <a:cubicBezTo>
                  <a:pt x="5697098" y="6239029"/>
                  <a:pt x="5696357" y="6249022"/>
                  <a:pt x="5694874" y="6255435"/>
                </a:cubicBezTo>
                <a:cubicBezTo>
                  <a:pt x="5693391" y="6261847"/>
                  <a:pt x="5691081" y="6266536"/>
                  <a:pt x="5687944" y="6269503"/>
                </a:cubicBezTo>
                <a:cubicBezTo>
                  <a:pt x="5684807" y="6272471"/>
                  <a:pt x="5681100" y="6273954"/>
                  <a:pt x="5676825" y="6273954"/>
                </a:cubicBezTo>
                <a:cubicBezTo>
                  <a:pt x="5670344" y="6273954"/>
                  <a:pt x="5665397" y="6270458"/>
                  <a:pt x="5661983" y="6263467"/>
                </a:cubicBezTo>
                <a:cubicBezTo>
                  <a:pt x="5658570" y="6256475"/>
                  <a:pt x="5656864" y="6243429"/>
                  <a:pt x="5656864" y="6224329"/>
                </a:cubicBezTo>
                <a:cubicBezTo>
                  <a:pt x="5656864" y="6205434"/>
                  <a:pt x="5658415" y="6192491"/>
                  <a:pt x="5661518" y="6185499"/>
                </a:cubicBezTo>
                <a:cubicBezTo>
                  <a:pt x="5664622" y="6178507"/>
                  <a:pt x="5669654" y="6175012"/>
                  <a:pt x="5676619" y="6175012"/>
                </a:cubicBezTo>
                <a:close/>
                <a:moveTo>
                  <a:pt x="5887994" y="6164377"/>
                </a:moveTo>
                <a:lnTo>
                  <a:pt x="5887994" y="6314377"/>
                </a:lnTo>
                <a:lnTo>
                  <a:pt x="5957600" y="6314377"/>
                </a:lnTo>
                <a:cubicBezTo>
                  <a:pt x="5965944" y="6314377"/>
                  <a:pt x="5975253" y="6313013"/>
                  <a:pt x="5985527" y="6310284"/>
                </a:cubicBezTo>
                <a:cubicBezTo>
                  <a:pt x="5993043" y="6308306"/>
                  <a:pt x="6000076" y="6304333"/>
                  <a:pt x="6006626" y="6298364"/>
                </a:cubicBezTo>
                <a:cubicBezTo>
                  <a:pt x="6013176" y="6292396"/>
                  <a:pt x="6018296" y="6284995"/>
                  <a:pt x="6021985" y="6276161"/>
                </a:cubicBezTo>
                <a:cubicBezTo>
                  <a:pt x="6025674" y="6267327"/>
                  <a:pt x="6027518" y="6254896"/>
                  <a:pt x="6027518" y="6238866"/>
                </a:cubicBezTo>
                <a:cubicBezTo>
                  <a:pt x="6027518" y="6228634"/>
                  <a:pt x="6026278" y="6218947"/>
                  <a:pt x="6023795" y="6209807"/>
                </a:cubicBezTo>
                <a:cubicBezTo>
                  <a:pt x="6021313" y="6200666"/>
                  <a:pt x="6017314" y="6192651"/>
                  <a:pt x="6011798" y="6185762"/>
                </a:cubicBezTo>
                <a:cubicBezTo>
                  <a:pt x="6006282" y="6178872"/>
                  <a:pt x="5999300" y="6173586"/>
                  <a:pt x="5990853" y="6169902"/>
                </a:cubicBezTo>
                <a:cubicBezTo>
                  <a:pt x="5982406" y="6166219"/>
                  <a:pt x="5971323" y="6164377"/>
                  <a:pt x="5957600" y="6164377"/>
                </a:cubicBezTo>
                <a:close/>
                <a:moveTo>
                  <a:pt x="9484490" y="6159587"/>
                </a:moveTo>
                <a:lnTo>
                  <a:pt x="9484490" y="6309587"/>
                </a:lnTo>
                <a:lnTo>
                  <a:pt x="9528551" y="6309587"/>
                </a:lnTo>
                <a:lnTo>
                  <a:pt x="9528551" y="6227226"/>
                </a:lnTo>
                <a:lnTo>
                  <a:pt x="9585333" y="6309587"/>
                </a:lnTo>
                <a:lnTo>
                  <a:pt x="9629497" y="6309587"/>
                </a:lnTo>
                <a:lnTo>
                  <a:pt x="9629497" y="6159587"/>
                </a:lnTo>
                <a:lnTo>
                  <a:pt x="9585333" y="6159587"/>
                </a:lnTo>
                <a:lnTo>
                  <a:pt x="9585333" y="6242574"/>
                </a:lnTo>
                <a:lnTo>
                  <a:pt x="9528240" y="6159587"/>
                </a:lnTo>
                <a:close/>
                <a:moveTo>
                  <a:pt x="3747791" y="6156828"/>
                </a:moveTo>
                <a:lnTo>
                  <a:pt x="3747791" y="6306828"/>
                </a:lnTo>
                <a:lnTo>
                  <a:pt x="3875628" y="6306828"/>
                </a:lnTo>
                <a:lnTo>
                  <a:pt x="3875628" y="6272858"/>
                </a:lnTo>
                <a:lnTo>
                  <a:pt x="3794748" y="6272858"/>
                </a:lnTo>
                <a:lnTo>
                  <a:pt x="3794748" y="6243288"/>
                </a:lnTo>
                <a:lnTo>
                  <a:pt x="3867665" y="6243288"/>
                </a:lnTo>
                <a:lnTo>
                  <a:pt x="3867665" y="6212694"/>
                </a:lnTo>
                <a:lnTo>
                  <a:pt x="3794748" y="6212694"/>
                </a:lnTo>
                <a:lnTo>
                  <a:pt x="3794748" y="6188854"/>
                </a:lnTo>
                <a:lnTo>
                  <a:pt x="3873353" y="6188854"/>
                </a:lnTo>
                <a:lnTo>
                  <a:pt x="3873353" y="6156828"/>
                </a:lnTo>
                <a:close/>
                <a:moveTo>
                  <a:pt x="1856190" y="6155901"/>
                </a:moveTo>
                <a:cubicBezTo>
                  <a:pt x="1866188" y="6155901"/>
                  <a:pt x="1874031" y="6159142"/>
                  <a:pt x="1879720" y="6165622"/>
                </a:cubicBezTo>
                <a:cubicBezTo>
                  <a:pt x="1885408" y="6172102"/>
                  <a:pt x="1888253" y="6182914"/>
                  <a:pt x="1888253" y="6198057"/>
                </a:cubicBezTo>
                <a:cubicBezTo>
                  <a:pt x="1888253" y="6211222"/>
                  <a:pt x="1886391" y="6221113"/>
                  <a:pt x="1882668" y="6227730"/>
                </a:cubicBezTo>
                <a:cubicBezTo>
                  <a:pt x="1880806" y="6226570"/>
                  <a:pt x="1879081" y="6225445"/>
                  <a:pt x="1877496" y="6224353"/>
                </a:cubicBezTo>
                <a:cubicBezTo>
                  <a:pt x="1870808" y="6219715"/>
                  <a:pt x="1866308" y="6216850"/>
                  <a:pt x="1863999" y="6215758"/>
                </a:cubicBezTo>
                <a:cubicBezTo>
                  <a:pt x="1861689" y="6214667"/>
                  <a:pt x="1858465" y="6213746"/>
                  <a:pt x="1854328" y="6212996"/>
                </a:cubicBezTo>
                <a:lnTo>
                  <a:pt x="1846984" y="6229674"/>
                </a:lnTo>
                <a:cubicBezTo>
                  <a:pt x="1855466" y="6233016"/>
                  <a:pt x="1861672" y="6236563"/>
                  <a:pt x="1865602" y="6240315"/>
                </a:cubicBezTo>
                <a:cubicBezTo>
                  <a:pt x="1862774" y="6240929"/>
                  <a:pt x="1859775" y="6241236"/>
                  <a:pt x="1856603" y="6241236"/>
                </a:cubicBezTo>
                <a:cubicBezTo>
                  <a:pt x="1846743" y="6241236"/>
                  <a:pt x="1838986" y="6237928"/>
                  <a:pt x="1833332" y="6231311"/>
                </a:cubicBezTo>
                <a:cubicBezTo>
                  <a:pt x="1827678" y="6224694"/>
                  <a:pt x="1824851" y="6213200"/>
                  <a:pt x="1824851" y="6196829"/>
                </a:cubicBezTo>
                <a:cubicBezTo>
                  <a:pt x="1824851" y="6182777"/>
                  <a:pt x="1827747" y="6172443"/>
                  <a:pt x="1833539" y="6165826"/>
                </a:cubicBezTo>
                <a:cubicBezTo>
                  <a:pt x="1839331" y="6159210"/>
                  <a:pt x="1846881" y="6155901"/>
                  <a:pt x="1856190" y="6155901"/>
                </a:cubicBezTo>
                <a:close/>
                <a:moveTo>
                  <a:pt x="5678066" y="6147283"/>
                </a:moveTo>
                <a:cubicBezTo>
                  <a:pt x="5656830" y="6147283"/>
                  <a:pt x="5641022" y="6152979"/>
                  <a:pt x="5630645" y="6164370"/>
                </a:cubicBezTo>
                <a:cubicBezTo>
                  <a:pt x="5620268" y="6175762"/>
                  <a:pt x="5615079" y="6195714"/>
                  <a:pt x="5615079" y="6224227"/>
                </a:cubicBezTo>
                <a:cubicBezTo>
                  <a:pt x="5615079" y="6235823"/>
                  <a:pt x="5616096" y="6246413"/>
                  <a:pt x="5618130" y="6255997"/>
                </a:cubicBezTo>
                <a:cubicBezTo>
                  <a:pt x="5620163" y="6265581"/>
                  <a:pt x="5623008" y="6273136"/>
                  <a:pt x="5626662" y="6278661"/>
                </a:cubicBezTo>
                <a:cubicBezTo>
                  <a:pt x="5631697" y="6286437"/>
                  <a:pt x="5638143" y="6292338"/>
                  <a:pt x="5646005" y="6296362"/>
                </a:cubicBezTo>
                <a:cubicBezTo>
                  <a:pt x="5653864" y="6300387"/>
                  <a:pt x="5664172" y="6302399"/>
                  <a:pt x="5676929" y="6302399"/>
                </a:cubicBezTo>
                <a:cubicBezTo>
                  <a:pt x="5699684" y="6302399"/>
                  <a:pt x="5715715" y="6296089"/>
                  <a:pt x="5725023" y="6283470"/>
                </a:cubicBezTo>
                <a:cubicBezTo>
                  <a:pt x="5734332" y="6270851"/>
                  <a:pt x="5738986" y="6250933"/>
                  <a:pt x="5738986" y="6223716"/>
                </a:cubicBezTo>
                <a:cubicBezTo>
                  <a:pt x="5738986" y="6211574"/>
                  <a:pt x="5737573" y="6199909"/>
                  <a:pt x="5734746" y="6188722"/>
                </a:cubicBezTo>
                <a:cubicBezTo>
                  <a:pt x="5733298" y="6182856"/>
                  <a:pt x="5731384" y="6177723"/>
                  <a:pt x="5729006" y="6173323"/>
                </a:cubicBezTo>
                <a:cubicBezTo>
                  <a:pt x="5726626" y="6168924"/>
                  <a:pt x="5723368" y="6164728"/>
                  <a:pt x="5719232" y="6160738"/>
                </a:cubicBezTo>
                <a:cubicBezTo>
                  <a:pt x="5715094" y="6156748"/>
                  <a:pt x="5709750" y="6153507"/>
                  <a:pt x="5703200" y="6151018"/>
                </a:cubicBezTo>
                <a:cubicBezTo>
                  <a:pt x="5696650" y="6148528"/>
                  <a:pt x="5688272" y="6147283"/>
                  <a:pt x="5678066" y="6147283"/>
                </a:cubicBezTo>
                <a:close/>
                <a:moveTo>
                  <a:pt x="9924633" y="6147280"/>
                </a:moveTo>
                <a:cubicBezTo>
                  <a:pt x="9904223" y="6147280"/>
                  <a:pt x="9888259" y="6153573"/>
                  <a:pt x="9876745" y="6166158"/>
                </a:cubicBezTo>
                <a:cubicBezTo>
                  <a:pt x="9865229" y="6178743"/>
                  <a:pt x="9859472" y="6198576"/>
                  <a:pt x="9859472" y="6225657"/>
                </a:cubicBezTo>
                <a:cubicBezTo>
                  <a:pt x="9859472" y="6244142"/>
                  <a:pt x="9862213" y="6258996"/>
                  <a:pt x="9867695" y="6270217"/>
                </a:cubicBezTo>
                <a:cubicBezTo>
                  <a:pt x="9873177" y="6281438"/>
                  <a:pt x="9880502" y="6289606"/>
                  <a:pt x="9889674" y="6294722"/>
                </a:cubicBezTo>
                <a:cubicBezTo>
                  <a:pt x="9898844" y="6299838"/>
                  <a:pt x="9911014" y="6302396"/>
                  <a:pt x="9926183" y="6302396"/>
                </a:cubicBezTo>
                <a:cubicBezTo>
                  <a:pt x="9938801" y="6302396"/>
                  <a:pt x="9949300" y="6300299"/>
                  <a:pt x="9957678" y="6296104"/>
                </a:cubicBezTo>
                <a:cubicBezTo>
                  <a:pt x="9966056" y="6291908"/>
                  <a:pt x="9972606" y="6285718"/>
                  <a:pt x="9977329" y="6277533"/>
                </a:cubicBezTo>
                <a:cubicBezTo>
                  <a:pt x="9982052" y="6269347"/>
                  <a:pt x="9984414" y="6260309"/>
                  <a:pt x="9984414" y="6250418"/>
                </a:cubicBezTo>
                <a:cubicBezTo>
                  <a:pt x="9984414" y="6235752"/>
                  <a:pt x="9979743" y="6223644"/>
                  <a:pt x="9970399" y="6214095"/>
                </a:cubicBezTo>
                <a:cubicBezTo>
                  <a:pt x="9961056" y="6204545"/>
                  <a:pt x="9949628" y="6199770"/>
                  <a:pt x="9936113" y="6199770"/>
                </a:cubicBezTo>
                <a:cubicBezTo>
                  <a:pt x="9929149" y="6199770"/>
                  <a:pt x="9923012" y="6200981"/>
                  <a:pt x="9917702" y="6203402"/>
                </a:cubicBezTo>
                <a:cubicBezTo>
                  <a:pt x="9912393" y="6205824"/>
                  <a:pt x="9907222" y="6209558"/>
                  <a:pt x="9902188" y="6214606"/>
                </a:cubicBezTo>
                <a:cubicBezTo>
                  <a:pt x="9903498" y="6198508"/>
                  <a:pt x="9905533" y="6188003"/>
                  <a:pt x="9908290" y="6183092"/>
                </a:cubicBezTo>
                <a:cubicBezTo>
                  <a:pt x="9912083" y="6176270"/>
                  <a:pt x="9917392" y="6172860"/>
                  <a:pt x="9924218" y="6172860"/>
                </a:cubicBezTo>
                <a:cubicBezTo>
                  <a:pt x="9928011" y="6172860"/>
                  <a:pt x="9931200" y="6174054"/>
                  <a:pt x="9933786" y="6176441"/>
                </a:cubicBezTo>
                <a:cubicBezTo>
                  <a:pt x="9936371" y="6178828"/>
                  <a:pt x="9938216" y="6182921"/>
                  <a:pt x="9939319" y="6188719"/>
                </a:cubicBezTo>
                <a:lnTo>
                  <a:pt x="9981207" y="6183603"/>
                </a:lnTo>
                <a:cubicBezTo>
                  <a:pt x="9978794" y="6175554"/>
                  <a:pt x="9975278" y="6168869"/>
                  <a:pt x="9970658" y="6163549"/>
                </a:cubicBezTo>
                <a:cubicBezTo>
                  <a:pt x="9966038" y="6158228"/>
                  <a:pt x="9960229" y="6154187"/>
                  <a:pt x="9953230" y="6151424"/>
                </a:cubicBezTo>
                <a:cubicBezTo>
                  <a:pt x="9946231" y="6148661"/>
                  <a:pt x="9936699" y="6147280"/>
                  <a:pt x="9924633" y="6147280"/>
                </a:cubicBezTo>
                <a:close/>
                <a:moveTo>
                  <a:pt x="11625689" y="6145983"/>
                </a:moveTo>
                <a:lnTo>
                  <a:pt x="11625689" y="6295983"/>
                </a:lnTo>
                <a:lnTo>
                  <a:pt x="11753526" y="6295983"/>
                </a:lnTo>
                <a:lnTo>
                  <a:pt x="11753526" y="6262013"/>
                </a:lnTo>
                <a:lnTo>
                  <a:pt x="11672646" y="6262013"/>
                </a:lnTo>
                <a:lnTo>
                  <a:pt x="11672646" y="6232443"/>
                </a:lnTo>
                <a:lnTo>
                  <a:pt x="11745563" y="6232443"/>
                </a:lnTo>
                <a:lnTo>
                  <a:pt x="11745563" y="6201849"/>
                </a:lnTo>
                <a:lnTo>
                  <a:pt x="11672646" y="6201849"/>
                </a:lnTo>
                <a:lnTo>
                  <a:pt x="11672646" y="6178009"/>
                </a:lnTo>
                <a:lnTo>
                  <a:pt x="11751251" y="6178009"/>
                </a:lnTo>
                <a:lnTo>
                  <a:pt x="11751251" y="6145983"/>
                </a:lnTo>
                <a:close/>
                <a:moveTo>
                  <a:pt x="7309076" y="6133741"/>
                </a:moveTo>
                <a:cubicBezTo>
                  <a:pt x="7288666" y="6133741"/>
                  <a:pt x="7272704" y="6140034"/>
                  <a:pt x="7261189" y="6152619"/>
                </a:cubicBezTo>
                <a:cubicBezTo>
                  <a:pt x="7249674" y="6165204"/>
                  <a:pt x="7243916" y="6185037"/>
                  <a:pt x="7243916" y="6212118"/>
                </a:cubicBezTo>
                <a:cubicBezTo>
                  <a:pt x="7243916" y="6230603"/>
                  <a:pt x="7246658" y="6245457"/>
                  <a:pt x="7252139" y="6256678"/>
                </a:cubicBezTo>
                <a:cubicBezTo>
                  <a:pt x="7257621" y="6267899"/>
                  <a:pt x="7264947" y="6276067"/>
                  <a:pt x="7274117" y="6281183"/>
                </a:cubicBezTo>
                <a:cubicBezTo>
                  <a:pt x="7283288" y="6286299"/>
                  <a:pt x="7295458" y="6288857"/>
                  <a:pt x="7310628" y="6288857"/>
                </a:cubicBezTo>
                <a:cubicBezTo>
                  <a:pt x="7323246" y="6288857"/>
                  <a:pt x="7333745" y="6286760"/>
                  <a:pt x="7342121" y="6282565"/>
                </a:cubicBezTo>
                <a:cubicBezTo>
                  <a:pt x="7350499" y="6278369"/>
                  <a:pt x="7357050" y="6272179"/>
                  <a:pt x="7361773" y="6263994"/>
                </a:cubicBezTo>
                <a:cubicBezTo>
                  <a:pt x="7366497" y="6255808"/>
                  <a:pt x="7368858" y="6246770"/>
                  <a:pt x="7368858" y="6236879"/>
                </a:cubicBezTo>
                <a:cubicBezTo>
                  <a:pt x="7368858" y="6222213"/>
                  <a:pt x="7364187" y="6210105"/>
                  <a:pt x="7354844" y="6200556"/>
                </a:cubicBezTo>
                <a:cubicBezTo>
                  <a:pt x="7345501" y="6191006"/>
                  <a:pt x="7334072" y="6186231"/>
                  <a:pt x="7320557" y="6186231"/>
                </a:cubicBezTo>
                <a:cubicBezTo>
                  <a:pt x="7313592" y="6186231"/>
                  <a:pt x="7307456" y="6187442"/>
                  <a:pt x="7302147" y="6189863"/>
                </a:cubicBezTo>
                <a:cubicBezTo>
                  <a:pt x="7296838" y="6192285"/>
                  <a:pt x="7291666" y="6196019"/>
                  <a:pt x="7286632" y="6201067"/>
                </a:cubicBezTo>
                <a:cubicBezTo>
                  <a:pt x="7287942" y="6184969"/>
                  <a:pt x="7289976" y="6174464"/>
                  <a:pt x="7292735" y="6169553"/>
                </a:cubicBezTo>
                <a:cubicBezTo>
                  <a:pt x="7296527" y="6162731"/>
                  <a:pt x="7301836" y="6159321"/>
                  <a:pt x="7308663" y="6159321"/>
                </a:cubicBezTo>
                <a:cubicBezTo>
                  <a:pt x="7312455" y="6159321"/>
                  <a:pt x="7315644" y="6160515"/>
                  <a:pt x="7318230" y="6162902"/>
                </a:cubicBezTo>
                <a:cubicBezTo>
                  <a:pt x="7320816" y="6165289"/>
                  <a:pt x="7322660" y="6169382"/>
                  <a:pt x="7323763" y="6175180"/>
                </a:cubicBezTo>
                <a:lnTo>
                  <a:pt x="7365652" y="6170064"/>
                </a:lnTo>
                <a:cubicBezTo>
                  <a:pt x="7363239" y="6162015"/>
                  <a:pt x="7359722" y="6155330"/>
                  <a:pt x="7355103" y="6150010"/>
                </a:cubicBezTo>
                <a:cubicBezTo>
                  <a:pt x="7350482" y="6144689"/>
                  <a:pt x="7344673" y="6140648"/>
                  <a:pt x="7337675" y="6137885"/>
                </a:cubicBezTo>
                <a:cubicBezTo>
                  <a:pt x="7330676" y="6135122"/>
                  <a:pt x="7321143" y="6133741"/>
                  <a:pt x="7309076" y="6133741"/>
                </a:cubicBezTo>
                <a:close/>
                <a:moveTo>
                  <a:pt x="1576366" y="6133741"/>
                </a:moveTo>
                <a:cubicBezTo>
                  <a:pt x="1555956" y="6133741"/>
                  <a:pt x="1539994" y="6140034"/>
                  <a:pt x="1528478" y="6152619"/>
                </a:cubicBezTo>
                <a:cubicBezTo>
                  <a:pt x="1516964" y="6165204"/>
                  <a:pt x="1511206" y="6185037"/>
                  <a:pt x="1511206" y="6212118"/>
                </a:cubicBezTo>
                <a:cubicBezTo>
                  <a:pt x="1511206" y="6230603"/>
                  <a:pt x="1513946" y="6245457"/>
                  <a:pt x="1519428" y="6256678"/>
                </a:cubicBezTo>
                <a:cubicBezTo>
                  <a:pt x="1524910" y="6267899"/>
                  <a:pt x="1532236" y="6276067"/>
                  <a:pt x="1541407" y="6281183"/>
                </a:cubicBezTo>
                <a:cubicBezTo>
                  <a:pt x="1550577" y="6286299"/>
                  <a:pt x="1562748" y="6288857"/>
                  <a:pt x="1577917" y="6288857"/>
                </a:cubicBezTo>
                <a:cubicBezTo>
                  <a:pt x="1590536" y="6288857"/>
                  <a:pt x="1601033" y="6286760"/>
                  <a:pt x="1609411" y="6282565"/>
                </a:cubicBezTo>
                <a:cubicBezTo>
                  <a:pt x="1617789" y="6278369"/>
                  <a:pt x="1624339" y="6272179"/>
                  <a:pt x="1629063" y="6263994"/>
                </a:cubicBezTo>
                <a:cubicBezTo>
                  <a:pt x="1633785" y="6255808"/>
                  <a:pt x="1636148" y="6246770"/>
                  <a:pt x="1636148" y="6236879"/>
                </a:cubicBezTo>
                <a:cubicBezTo>
                  <a:pt x="1636148" y="6222213"/>
                  <a:pt x="1631476" y="6210105"/>
                  <a:pt x="1622134" y="6200556"/>
                </a:cubicBezTo>
                <a:cubicBezTo>
                  <a:pt x="1612790" y="6191006"/>
                  <a:pt x="1601361" y="6186231"/>
                  <a:pt x="1587847" y="6186231"/>
                </a:cubicBezTo>
                <a:cubicBezTo>
                  <a:pt x="1580882" y="6186231"/>
                  <a:pt x="1574745" y="6187442"/>
                  <a:pt x="1569436" y="6189863"/>
                </a:cubicBezTo>
                <a:cubicBezTo>
                  <a:pt x="1564127" y="6192285"/>
                  <a:pt x="1558955" y="6196019"/>
                  <a:pt x="1553922" y="6201067"/>
                </a:cubicBezTo>
                <a:cubicBezTo>
                  <a:pt x="1555232" y="6184969"/>
                  <a:pt x="1557266" y="6174464"/>
                  <a:pt x="1560025" y="6169553"/>
                </a:cubicBezTo>
                <a:cubicBezTo>
                  <a:pt x="1563816" y="6162731"/>
                  <a:pt x="1569126" y="6159321"/>
                  <a:pt x="1575952" y="6159321"/>
                </a:cubicBezTo>
                <a:cubicBezTo>
                  <a:pt x="1579745" y="6159321"/>
                  <a:pt x="1582933" y="6160515"/>
                  <a:pt x="1585519" y="6162902"/>
                </a:cubicBezTo>
                <a:cubicBezTo>
                  <a:pt x="1588105" y="6165289"/>
                  <a:pt x="1589949" y="6169382"/>
                  <a:pt x="1591052" y="6175180"/>
                </a:cubicBezTo>
                <a:lnTo>
                  <a:pt x="1632942" y="6170064"/>
                </a:lnTo>
                <a:cubicBezTo>
                  <a:pt x="1630528" y="6162015"/>
                  <a:pt x="1627012" y="6155330"/>
                  <a:pt x="1622391" y="6150010"/>
                </a:cubicBezTo>
                <a:cubicBezTo>
                  <a:pt x="1617772" y="6144689"/>
                  <a:pt x="1611962" y="6140648"/>
                  <a:pt x="1604963" y="6137885"/>
                </a:cubicBezTo>
                <a:cubicBezTo>
                  <a:pt x="1597965" y="6135122"/>
                  <a:pt x="1588432" y="6133741"/>
                  <a:pt x="1576366" y="6133741"/>
                </a:cubicBezTo>
                <a:close/>
                <a:moveTo>
                  <a:pt x="11077236" y="6133740"/>
                </a:moveTo>
                <a:cubicBezTo>
                  <a:pt x="11056826" y="6133740"/>
                  <a:pt x="11040863" y="6140033"/>
                  <a:pt x="11029349" y="6152618"/>
                </a:cubicBezTo>
                <a:cubicBezTo>
                  <a:pt x="11017833" y="6165203"/>
                  <a:pt x="11012075" y="6185036"/>
                  <a:pt x="11012075" y="6212117"/>
                </a:cubicBezTo>
                <a:cubicBezTo>
                  <a:pt x="11012075" y="6230602"/>
                  <a:pt x="11014817" y="6245456"/>
                  <a:pt x="11020299" y="6256677"/>
                </a:cubicBezTo>
                <a:cubicBezTo>
                  <a:pt x="11025780" y="6267898"/>
                  <a:pt x="11033106" y="6276066"/>
                  <a:pt x="11042277" y="6281182"/>
                </a:cubicBezTo>
                <a:cubicBezTo>
                  <a:pt x="11051448" y="6286298"/>
                  <a:pt x="11063618" y="6288856"/>
                  <a:pt x="11078787" y="6288856"/>
                </a:cubicBezTo>
                <a:cubicBezTo>
                  <a:pt x="11091405" y="6288856"/>
                  <a:pt x="11101904" y="6286759"/>
                  <a:pt x="11110282" y="6282564"/>
                </a:cubicBezTo>
                <a:cubicBezTo>
                  <a:pt x="11118659" y="6278368"/>
                  <a:pt x="11125210" y="6272178"/>
                  <a:pt x="11129932" y="6263993"/>
                </a:cubicBezTo>
                <a:cubicBezTo>
                  <a:pt x="11134656" y="6255807"/>
                  <a:pt x="11137017" y="6246769"/>
                  <a:pt x="11137017" y="6236878"/>
                </a:cubicBezTo>
                <a:cubicBezTo>
                  <a:pt x="11137017" y="6222212"/>
                  <a:pt x="11132346" y="6210104"/>
                  <a:pt x="11123003" y="6200555"/>
                </a:cubicBezTo>
                <a:cubicBezTo>
                  <a:pt x="11113660" y="6191005"/>
                  <a:pt x="11102231" y="6186230"/>
                  <a:pt x="11088716" y="6186230"/>
                </a:cubicBezTo>
                <a:cubicBezTo>
                  <a:pt x="11081753" y="6186230"/>
                  <a:pt x="11075616" y="6187441"/>
                  <a:pt x="11070306" y="6189862"/>
                </a:cubicBezTo>
                <a:cubicBezTo>
                  <a:pt x="11064997" y="6192284"/>
                  <a:pt x="11059825" y="6196018"/>
                  <a:pt x="11054791" y="6201066"/>
                </a:cubicBezTo>
                <a:cubicBezTo>
                  <a:pt x="11056101" y="6184968"/>
                  <a:pt x="11058136" y="6174463"/>
                  <a:pt x="11060894" y="6169552"/>
                </a:cubicBezTo>
                <a:cubicBezTo>
                  <a:pt x="11064687" y="6162730"/>
                  <a:pt x="11069996" y="6159320"/>
                  <a:pt x="11076822" y="6159320"/>
                </a:cubicBezTo>
                <a:cubicBezTo>
                  <a:pt x="11080614" y="6159320"/>
                  <a:pt x="11083804" y="6160514"/>
                  <a:pt x="11086389" y="6162901"/>
                </a:cubicBezTo>
                <a:cubicBezTo>
                  <a:pt x="11088975" y="6165288"/>
                  <a:pt x="11090820" y="6169381"/>
                  <a:pt x="11091923" y="6175179"/>
                </a:cubicBezTo>
                <a:lnTo>
                  <a:pt x="11133811" y="6170063"/>
                </a:lnTo>
                <a:cubicBezTo>
                  <a:pt x="11131398" y="6162014"/>
                  <a:pt x="11127881" y="6155329"/>
                  <a:pt x="11123262" y="6150009"/>
                </a:cubicBezTo>
                <a:cubicBezTo>
                  <a:pt x="11118641" y="6144688"/>
                  <a:pt x="11112833" y="6140647"/>
                  <a:pt x="11105834" y="6137884"/>
                </a:cubicBezTo>
                <a:cubicBezTo>
                  <a:pt x="11098835" y="6135121"/>
                  <a:pt x="11089303" y="6133740"/>
                  <a:pt x="11077236" y="6133740"/>
                </a:cubicBezTo>
                <a:close/>
                <a:moveTo>
                  <a:pt x="1856293" y="6120806"/>
                </a:moveTo>
                <a:cubicBezTo>
                  <a:pt x="1831608" y="6120806"/>
                  <a:pt x="1812387" y="6127644"/>
                  <a:pt x="1798632" y="6141321"/>
                </a:cubicBezTo>
                <a:cubicBezTo>
                  <a:pt x="1784876" y="6154998"/>
                  <a:pt x="1777998" y="6174183"/>
                  <a:pt x="1777998" y="6198876"/>
                </a:cubicBezTo>
                <a:cubicBezTo>
                  <a:pt x="1777998" y="6224319"/>
                  <a:pt x="1785858" y="6244067"/>
                  <a:pt x="1801579" y="6258119"/>
                </a:cubicBezTo>
                <a:cubicBezTo>
                  <a:pt x="1814887" y="6269988"/>
                  <a:pt x="1833056" y="6275922"/>
                  <a:pt x="1856086" y="6275922"/>
                </a:cubicBezTo>
                <a:cubicBezTo>
                  <a:pt x="1871670" y="6275922"/>
                  <a:pt x="1884633" y="6273705"/>
                  <a:pt x="1894976" y="6269271"/>
                </a:cubicBezTo>
                <a:cubicBezTo>
                  <a:pt x="1897527" y="6271454"/>
                  <a:pt x="1902008" y="6274711"/>
                  <a:pt x="1908421" y="6279043"/>
                </a:cubicBezTo>
                <a:cubicBezTo>
                  <a:pt x="1914834" y="6283375"/>
                  <a:pt x="1921315" y="6287109"/>
                  <a:pt x="1927866" y="6290247"/>
                </a:cubicBezTo>
                <a:lnTo>
                  <a:pt x="1940897" y="6264258"/>
                </a:lnTo>
                <a:cubicBezTo>
                  <a:pt x="1936346" y="6262280"/>
                  <a:pt x="1932727" y="6260540"/>
                  <a:pt x="1930038" y="6259039"/>
                </a:cubicBezTo>
                <a:cubicBezTo>
                  <a:pt x="1928245" y="6258016"/>
                  <a:pt x="1924418" y="6255493"/>
                  <a:pt x="1918557" y="6251468"/>
                </a:cubicBezTo>
                <a:cubicBezTo>
                  <a:pt x="1929589" y="6238166"/>
                  <a:pt x="1935106" y="6220431"/>
                  <a:pt x="1935106" y="6198262"/>
                </a:cubicBezTo>
                <a:cubicBezTo>
                  <a:pt x="1935106" y="6173364"/>
                  <a:pt x="1928263" y="6154230"/>
                  <a:pt x="1914575" y="6140860"/>
                </a:cubicBezTo>
                <a:cubicBezTo>
                  <a:pt x="1900888" y="6127491"/>
                  <a:pt x="1881461" y="6120806"/>
                  <a:pt x="1856293" y="6120806"/>
                </a:cubicBezTo>
                <a:close/>
                <a:moveTo>
                  <a:pt x="15826" y="6117372"/>
                </a:moveTo>
                <a:lnTo>
                  <a:pt x="15826" y="6267372"/>
                </a:lnTo>
                <a:lnTo>
                  <a:pt x="62678" y="6267372"/>
                </a:lnTo>
                <a:lnTo>
                  <a:pt x="62678" y="6230769"/>
                </a:lnTo>
                <a:lnTo>
                  <a:pt x="86886" y="6205685"/>
                </a:lnTo>
                <a:lnTo>
                  <a:pt x="118855" y="6267372"/>
                </a:lnTo>
                <a:lnTo>
                  <a:pt x="176554" y="6267372"/>
                </a:lnTo>
                <a:lnTo>
                  <a:pt x="118741" y="6173990"/>
                </a:lnTo>
                <a:lnTo>
                  <a:pt x="174071" y="6117372"/>
                </a:lnTo>
                <a:lnTo>
                  <a:pt x="111757" y="6117372"/>
                </a:lnTo>
                <a:lnTo>
                  <a:pt x="62678" y="6174057"/>
                </a:lnTo>
                <a:lnTo>
                  <a:pt x="62678" y="6117372"/>
                </a:lnTo>
                <a:close/>
                <a:moveTo>
                  <a:pt x="3795368" y="5943148"/>
                </a:moveTo>
                <a:lnTo>
                  <a:pt x="3807055" y="5943148"/>
                </a:lnTo>
                <a:cubicBezTo>
                  <a:pt x="3819191" y="5943148"/>
                  <a:pt x="3827879" y="5946081"/>
                  <a:pt x="3833119" y="5951948"/>
                </a:cubicBezTo>
                <a:cubicBezTo>
                  <a:pt x="3838360" y="5957814"/>
                  <a:pt x="3840980" y="5968694"/>
                  <a:pt x="3840980" y="5984587"/>
                </a:cubicBezTo>
                <a:cubicBezTo>
                  <a:pt x="3840980" y="5996593"/>
                  <a:pt x="3839808" y="6005273"/>
                  <a:pt x="3837464" y="6010628"/>
                </a:cubicBezTo>
                <a:cubicBezTo>
                  <a:pt x="3835119" y="6015982"/>
                  <a:pt x="3831878" y="6019734"/>
                  <a:pt x="3827742" y="6021883"/>
                </a:cubicBezTo>
                <a:cubicBezTo>
                  <a:pt x="3823604" y="6024032"/>
                  <a:pt x="3816640" y="6025106"/>
                  <a:pt x="3806849" y="6025106"/>
                </a:cubicBezTo>
                <a:lnTo>
                  <a:pt x="3795368" y="6025106"/>
                </a:lnTo>
                <a:close/>
                <a:moveTo>
                  <a:pt x="11673266" y="5932303"/>
                </a:moveTo>
                <a:lnTo>
                  <a:pt x="11684954" y="5932303"/>
                </a:lnTo>
                <a:cubicBezTo>
                  <a:pt x="11697089" y="5932303"/>
                  <a:pt x="11705777" y="5935236"/>
                  <a:pt x="11711017" y="5941103"/>
                </a:cubicBezTo>
                <a:cubicBezTo>
                  <a:pt x="11716258" y="5946969"/>
                  <a:pt x="11718878" y="5957849"/>
                  <a:pt x="11718878" y="5973742"/>
                </a:cubicBezTo>
                <a:cubicBezTo>
                  <a:pt x="11718878" y="5985748"/>
                  <a:pt x="11717706" y="5994428"/>
                  <a:pt x="11715361" y="5999783"/>
                </a:cubicBezTo>
                <a:cubicBezTo>
                  <a:pt x="11713017" y="6005137"/>
                  <a:pt x="11709776" y="6008889"/>
                  <a:pt x="11705639" y="6011038"/>
                </a:cubicBezTo>
                <a:cubicBezTo>
                  <a:pt x="11701502" y="6013187"/>
                  <a:pt x="11694538" y="6014261"/>
                  <a:pt x="11684747" y="6014261"/>
                </a:cubicBezTo>
                <a:lnTo>
                  <a:pt x="11673266" y="6014261"/>
                </a:lnTo>
                <a:close/>
                <a:moveTo>
                  <a:pt x="5673205" y="5925622"/>
                </a:moveTo>
                <a:cubicBezTo>
                  <a:pt x="5679136" y="5925622"/>
                  <a:pt x="5684169" y="5927924"/>
                  <a:pt x="5688306" y="5932529"/>
                </a:cubicBezTo>
                <a:cubicBezTo>
                  <a:pt x="5692443" y="5937133"/>
                  <a:pt x="5694512" y="5943494"/>
                  <a:pt x="5694512" y="5951611"/>
                </a:cubicBezTo>
                <a:cubicBezTo>
                  <a:pt x="5694512" y="5959592"/>
                  <a:pt x="5692547" y="5965731"/>
                  <a:pt x="5688617" y="5970029"/>
                </a:cubicBezTo>
                <a:cubicBezTo>
                  <a:pt x="5684686" y="5974326"/>
                  <a:pt x="5679756" y="5976475"/>
                  <a:pt x="5673826" y="5976475"/>
                </a:cubicBezTo>
                <a:cubicBezTo>
                  <a:pt x="5668103" y="5976475"/>
                  <a:pt x="5663328" y="5974258"/>
                  <a:pt x="5659501" y="5969824"/>
                </a:cubicBezTo>
                <a:cubicBezTo>
                  <a:pt x="5655674" y="5965390"/>
                  <a:pt x="5653761" y="5958978"/>
                  <a:pt x="5653761" y="5950588"/>
                </a:cubicBezTo>
                <a:cubicBezTo>
                  <a:pt x="5653761" y="5942266"/>
                  <a:pt x="5655606" y="5936025"/>
                  <a:pt x="5659295" y="5931864"/>
                </a:cubicBezTo>
                <a:cubicBezTo>
                  <a:pt x="5662983" y="5927703"/>
                  <a:pt x="5667620" y="5925622"/>
                  <a:pt x="5673205" y="5925622"/>
                </a:cubicBezTo>
                <a:close/>
                <a:moveTo>
                  <a:pt x="5958531" y="5914169"/>
                </a:moveTo>
                <a:cubicBezTo>
                  <a:pt x="5934123" y="5914169"/>
                  <a:pt x="5915247" y="5920833"/>
                  <a:pt x="5901905" y="5934160"/>
                </a:cubicBezTo>
                <a:cubicBezTo>
                  <a:pt x="5888563" y="5947487"/>
                  <a:pt x="5881891" y="5966557"/>
                  <a:pt x="5881891" y="5991369"/>
                </a:cubicBezTo>
                <a:cubicBezTo>
                  <a:pt x="5881891" y="6009979"/>
                  <a:pt x="5885683" y="6025249"/>
                  <a:pt x="5893268" y="6037179"/>
                </a:cubicBezTo>
                <a:cubicBezTo>
                  <a:pt x="5900853" y="6049108"/>
                  <a:pt x="5909868" y="6057441"/>
                  <a:pt x="5920315" y="6062179"/>
                </a:cubicBezTo>
                <a:cubicBezTo>
                  <a:pt x="5930762" y="6066916"/>
                  <a:pt x="5944224" y="6069285"/>
                  <a:pt x="5960704" y="6069285"/>
                </a:cubicBezTo>
                <a:cubicBezTo>
                  <a:pt x="5974287" y="6069285"/>
                  <a:pt x="5985476" y="6067341"/>
                  <a:pt x="5994267" y="6063453"/>
                </a:cubicBezTo>
                <a:cubicBezTo>
                  <a:pt x="6003058" y="6059565"/>
                  <a:pt x="6010419" y="6053801"/>
                  <a:pt x="6016348" y="6046161"/>
                </a:cubicBezTo>
                <a:cubicBezTo>
                  <a:pt x="6022278" y="6038521"/>
                  <a:pt x="6026623" y="6029005"/>
                  <a:pt x="6029380" y="6017614"/>
                </a:cubicBezTo>
                <a:lnTo>
                  <a:pt x="5988319" y="6005336"/>
                </a:lnTo>
                <a:cubicBezTo>
                  <a:pt x="5986251" y="6014817"/>
                  <a:pt x="5982924" y="6022048"/>
                  <a:pt x="5978339" y="6027027"/>
                </a:cubicBezTo>
                <a:cubicBezTo>
                  <a:pt x="5973753" y="6032007"/>
                  <a:pt x="5966978" y="6034497"/>
                  <a:pt x="5958015" y="6034497"/>
                </a:cubicBezTo>
                <a:cubicBezTo>
                  <a:pt x="5948775" y="6034497"/>
                  <a:pt x="5941604" y="6031414"/>
                  <a:pt x="5936501" y="6025248"/>
                </a:cubicBezTo>
                <a:cubicBezTo>
                  <a:pt x="5931399" y="6019082"/>
                  <a:pt x="5928849" y="6007687"/>
                  <a:pt x="5928849" y="5991062"/>
                </a:cubicBezTo>
                <a:cubicBezTo>
                  <a:pt x="5928849" y="5977641"/>
                  <a:pt x="5930985" y="5967797"/>
                  <a:pt x="5935261" y="5961529"/>
                </a:cubicBezTo>
                <a:cubicBezTo>
                  <a:pt x="5940914" y="5953080"/>
                  <a:pt x="5949051" y="5948855"/>
                  <a:pt x="5959670" y="5948855"/>
                </a:cubicBezTo>
                <a:cubicBezTo>
                  <a:pt x="5964358" y="5948855"/>
                  <a:pt x="5968598" y="5949810"/>
                  <a:pt x="5972391" y="5951720"/>
                </a:cubicBezTo>
                <a:cubicBezTo>
                  <a:pt x="5976184" y="5953630"/>
                  <a:pt x="5979390" y="5956359"/>
                  <a:pt x="5982010" y="5959906"/>
                </a:cubicBezTo>
                <a:cubicBezTo>
                  <a:pt x="5983596" y="5962020"/>
                  <a:pt x="5985112" y="5965363"/>
                  <a:pt x="5986561" y="5969933"/>
                </a:cubicBezTo>
                <a:lnTo>
                  <a:pt x="6027933" y="5960827"/>
                </a:lnTo>
                <a:cubicBezTo>
                  <a:pt x="6022623" y="5945001"/>
                  <a:pt x="6014504" y="5933269"/>
                  <a:pt x="6003575" y="5925629"/>
                </a:cubicBezTo>
                <a:cubicBezTo>
                  <a:pt x="5992646" y="5917989"/>
                  <a:pt x="5977632" y="5914169"/>
                  <a:pt x="5958531" y="5914169"/>
                </a:cubicBezTo>
                <a:close/>
                <a:moveTo>
                  <a:pt x="9483662" y="5911937"/>
                </a:moveTo>
                <a:lnTo>
                  <a:pt x="9483662" y="6061937"/>
                </a:lnTo>
                <a:lnTo>
                  <a:pt x="9522035" y="6061937"/>
                </a:lnTo>
                <a:lnTo>
                  <a:pt x="9522035" y="5947544"/>
                </a:lnTo>
                <a:lnTo>
                  <a:pt x="9551545" y="6061937"/>
                </a:lnTo>
                <a:lnTo>
                  <a:pt x="9586278" y="6061937"/>
                </a:lnTo>
                <a:lnTo>
                  <a:pt x="9615844" y="5947544"/>
                </a:lnTo>
                <a:lnTo>
                  <a:pt x="9615844" y="6061937"/>
                </a:lnTo>
                <a:lnTo>
                  <a:pt x="9654216" y="6061937"/>
                </a:lnTo>
                <a:lnTo>
                  <a:pt x="9654216" y="5911937"/>
                </a:lnTo>
                <a:lnTo>
                  <a:pt x="9592636" y="5911937"/>
                </a:lnTo>
                <a:lnTo>
                  <a:pt x="9569043" y="6003206"/>
                </a:lnTo>
                <a:lnTo>
                  <a:pt x="9545280" y="5911937"/>
                </a:lnTo>
                <a:close/>
                <a:moveTo>
                  <a:pt x="3748515" y="5909178"/>
                </a:moveTo>
                <a:lnTo>
                  <a:pt x="3748515" y="6059178"/>
                </a:lnTo>
                <a:lnTo>
                  <a:pt x="3818123" y="6059178"/>
                </a:lnTo>
                <a:cubicBezTo>
                  <a:pt x="3826465" y="6059178"/>
                  <a:pt x="3835774" y="6057814"/>
                  <a:pt x="3846048" y="6055085"/>
                </a:cubicBezTo>
                <a:cubicBezTo>
                  <a:pt x="3853564" y="6053107"/>
                  <a:pt x="3860597" y="6049134"/>
                  <a:pt x="3867147" y="6043165"/>
                </a:cubicBezTo>
                <a:cubicBezTo>
                  <a:pt x="3873697" y="6037197"/>
                  <a:pt x="3878818" y="6029796"/>
                  <a:pt x="3882506" y="6020962"/>
                </a:cubicBezTo>
                <a:cubicBezTo>
                  <a:pt x="3886195" y="6012128"/>
                  <a:pt x="3888041" y="5999697"/>
                  <a:pt x="3888041" y="5983667"/>
                </a:cubicBezTo>
                <a:cubicBezTo>
                  <a:pt x="3888041" y="5973435"/>
                  <a:pt x="3886799" y="5963748"/>
                  <a:pt x="3884317" y="5954608"/>
                </a:cubicBezTo>
                <a:cubicBezTo>
                  <a:pt x="3881835" y="5945467"/>
                  <a:pt x="3877835" y="5937452"/>
                  <a:pt x="3872319" y="5930563"/>
                </a:cubicBezTo>
                <a:cubicBezTo>
                  <a:pt x="3866803" y="5923673"/>
                  <a:pt x="3859821" y="5918387"/>
                  <a:pt x="3851375" y="5914703"/>
                </a:cubicBezTo>
                <a:cubicBezTo>
                  <a:pt x="3842928" y="5911020"/>
                  <a:pt x="3831844" y="5909178"/>
                  <a:pt x="3818123" y="5909178"/>
                </a:cubicBezTo>
                <a:close/>
                <a:moveTo>
                  <a:pt x="1830746" y="5906205"/>
                </a:moveTo>
                <a:lnTo>
                  <a:pt x="1844088" y="5906205"/>
                </a:lnTo>
                <a:cubicBezTo>
                  <a:pt x="1852845" y="5906205"/>
                  <a:pt x="1858810" y="5907842"/>
                  <a:pt x="1861982" y="5911116"/>
                </a:cubicBezTo>
                <a:cubicBezTo>
                  <a:pt x="1865153" y="5914391"/>
                  <a:pt x="1866739" y="5918381"/>
                  <a:pt x="1866739" y="5923088"/>
                </a:cubicBezTo>
                <a:cubicBezTo>
                  <a:pt x="1866739" y="5927931"/>
                  <a:pt x="1864912" y="5931904"/>
                  <a:pt x="1861258" y="5935008"/>
                </a:cubicBezTo>
                <a:cubicBezTo>
                  <a:pt x="1857603" y="5938112"/>
                  <a:pt x="1851259" y="5939663"/>
                  <a:pt x="1842227" y="5939663"/>
                </a:cubicBezTo>
                <a:lnTo>
                  <a:pt x="1830746" y="5939663"/>
                </a:lnTo>
                <a:close/>
                <a:moveTo>
                  <a:pt x="9876331" y="5902188"/>
                </a:moveTo>
                <a:lnTo>
                  <a:pt x="9862988" y="5982816"/>
                </a:lnTo>
                <a:lnTo>
                  <a:pt x="9898878" y="5987932"/>
                </a:lnTo>
                <a:cubicBezTo>
                  <a:pt x="9902258" y="5984180"/>
                  <a:pt x="9905360" y="5981588"/>
                  <a:pt x="9908187" y="5980155"/>
                </a:cubicBezTo>
                <a:cubicBezTo>
                  <a:pt x="9911980" y="5978177"/>
                  <a:pt x="9915910" y="5977188"/>
                  <a:pt x="9919978" y="5977188"/>
                </a:cubicBezTo>
                <a:cubicBezTo>
                  <a:pt x="9926390" y="5977188"/>
                  <a:pt x="9931527" y="5979269"/>
                  <a:pt x="9935389" y="5983430"/>
                </a:cubicBezTo>
                <a:cubicBezTo>
                  <a:pt x="9939250" y="5987591"/>
                  <a:pt x="9941181" y="5994139"/>
                  <a:pt x="9941181" y="6003075"/>
                </a:cubicBezTo>
                <a:cubicBezTo>
                  <a:pt x="9941181" y="6011806"/>
                  <a:pt x="9939267" y="6018372"/>
                  <a:pt x="9935440" y="6022771"/>
                </a:cubicBezTo>
                <a:cubicBezTo>
                  <a:pt x="9931613" y="6027171"/>
                  <a:pt x="9926769" y="6029371"/>
                  <a:pt x="9920909" y="6029371"/>
                </a:cubicBezTo>
                <a:cubicBezTo>
                  <a:pt x="9915668" y="6029371"/>
                  <a:pt x="9911152" y="6027614"/>
                  <a:pt x="9907359" y="6024102"/>
                </a:cubicBezTo>
                <a:cubicBezTo>
                  <a:pt x="9903568" y="6020589"/>
                  <a:pt x="9901154" y="6015456"/>
                  <a:pt x="9900120" y="6008702"/>
                </a:cubicBezTo>
                <a:lnTo>
                  <a:pt x="9857507" y="6013307"/>
                </a:lnTo>
                <a:cubicBezTo>
                  <a:pt x="9859576" y="6020333"/>
                  <a:pt x="9862162" y="6026199"/>
                  <a:pt x="9865264" y="6030906"/>
                </a:cubicBezTo>
                <a:cubicBezTo>
                  <a:pt x="9868367" y="6035612"/>
                  <a:pt x="9872418" y="6039825"/>
                  <a:pt x="9877417" y="6043542"/>
                </a:cubicBezTo>
                <a:cubicBezTo>
                  <a:pt x="9882416" y="6047260"/>
                  <a:pt x="9888484" y="6050057"/>
                  <a:pt x="9895620" y="6051932"/>
                </a:cubicBezTo>
                <a:cubicBezTo>
                  <a:pt x="9902757" y="6053808"/>
                  <a:pt x="9911325" y="6054746"/>
                  <a:pt x="9921322" y="6054746"/>
                </a:cubicBezTo>
                <a:cubicBezTo>
                  <a:pt x="9935250" y="6054746"/>
                  <a:pt x="9946680" y="6052393"/>
                  <a:pt x="9955609" y="6047686"/>
                </a:cubicBezTo>
                <a:cubicBezTo>
                  <a:pt x="9964539" y="6042979"/>
                  <a:pt x="9971433" y="6036158"/>
                  <a:pt x="9976295" y="6027222"/>
                </a:cubicBezTo>
                <a:cubicBezTo>
                  <a:pt x="9981156" y="6018286"/>
                  <a:pt x="9983587" y="6008975"/>
                  <a:pt x="9983587" y="5999289"/>
                </a:cubicBezTo>
                <a:cubicBezTo>
                  <a:pt x="9983587" y="5985510"/>
                  <a:pt x="9978863" y="5974084"/>
                  <a:pt x="9969417" y="5965012"/>
                </a:cubicBezTo>
                <a:cubicBezTo>
                  <a:pt x="9959971" y="5955940"/>
                  <a:pt x="9947663" y="5951404"/>
                  <a:pt x="9932493" y="5951404"/>
                </a:cubicBezTo>
                <a:cubicBezTo>
                  <a:pt x="9928011" y="5951404"/>
                  <a:pt x="9923477" y="5951949"/>
                  <a:pt x="9918892" y="5953041"/>
                </a:cubicBezTo>
                <a:cubicBezTo>
                  <a:pt x="9914307" y="5954132"/>
                  <a:pt x="9909669" y="5955769"/>
                  <a:pt x="9904981" y="5957952"/>
                </a:cubicBezTo>
                <a:lnTo>
                  <a:pt x="9908601" y="5935442"/>
                </a:lnTo>
                <a:lnTo>
                  <a:pt x="9976346" y="5935442"/>
                </a:lnTo>
                <a:lnTo>
                  <a:pt x="9976346" y="5902188"/>
                </a:lnTo>
                <a:close/>
                <a:moveTo>
                  <a:pt x="5671964" y="5899633"/>
                </a:moveTo>
                <a:cubicBezTo>
                  <a:pt x="5659346" y="5899633"/>
                  <a:pt x="5648865" y="5901731"/>
                  <a:pt x="5640522" y="5905926"/>
                </a:cubicBezTo>
                <a:cubicBezTo>
                  <a:pt x="5632179" y="5910121"/>
                  <a:pt x="5625628" y="5916311"/>
                  <a:pt x="5620870" y="5924497"/>
                </a:cubicBezTo>
                <a:cubicBezTo>
                  <a:pt x="5616113" y="5932682"/>
                  <a:pt x="5613733" y="5941754"/>
                  <a:pt x="5613733" y="5951714"/>
                </a:cubicBezTo>
                <a:cubicBezTo>
                  <a:pt x="5613733" y="5966311"/>
                  <a:pt x="5618406" y="5978385"/>
                  <a:pt x="5627749" y="5987935"/>
                </a:cubicBezTo>
                <a:cubicBezTo>
                  <a:pt x="5637092" y="5997484"/>
                  <a:pt x="5648555" y="6002259"/>
                  <a:pt x="5662139" y="6002259"/>
                </a:cubicBezTo>
                <a:cubicBezTo>
                  <a:pt x="5669102" y="6002259"/>
                  <a:pt x="5675240" y="6001065"/>
                  <a:pt x="5680550" y="5998678"/>
                </a:cubicBezTo>
                <a:cubicBezTo>
                  <a:pt x="5685858" y="5996291"/>
                  <a:pt x="5691029" y="5992539"/>
                  <a:pt x="5696063" y="5987423"/>
                </a:cubicBezTo>
                <a:cubicBezTo>
                  <a:pt x="5694684" y="6003521"/>
                  <a:pt x="5692615" y="6014060"/>
                  <a:pt x="5689857" y="6019040"/>
                </a:cubicBezTo>
                <a:cubicBezTo>
                  <a:pt x="5686065" y="6025793"/>
                  <a:pt x="5680790" y="6029169"/>
                  <a:pt x="5674033" y="6029169"/>
                </a:cubicBezTo>
                <a:cubicBezTo>
                  <a:pt x="5670240" y="6029169"/>
                  <a:pt x="5667034" y="6027975"/>
                  <a:pt x="5664414" y="6025588"/>
                </a:cubicBezTo>
                <a:cubicBezTo>
                  <a:pt x="5661794" y="6023201"/>
                  <a:pt x="5659932" y="6019108"/>
                  <a:pt x="5658829" y="6013310"/>
                </a:cubicBezTo>
                <a:lnTo>
                  <a:pt x="5616940" y="6018528"/>
                </a:lnTo>
                <a:cubicBezTo>
                  <a:pt x="5619422" y="6026509"/>
                  <a:pt x="5622974" y="6033160"/>
                  <a:pt x="5627593" y="6038480"/>
                </a:cubicBezTo>
                <a:cubicBezTo>
                  <a:pt x="5632213" y="6043801"/>
                  <a:pt x="5638006" y="6047843"/>
                  <a:pt x="5644969" y="6050605"/>
                </a:cubicBezTo>
                <a:cubicBezTo>
                  <a:pt x="5651933" y="6053368"/>
                  <a:pt x="5661449" y="6054749"/>
                  <a:pt x="5673516" y="6054749"/>
                </a:cubicBezTo>
                <a:cubicBezTo>
                  <a:pt x="5693926" y="6054749"/>
                  <a:pt x="5709888" y="6048456"/>
                  <a:pt x="5721403" y="6035871"/>
                </a:cubicBezTo>
                <a:cubicBezTo>
                  <a:pt x="5732918" y="6023286"/>
                  <a:pt x="5738676" y="6003453"/>
                  <a:pt x="5738676" y="5976373"/>
                </a:cubicBezTo>
                <a:cubicBezTo>
                  <a:pt x="5738676" y="5957955"/>
                  <a:pt x="5735935" y="5943136"/>
                  <a:pt x="5730453" y="5931915"/>
                </a:cubicBezTo>
                <a:cubicBezTo>
                  <a:pt x="5724971" y="5920694"/>
                  <a:pt x="5717646" y="5912508"/>
                  <a:pt x="5708475" y="5907358"/>
                </a:cubicBezTo>
                <a:cubicBezTo>
                  <a:pt x="5699304" y="5902208"/>
                  <a:pt x="5687135" y="5899633"/>
                  <a:pt x="5671964" y="5899633"/>
                </a:cubicBezTo>
                <a:close/>
                <a:moveTo>
                  <a:pt x="11626413" y="5898333"/>
                </a:moveTo>
                <a:lnTo>
                  <a:pt x="11626413" y="6048333"/>
                </a:lnTo>
                <a:lnTo>
                  <a:pt x="11696021" y="6048333"/>
                </a:lnTo>
                <a:cubicBezTo>
                  <a:pt x="11704363" y="6048333"/>
                  <a:pt x="11713672" y="6046969"/>
                  <a:pt x="11723946" y="6044240"/>
                </a:cubicBezTo>
                <a:cubicBezTo>
                  <a:pt x="11731462" y="6042262"/>
                  <a:pt x="11738495" y="6038289"/>
                  <a:pt x="11745045" y="6032320"/>
                </a:cubicBezTo>
                <a:cubicBezTo>
                  <a:pt x="11751596" y="6026352"/>
                  <a:pt x="11756716" y="6018951"/>
                  <a:pt x="11760405" y="6010117"/>
                </a:cubicBezTo>
                <a:cubicBezTo>
                  <a:pt x="11764094" y="6001283"/>
                  <a:pt x="11765938" y="5988852"/>
                  <a:pt x="11765938" y="5972822"/>
                </a:cubicBezTo>
                <a:cubicBezTo>
                  <a:pt x="11765938" y="5962590"/>
                  <a:pt x="11764697" y="5952903"/>
                  <a:pt x="11762215" y="5943763"/>
                </a:cubicBezTo>
                <a:cubicBezTo>
                  <a:pt x="11759732" y="5934622"/>
                  <a:pt x="11755733" y="5926607"/>
                  <a:pt x="11750217" y="5919718"/>
                </a:cubicBezTo>
                <a:cubicBezTo>
                  <a:pt x="11744701" y="5912828"/>
                  <a:pt x="11737719" y="5907542"/>
                  <a:pt x="11729272" y="5903858"/>
                </a:cubicBezTo>
                <a:cubicBezTo>
                  <a:pt x="11720826" y="5900175"/>
                  <a:pt x="11709742" y="5898333"/>
                  <a:pt x="11696021" y="5898333"/>
                </a:cubicBezTo>
                <a:close/>
                <a:moveTo>
                  <a:pt x="7260775" y="5888649"/>
                </a:moveTo>
                <a:lnTo>
                  <a:pt x="7247433" y="5969277"/>
                </a:lnTo>
                <a:lnTo>
                  <a:pt x="7283323" y="5974393"/>
                </a:lnTo>
                <a:cubicBezTo>
                  <a:pt x="7286701" y="5970641"/>
                  <a:pt x="7289804" y="5968049"/>
                  <a:pt x="7292632" y="5966616"/>
                </a:cubicBezTo>
                <a:cubicBezTo>
                  <a:pt x="7296423" y="5964638"/>
                  <a:pt x="7300353" y="5963649"/>
                  <a:pt x="7304422" y="5963649"/>
                </a:cubicBezTo>
                <a:cubicBezTo>
                  <a:pt x="7310835" y="5963649"/>
                  <a:pt x="7315972" y="5965730"/>
                  <a:pt x="7319833" y="5969891"/>
                </a:cubicBezTo>
                <a:cubicBezTo>
                  <a:pt x="7323695" y="5974052"/>
                  <a:pt x="7325624" y="5980600"/>
                  <a:pt x="7325624" y="5989536"/>
                </a:cubicBezTo>
                <a:cubicBezTo>
                  <a:pt x="7325624" y="5998267"/>
                  <a:pt x="7323712" y="6004833"/>
                  <a:pt x="7319885" y="6009232"/>
                </a:cubicBezTo>
                <a:cubicBezTo>
                  <a:pt x="7316058" y="6013632"/>
                  <a:pt x="7311214" y="6015832"/>
                  <a:pt x="7305353" y="6015832"/>
                </a:cubicBezTo>
                <a:cubicBezTo>
                  <a:pt x="7300113" y="6015832"/>
                  <a:pt x="7295596" y="6014075"/>
                  <a:pt x="7291804" y="6010563"/>
                </a:cubicBezTo>
                <a:cubicBezTo>
                  <a:pt x="7288011" y="6007050"/>
                  <a:pt x="7285598" y="6001917"/>
                  <a:pt x="7284564" y="5995163"/>
                </a:cubicBezTo>
                <a:lnTo>
                  <a:pt x="7241951" y="5999768"/>
                </a:lnTo>
                <a:cubicBezTo>
                  <a:pt x="7244020" y="6006794"/>
                  <a:pt x="7246606" y="6012660"/>
                  <a:pt x="7249708" y="6017367"/>
                </a:cubicBezTo>
                <a:cubicBezTo>
                  <a:pt x="7252812" y="6022073"/>
                  <a:pt x="7256862" y="6026286"/>
                  <a:pt x="7261862" y="6030003"/>
                </a:cubicBezTo>
                <a:cubicBezTo>
                  <a:pt x="7266860" y="6033721"/>
                  <a:pt x="7272928" y="6036518"/>
                  <a:pt x="7280065" y="6038393"/>
                </a:cubicBezTo>
                <a:cubicBezTo>
                  <a:pt x="7287201" y="6040269"/>
                  <a:pt x="7295768" y="6041207"/>
                  <a:pt x="7305766" y="6041207"/>
                </a:cubicBezTo>
                <a:cubicBezTo>
                  <a:pt x="7319695" y="6041207"/>
                  <a:pt x="7331123" y="6038854"/>
                  <a:pt x="7340053" y="6034147"/>
                </a:cubicBezTo>
                <a:cubicBezTo>
                  <a:pt x="7348983" y="6029440"/>
                  <a:pt x="7355878" y="6022619"/>
                  <a:pt x="7360739" y="6013683"/>
                </a:cubicBezTo>
                <a:cubicBezTo>
                  <a:pt x="7365600" y="6004747"/>
                  <a:pt x="7368030" y="5995436"/>
                  <a:pt x="7368030" y="5985750"/>
                </a:cubicBezTo>
                <a:cubicBezTo>
                  <a:pt x="7368030" y="5971971"/>
                  <a:pt x="7363308" y="5960545"/>
                  <a:pt x="7353861" y="5951473"/>
                </a:cubicBezTo>
                <a:cubicBezTo>
                  <a:pt x="7344415" y="5942401"/>
                  <a:pt x="7332107" y="5937865"/>
                  <a:pt x="7316937" y="5937865"/>
                </a:cubicBezTo>
                <a:cubicBezTo>
                  <a:pt x="7312455" y="5937865"/>
                  <a:pt x="7307922" y="5938410"/>
                  <a:pt x="7303336" y="5939502"/>
                </a:cubicBezTo>
                <a:cubicBezTo>
                  <a:pt x="7298751" y="5940593"/>
                  <a:pt x="7294113" y="5942230"/>
                  <a:pt x="7289425" y="5944413"/>
                </a:cubicBezTo>
                <a:lnTo>
                  <a:pt x="7293045" y="5921903"/>
                </a:lnTo>
                <a:lnTo>
                  <a:pt x="7360791" y="5921903"/>
                </a:lnTo>
                <a:lnTo>
                  <a:pt x="7360791" y="5888649"/>
                </a:lnTo>
                <a:close/>
                <a:moveTo>
                  <a:pt x="1528065" y="5888649"/>
                </a:moveTo>
                <a:lnTo>
                  <a:pt x="1514723" y="5969277"/>
                </a:lnTo>
                <a:lnTo>
                  <a:pt x="1550612" y="5974393"/>
                </a:lnTo>
                <a:cubicBezTo>
                  <a:pt x="1553991" y="5970641"/>
                  <a:pt x="1557094" y="5968049"/>
                  <a:pt x="1559920" y="5966616"/>
                </a:cubicBezTo>
                <a:cubicBezTo>
                  <a:pt x="1563713" y="5964638"/>
                  <a:pt x="1567643" y="5963649"/>
                  <a:pt x="1571712" y="5963649"/>
                </a:cubicBezTo>
                <a:cubicBezTo>
                  <a:pt x="1578125" y="5963649"/>
                  <a:pt x="1583262" y="5965730"/>
                  <a:pt x="1587122" y="5969891"/>
                </a:cubicBezTo>
                <a:cubicBezTo>
                  <a:pt x="1590984" y="5974052"/>
                  <a:pt x="1592914" y="5980600"/>
                  <a:pt x="1592914" y="5989536"/>
                </a:cubicBezTo>
                <a:cubicBezTo>
                  <a:pt x="1592914" y="5998267"/>
                  <a:pt x="1591001" y="6004833"/>
                  <a:pt x="1587174" y="6009232"/>
                </a:cubicBezTo>
                <a:cubicBezTo>
                  <a:pt x="1583348" y="6013632"/>
                  <a:pt x="1578504" y="6015832"/>
                  <a:pt x="1572643" y="6015832"/>
                </a:cubicBezTo>
                <a:cubicBezTo>
                  <a:pt x="1567402" y="6015832"/>
                  <a:pt x="1562885" y="6014075"/>
                  <a:pt x="1559093" y="6010563"/>
                </a:cubicBezTo>
                <a:cubicBezTo>
                  <a:pt x="1555301" y="6007050"/>
                  <a:pt x="1552888" y="6001917"/>
                  <a:pt x="1551853" y="5995163"/>
                </a:cubicBezTo>
                <a:lnTo>
                  <a:pt x="1509241" y="5999768"/>
                </a:lnTo>
                <a:cubicBezTo>
                  <a:pt x="1511309" y="6006794"/>
                  <a:pt x="1513895" y="6012660"/>
                  <a:pt x="1516998" y="6017367"/>
                </a:cubicBezTo>
                <a:cubicBezTo>
                  <a:pt x="1520100" y="6022073"/>
                  <a:pt x="1524152" y="6026286"/>
                  <a:pt x="1529150" y="6030003"/>
                </a:cubicBezTo>
                <a:cubicBezTo>
                  <a:pt x="1534150" y="6033721"/>
                  <a:pt x="1540217" y="6036518"/>
                  <a:pt x="1547355" y="6038393"/>
                </a:cubicBezTo>
                <a:cubicBezTo>
                  <a:pt x="1554491" y="6040269"/>
                  <a:pt x="1563058" y="6041207"/>
                  <a:pt x="1573056" y="6041207"/>
                </a:cubicBezTo>
                <a:cubicBezTo>
                  <a:pt x="1586985" y="6041207"/>
                  <a:pt x="1598413" y="6038854"/>
                  <a:pt x="1607343" y="6034147"/>
                </a:cubicBezTo>
                <a:cubicBezTo>
                  <a:pt x="1616272" y="6029440"/>
                  <a:pt x="1623168" y="6022619"/>
                  <a:pt x="1628029" y="6013683"/>
                </a:cubicBezTo>
                <a:cubicBezTo>
                  <a:pt x="1632890" y="6004747"/>
                  <a:pt x="1635320" y="5995436"/>
                  <a:pt x="1635320" y="5985750"/>
                </a:cubicBezTo>
                <a:cubicBezTo>
                  <a:pt x="1635320" y="5971971"/>
                  <a:pt x="1630596" y="5960545"/>
                  <a:pt x="1621151" y="5951473"/>
                </a:cubicBezTo>
                <a:cubicBezTo>
                  <a:pt x="1611704" y="5942401"/>
                  <a:pt x="1599396" y="5937865"/>
                  <a:pt x="1584226" y="5937865"/>
                </a:cubicBezTo>
                <a:cubicBezTo>
                  <a:pt x="1579745" y="5937865"/>
                  <a:pt x="1575211" y="5938410"/>
                  <a:pt x="1570625" y="5939502"/>
                </a:cubicBezTo>
                <a:cubicBezTo>
                  <a:pt x="1566040" y="5940593"/>
                  <a:pt x="1561403" y="5942230"/>
                  <a:pt x="1556715" y="5944413"/>
                </a:cubicBezTo>
                <a:lnTo>
                  <a:pt x="1560335" y="5921903"/>
                </a:lnTo>
                <a:lnTo>
                  <a:pt x="1628080" y="5921903"/>
                </a:lnTo>
                <a:lnTo>
                  <a:pt x="1628080" y="5888649"/>
                </a:lnTo>
                <a:close/>
                <a:moveTo>
                  <a:pt x="11028935" y="5888648"/>
                </a:moveTo>
                <a:lnTo>
                  <a:pt x="11015592" y="5969276"/>
                </a:lnTo>
                <a:lnTo>
                  <a:pt x="11051482" y="5974392"/>
                </a:lnTo>
                <a:cubicBezTo>
                  <a:pt x="11054861" y="5970640"/>
                  <a:pt x="11057963" y="5968048"/>
                  <a:pt x="11060791" y="5966615"/>
                </a:cubicBezTo>
                <a:cubicBezTo>
                  <a:pt x="11064583" y="5964637"/>
                  <a:pt x="11068514" y="5963648"/>
                  <a:pt x="11072581" y="5963648"/>
                </a:cubicBezTo>
                <a:cubicBezTo>
                  <a:pt x="11078994" y="5963648"/>
                  <a:pt x="11084131" y="5965729"/>
                  <a:pt x="11087993" y="5969890"/>
                </a:cubicBezTo>
                <a:cubicBezTo>
                  <a:pt x="11091854" y="5974051"/>
                  <a:pt x="11093785" y="5980599"/>
                  <a:pt x="11093785" y="5989535"/>
                </a:cubicBezTo>
                <a:cubicBezTo>
                  <a:pt x="11093785" y="5998266"/>
                  <a:pt x="11091871" y="6004832"/>
                  <a:pt x="11088044" y="6009231"/>
                </a:cubicBezTo>
                <a:cubicBezTo>
                  <a:pt x="11084217" y="6013631"/>
                  <a:pt x="11079373" y="6015831"/>
                  <a:pt x="11073512" y="6015831"/>
                </a:cubicBezTo>
                <a:cubicBezTo>
                  <a:pt x="11068272" y="6015831"/>
                  <a:pt x="11063756" y="6014074"/>
                  <a:pt x="11059963" y="6010562"/>
                </a:cubicBezTo>
                <a:cubicBezTo>
                  <a:pt x="11056171" y="6007049"/>
                  <a:pt x="11053757" y="6001916"/>
                  <a:pt x="11052723" y="5995162"/>
                </a:cubicBezTo>
                <a:lnTo>
                  <a:pt x="11010110" y="5999767"/>
                </a:lnTo>
                <a:cubicBezTo>
                  <a:pt x="11012179" y="6006793"/>
                  <a:pt x="11014765" y="6012659"/>
                  <a:pt x="11017867" y="6017366"/>
                </a:cubicBezTo>
                <a:cubicBezTo>
                  <a:pt x="11020971" y="6022072"/>
                  <a:pt x="11025021" y="6026285"/>
                  <a:pt x="11030021" y="6030002"/>
                </a:cubicBezTo>
                <a:cubicBezTo>
                  <a:pt x="11035019" y="6033720"/>
                  <a:pt x="11041087" y="6036517"/>
                  <a:pt x="11048224" y="6038392"/>
                </a:cubicBezTo>
                <a:cubicBezTo>
                  <a:pt x="11055361" y="6040268"/>
                  <a:pt x="11063928" y="6041206"/>
                  <a:pt x="11073926" y="6041206"/>
                </a:cubicBezTo>
                <a:cubicBezTo>
                  <a:pt x="11087854" y="6041206"/>
                  <a:pt x="11099284" y="6038853"/>
                  <a:pt x="11108212" y="6034146"/>
                </a:cubicBezTo>
                <a:cubicBezTo>
                  <a:pt x="11117142" y="6029439"/>
                  <a:pt x="11124037" y="6022618"/>
                  <a:pt x="11128898" y="6013682"/>
                </a:cubicBezTo>
                <a:cubicBezTo>
                  <a:pt x="11133759" y="6004746"/>
                  <a:pt x="11136190" y="5995435"/>
                  <a:pt x="11136190" y="5985749"/>
                </a:cubicBezTo>
                <a:cubicBezTo>
                  <a:pt x="11136190" y="5971970"/>
                  <a:pt x="11131467" y="5960544"/>
                  <a:pt x="11122020" y="5951472"/>
                </a:cubicBezTo>
                <a:cubicBezTo>
                  <a:pt x="11112574" y="5942400"/>
                  <a:pt x="11100266" y="5937864"/>
                  <a:pt x="11085096" y="5937864"/>
                </a:cubicBezTo>
                <a:cubicBezTo>
                  <a:pt x="11080614" y="5937864"/>
                  <a:pt x="11076081" y="5938409"/>
                  <a:pt x="11071496" y="5939501"/>
                </a:cubicBezTo>
                <a:cubicBezTo>
                  <a:pt x="11066910" y="5940592"/>
                  <a:pt x="11062273" y="5942229"/>
                  <a:pt x="11057584" y="5944412"/>
                </a:cubicBezTo>
                <a:lnTo>
                  <a:pt x="11061204" y="5921902"/>
                </a:lnTo>
                <a:lnTo>
                  <a:pt x="11128950" y="5921902"/>
                </a:lnTo>
                <a:lnTo>
                  <a:pt x="11128950" y="5888648"/>
                </a:lnTo>
                <a:close/>
                <a:moveTo>
                  <a:pt x="1783686" y="5875714"/>
                </a:moveTo>
                <a:lnTo>
                  <a:pt x="1783686" y="6025714"/>
                </a:lnTo>
                <a:lnTo>
                  <a:pt x="1830746" y="6025714"/>
                </a:lnTo>
                <a:lnTo>
                  <a:pt x="1830746" y="5970052"/>
                </a:lnTo>
                <a:lnTo>
                  <a:pt x="1856396" y="5970052"/>
                </a:lnTo>
                <a:cubicBezTo>
                  <a:pt x="1875290" y="5970052"/>
                  <a:pt x="1889338" y="5965789"/>
                  <a:pt x="1898544" y="5957262"/>
                </a:cubicBezTo>
                <a:cubicBezTo>
                  <a:pt x="1907749" y="5948736"/>
                  <a:pt x="1912351" y="5936901"/>
                  <a:pt x="1912351" y="5921758"/>
                </a:cubicBezTo>
                <a:cubicBezTo>
                  <a:pt x="1912351" y="5907024"/>
                  <a:pt x="1908128" y="5895666"/>
                  <a:pt x="1899681" y="5887685"/>
                </a:cubicBezTo>
                <a:cubicBezTo>
                  <a:pt x="1891235" y="5879704"/>
                  <a:pt x="1878531" y="5875714"/>
                  <a:pt x="1861568" y="5875714"/>
                </a:cubicBezTo>
                <a:close/>
                <a:moveTo>
                  <a:pt x="78710" y="5869722"/>
                </a:moveTo>
                <a:lnTo>
                  <a:pt x="78710" y="5962139"/>
                </a:lnTo>
                <a:cubicBezTo>
                  <a:pt x="78710" y="5971271"/>
                  <a:pt x="77486" y="5977762"/>
                  <a:pt x="75039" y="5981613"/>
                </a:cubicBezTo>
                <a:cubicBezTo>
                  <a:pt x="72591" y="5985464"/>
                  <a:pt x="68747" y="5987389"/>
                  <a:pt x="63506" y="5987389"/>
                </a:cubicBezTo>
                <a:cubicBezTo>
                  <a:pt x="60197" y="5987389"/>
                  <a:pt x="57645" y="5986741"/>
                  <a:pt x="55852" y="5985445"/>
                </a:cubicBezTo>
                <a:cubicBezTo>
                  <a:pt x="53232" y="5983467"/>
                  <a:pt x="51371" y="5980875"/>
                  <a:pt x="50267" y="5977669"/>
                </a:cubicBezTo>
                <a:cubicBezTo>
                  <a:pt x="49165" y="5974463"/>
                  <a:pt x="48578" y="5969552"/>
                  <a:pt x="48509" y="5962935"/>
                </a:cubicBezTo>
                <a:lnTo>
                  <a:pt x="3724" y="5968972"/>
                </a:lnTo>
                <a:cubicBezTo>
                  <a:pt x="4552" y="5980568"/>
                  <a:pt x="7258" y="5990305"/>
                  <a:pt x="11843" y="5998184"/>
                </a:cubicBezTo>
                <a:cubicBezTo>
                  <a:pt x="16429" y="6006062"/>
                  <a:pt x="22928" y="6012048"/>
                  <a:pt x="31340" y="6016141"/>
                </a:cubicBezTo>
                <a:cubicBezTo>
                  <a:pt x="39752" y="6020234"/>
                  <a:pt x="51612" y="6022280"/>
                  <a:pt x="66919" y="6022280"/>
                </a:cubicBezTo>
                <a:cubicBezTo>
                  <a:pt x="81399" y="6022280"/>
                  <a:pt x="93276" y="6019178"/>
                  <a:pt x="102550" y="6012975"/>
                </a:cubicBezTo>
                <a:cubicBezTo>
                  <a:pt x="111824" y="6006772"/>
                  <a:pt x="117996" y="5999206"/>
                  <a:pt x="121065" y="5990276"/>
                </a:cubicBezTo>
                <a:cubicBezTo>
                  <a:pt x="124133" y="5981346"/>
                  <a:pt x="125667" y="5968326"/>
                  <a:pt x="125667" y="5951216"/>
                </a:cubicBezTo>
                <a:lnTo>
                  <a:pt x="125667" y="5869722"/>
                </a:lnTo>
                <a:close/>
                <a:moveTo>
                  <a:pt x="5934744" y="5746933"/>
                </a:moveTo>
                <a:lnTo>
                  <a:pt x="5958531" y="5746933"/>
                </a:lnTo>
                <a:cubicBezTo>
                  <a:pt x="5966737" y="5746933"/>
                  <a:pt x="5972477" y="5748280"/>
                  <a:pt x="5975753" y="5750974"/>
                </a:cubicBezTo>
                <a:cubicBezTo>
                  <a:pt x="5979028" y="5753669"/>
                  <a:pt x="5980666" y="5757233"/>
                  <a:pt x="5980666" y="5761667"/>
                </a:cubicBezTo>
                <a:cubicBezTo>
                  <a:pt x="5980666" y="5766442"/>
                  <a:pt x="5979012" y="5770245"/>
                  <a:pt x="5975702" y="5773075"/>
                </a:cubicBezTo>
                <a:cubicBezTo>
                  <a:pt x="5972391" y="5775906"/>
                  <a:pt x="5966703" y="5777322"/>
                  <a:pt x="5958636" y="5777322"/>
                </a:cubicBezTo>
                <a:lnTo>
                  <a:pt x="5934744" y="5777322"/>
                </a:lnTo>
                <a:close/>
                <a:moveTo>
                  <a:pt x="5676619" y="5736294"/>
                </a:moveTo>
                <a:cubicBezTo>
                  <a:pt x="5681928" y="5736294"/>
                  <a:pt x="5686599" y="5738409"/>
                  <a:pt x="5690633" y="5742638"/>
                </a:cubicBezTo>
                <a:cubicBezTo>
                  <a:pt x="5694667" y="5746867"/>
                  <a:pt x="5696684" y="5752290"/>
                  <a:pt x="5696684" y="5758907"/>
                </a:cubicBezTo>
                <a:cubicBezTo>
                  <a:pt x="5696684" y="5765455"/>
                  <a:pt x="5694684" y="5770861"/>
                  <a:pt x="5690685" y="5775124"/>
                </a:cubicBezTo>
                <a:cubicBezTo>
                  <a:pt x="5686686" y="5779388"/>
                  <a:pt x="5682170" y="5781519"/>
                  <a:pt x="5677135" y="5781519"/>
                </a:cubicBezTo>
                <a:cubicBezTo>
                  <a:pt x="5671895" y="5781519"/>
                  <a:pt x="5667241" y="5779422"/>
                  <a:pt x="5663173" y="5775227"/>
                </a:cubicBezTo>
                <a:cubicBezTo>
                  <a:pt x="5659106" y="5771032"/>
                  <a:pt x="5657070" y="5765626"/>
                  <a:pt x="5657070" y="5759009"/>
                </a:cubicBezTo>
                <a:cubicBezTo>
                  <a:pt x="5657070" y="5752051"/>
                  <a:pt x="5659018" y="5746526"/>
                  <a:pt x="5662914" y="5742433"/>
                </a:cubicBezTo>
                <a:cubicBezTo>
                  <a:pt x="5666811" y="5738341"/>
                  <a:pt x="5671378" y="5736294"/>
                  <a:pt x="5676619" y="5736294"/>
                </a:cubicBezTo>
                <a:close/>
                <a:moveTo>
                  <a:pt x="9931665" y="5696964"/>
                </a:moveTo>
                <a:lnTo>
                  <a:pt x="9931665" y="5744170"/>
                </a:lnTo>
                <a:lnTo>
                  <a:pt x="9891115" y="5744170"/>
                </a:lnTo>
                <a:close/>
                <a:moveTo>
                  <a:pt x="5934744" y="5689941"/>
                </a:moveTo>
                <a:lnTo>
                  <a:pt x="5955429" y="5689941"/>
                </a:lnTo>
                <a:cubicBezTo>
                  <a:pt x="5962531" y="5689941"/>
                  <a:pt x="5967513" y="5691169"/>
                  <a:pt x="5970375" y="5693624"/>
                </a:cubicBezTo>
                <a:cubicBezTo>
                  <a:pt x="5973236" y="5696080"/>
                  <a:pt x="5974667" y="5699491"/>
                  <a:pt x="5974667" y="5703856"/>
                </a:cubicBezTo>
                <a:cubicBezTo>
                  <a:pt x="5974667" y="5708563"/>
                  <a:pt x="5973236" y="5712161"/>
                  <a:pt x="5970375" y="5714651"/>
                </a:cubicBezTo>
                <a:cubicBezTo>
                  <a:pt x="5967513" y="5717141"/>
                  <a:pt x="5962428" y="5718386"/>
                  <a:pt x="5955119" y="5718386"/>
                </a:cubicBezTo>
                <a:lnTo>
                  <a:pt x="5934744" y="5718386"/>
                </a:lnTo>
                <a:close/>
                <a:moveTo>
                  <a:pt x="7316109" y="5683425"/>
                </a:moveTo>
                <a:lnTo>
                  <a:pt x="7316109" y="5730631"/>
                </a:lnTo>
                <a:lnTo>
                  <a:pt x="7275559" y="5730631"/>
                </a:lnTo>
                <a:close/>
                <a:moveTo>
                  <a:pt x="1583399" y="5683425"/>
                </a:moveTo>
                <a:lnTo>
                  <a:pt x="1583399" y="5730631"/>
                </a:lnTo>
                <a:lnTo>
                  <a:pt x="1542848" y="5730631"/>
                </a:lnTo>
                <a:close/>
                <a:moveTo>
                  <a:pt x="11084269" y="5683424"/>
                </a:moveTo>
                <a:lnTo>
                  <a:pt x="11084269" y="5730630"/>
                </a:lnTo>
                <a:lnTo>
                  <a:pt x="11043719" y="5730630"/>
                </a:lnTo>
                <a:close/>
                <a:moveTo>
                  <a:pt x="5676619" y="5677358"/>
                </a:moveTo>
                <a:cubicBezTo>
                  <a:pt x="5681653" y="5677358"/>
                  <a:pt x="5685789" y="5678978"/>
                  <a:pt x="5689030" y="5682218"/>
                </a:cubicBezTo>
                <a:cubicBezTo>
                  <a:pt x="5692271" y="5685459"/>
                  <a:pt x="5693891" y="5689671"/>
                  <a:pt x="5693891" y="5694855"/>
                </a:cubicBezTo>
                <a:cubicBezTo>
                  <a:pt x="5693891" y="5699834"/>
                  <a:pt x="5692339" y="5703893"/>
                  <a:pt x="5689237" y="5707031"/>
                </a:cubicBezTo>
                <a:cubicBezTo>
                  <a:pt x="5686134" y="5710169"/>
                  <a:pt x="5682170" y="5711738"/>
                  <a:pt x="5677343" y="5711738"/>
                </a:cubicBezTo>
                <a:cubicBezTo>
                  <a:pt x="5671895" y="5711738"/>
                  <a:pt x="5667534" y="5710152"/>
                  <a:pt x="5664258" y="5706980"/>
                </a:cubicBezTo>
                <a:cubicBezTo>
                  <a:pt x="5660984" y="5703808"/>
                  <a:pt x="5659346" y="5699630"/>
                  <a:pt x="5659346" y="5694446"/>
                </a:cubicBezTo>
                <a:cubicBezTo>
                  <a:pt x="5659346" y="5689398"/>
                  <a:pt x="5660949" y="5685288"/>
                  <a:pt x="5664155" y="5682116"/>
                </a:cubicBezTo>
                <a:cubicBezTo>
                  <a:pt x="5667362" y="5678944"/>
                  <a:pt x="5671516" y="5677358"/>
                  <a:pt x="5676619" y="5677358"/>
                </a:cubicBezTo>
                <a:close/>
                <a:moveTo>
                  <a:pt x="9484180" y="5664287"/>
                </a:moveTo>
                <a:lnTo>
                  <a:pt x="9484180" y="5814287"/>
                </a:lnTo>
                <a:lnTo>
                  <a:pt x="9604156" y="5814287"/>
                </a:lnTo>
                <a:lnTo>
                  <a:pt x="9604156" y="5777350"/>
                </a:lnTo>
                <a:lnTo>
                  <a:pt x="9531033" y="5777350"/>
                </a:lnTo>
                <a:lnTo>
                  <a:pt x="9531033" y="5664287"/>
                </a:lnTo>
                <a:close/>
                <a:moveTo>
                  <a:pt x="5887476" y="5659552"/>
                </a:moveTo>
                <a:lnTo>
                  <a:pt x="5887476" y="5809552"/>
                </a:lnTo>
                <a:lnTo>
                  <a:pt x="5968358" y="5809552"/>
                </a:lnTo>
                <a:cubicBezTo>
                  <a:pt x="5971805" y="5809552"/>
                  <a:pt x="5978804" y="5808870"/>
                  <a:pt x="5989354" y="5807506"/>
                </a:cubicBezTo>
                <a:cubicBezTo>
                  <a:pt x="5997283" y="5806483"/>
                  <a:pt x="6003213" y="5804846"/>
                  <a:pt x="6007143" y="5802595"/>
                </a:cubicBezTo>
                <a:cubicBezTo>
                  <a:pt x="6013487" y="5798979"/>
                  <a:pt x="6018485" y="5794068"/>
                  <a:pt x="6022141" y="5787861"/>
                </a:cubicBezTo>
                <a:cubicBezTo>
                  <a:pt x="6025795" y="5781653"/>
                  <a:pt x="6027622" y="5774661"/>
                  <a:pt x="6027622" y="5766885"/>
                </a:cubicBezTo>
                <a:cubicBezTo>
                  <a:pt x="6027622" y="5757335"/>
                  <a:pt x="6025054" y="5749406"/>
                  <a:pt x="6019917" y="5743096"/>
                </a:cubicBezTo>
                <a:cubicBezTo>
                  <a:pt x="6014780" y="5736786"/>
                  <a:pt x="6006765" y="5732335"/>
                  <a:pt x="5995870" y="5729743"/>
                </a:cubicBezTo>
                <a:cubicBezTo>
                  <a:pt x="6003041" y="5727287"/>
                  <a:pt x="6008488" y="5723945"/>
                  <a:pt x="6012211" y="5719716"/>
                </a:cubicBezTo>
                <a:cubicBezTo>
                  <a:pt x="6017796" y="5713372"/>
                  <a:pt x="6020589" y="5705766"/>
                  <a:pt x="6020589" y="5696899"/>
                </a:cubicBezTo>
                <a:cubicBezTo>
                  <a:pt x="6020589" y="5686326"/>
                  <a:pt x="6016676" y="5677458"/>
                  <a:pt x="6008850" y="5670296"/>
                </a:cubicBezTo>
                <a:cubicBezTo>
                  <a:pt x="6001024" y="5663133"/>
                  <a:pt x="5989802" y="5659552"/>
                  <a:pt x="5975184" y="5659552"/>
                </a:cubicBezTo>
                <a:close/>
                <a:moveTo>
                  <a:pt x="3819053" y="5658970"/>
                </a:moveTo>
                <a:cubicBezTo>
                  <a:pt x="3794644" y="5658970"/>
                  <a:pt x="3775768" y="5665634"/>
                  <a:pt x="3762426" y="5678961"/>
                </a:cubicBezTo>
                <a:cubicBezTo>
                  <a:pt x="3749083" y="5692288"/>
                  <a:pt x="3742413" y="5711358"/>
                  <a:pt x="3742413" y="5736170"/>
                </a:cubicBezTo>
                <a:cubicBezTo>
                  <a:pt x="3742413" y="5754780"/>
                  <a:pt x="3746205" y="5770050"/>
                  <a:pt x="3753789" y="5781980"/>
                </a:cubicBezTo>
                <a:cubicBezTo>
                  <a:pt x="3761375" y="5793909"/>
                  <a:pt x="3770391" y="5802242"/>
                  <a:pt x="3780837" y="5806980"/>
                </a:cubicBezTo>
                <a:cubicBezTo>
                  <a:pt x="3791282" y="5811717"/>
                  <a:pt x="3804746" y="5814086"/>
                  <a:pt x="3821225" y="5814086"/>
                </a:cubicBezTo>
                <a:cubicBezTo>
                  <a:pt x="3834810" y="5814086"/>
                  <a:pt x="3845997" y="5812142"/>
                  <a:pt x="3854788" y="5808254"/>
                </a:cubicBezTo>
                <a:cubicBezTo>
                  <a:pt x="3863579" y="5804366"/>
                  <a:pt x="3870940" y="5798602"/>
                  <a:pt x="3876870" y="5790962"/>
                </a:cubicBezTo>
                <a:cubicBezTo>
                  <a:pt x="3882800" y="5783322"/>
                  <a:pt x="3887144" y="5773806"/>
                  <a:pt x="3889901" y="5762415"/>
                </a:cubicBezTo>
                <a:lnTo>
                  <a:pt x="3848841" y="5750137"/>
                </a:lnTo>
                <a:cubicBezTo>
                  <a:pt x="3846772" y="5759618"/>
                  <a:pt x="3843445" y="5766849"/>
                  <a:pt x="3838860" y="5771828"/>
                </a:cubicBezTo>
                <a:cubicBezTo>
                  <a:pt x="3834275" y="5776808"/>
                  <a:pt x="3827499" y="5779298"/>
                  <a:pt x="3818536" y="5779298"/>
                </a:cubicBezTo>
                <a:cubicBezTo>
                  <a:pt x="3809297" y="5779298"/>
                  <a:pt x="3802125" y="5776215"/>
                  <a:pt x="3797023" y="5770049"/>
                </a:cubicBezTo>
                <a:cubicBezTo>
                  <a:pt x="3791920" y="5763883"/>
                  <a:pt x="3789369" y="5752488"/>
                  <a:pt x="3789369" y="5735863"/>
                </a:cubicBezTo>
                <a:cubicBezTo>
                  <a:pt x="3789369" y="5722442"/>
                  <a:pt x="3791506" y="5712598"/>
                  <a:pt x="3795782" y="5706330"/>
                </a:cubicBezTo>
                <a:cubicBezTo>
                  <a:pt x="3801436" y="5697881"/>
                  <a:pt x="3809572" y="5693656"/>
                  <a:pt x="3820191" y="5693656"/>
                </a:cubicBezTo>
                <a:cubicBezTo>
                  <a:pt x="3824879" y="5693656"/>
                  <a:pt x="3829121" y="5694611"/>
                  <a:pt x="3832912" y="5696521"/>
                </a:cubicBezTo>
                <a:cubicBezTo>
                  <a:pt x="3836705" y="5698431"/>
                  <a:pt x="3839911" y="5701160"/>
                  <a:pt x="3842531" y="5704707"/>
                </a:cubicBezTo>
                <a:cubicBezTo>
                  <a:pt x="3844117" y="5706821"/>
                  <a:pt x="3845635" y="5710164"/>
                  <a:pt x="3847082" y="5714734"/>
                </a:cubicBezTo>
                <a:lnTo>
                  <a:pt x="3888454" y="5705628"/>
                </a:lnTo>
                <a:cubicBezTo>
                  <a:pt x="3883145" y="5689802"/>
                  <a:pt x="3875025" y="5678070"/>
                  <a:pt x="3864097" y="5670430"/>
                </a:cubicBezTo>
                <a:cubicBezTo>
                  <a:pt x="3853168" y="5662790"/>
                  <a:pt x="3838152" y="5658970"/>
                  <a:pt x="3819053" y="5658970"/>
                </a:cubicBezTo>
                <a:close/>
                <a:moveTo>
                  <a:pt x="5674550" y="5651983"/>
                </a:moveTo>
                <a:cubicBezTo>
                  <a:pt x="5659243" y="5651983"/>
                  <a:pt x="5646935" y="5655053"/>
                  <a:pt x="5637626" y="5661192"/>
                </a:cubicBezTo>
                <a:cubicBezTo>
                  <a:pt x="5625697" y="5669173"/>
                  <a:pt x="5619733" y="5679439"/>
                  <a:pt x="5619733" y="5691990"/>
                </a:cubicBezTo>
                <a:cubicBezTo>
                  <a:pt x="5619733" y="5699630"/>
                  <a:pt x="5621801" y="5706383"/>
                  <a:pt x="5625938" y="5712249"/>
                </a:cubicBezTo>
                <a:cubicBezTo>
                  <a:pt x="5628973" y="5716547"/>
                  <a:pt x="5633799" y="5720435"/>
                  <a:pt x="5640419" y="5723914"/>
                </a:cubicBezTo>
                <a:cubicBezTo>
                  <a:pt x="5631799" y="5727256"/>
                  <a:pt x="5625422" y="5731980"/>
                  <a:pt x="5621284" y="5738085"/>
                </a:cubicBezTo>
                <a:cubicBezTo>
                  <a:pt x="5617147" y="5744190"/>
                  <a:pt x="5615079" y="5751642"/>
                  <a:pt x="5615079" y="5760442"/>
                </a:cubicBezTo>
                <a:cubicBezTo>
                  <a:pt x="5615079" y="5769446"/>
                  <a:pt x="5617285" y="5777597"/>
                  <a:pt x="5621698" y="5784896"/>
                </a:cubicBezTo>
                <a:cubicBezTo>
                  <a:pt x="5626112" y="5792195"/>
                  <a:pt x="5632558" y="5797720"/>
                  <a:pt x="5641039" y="5801472"/>
                </a:cubicBezTo>
                <a:cubicBezTo>
                  <a:pt x="5649521" y="5805223"/>
                  <a:pt x="5661794" y="5807099"/>
                  <a:pt x="5677859" y="5807099"/>
                </a:cubicBezTo>
                <a:cubicBezTo>
                  <a:pt x="5686410" y="5807099"/>
                  <a:pt x="5694460" y="5806263"/>
                  <a:pt x="5702010" y="5804592"/>
                </a:cubicBezTo>
                <a:cubicBezTo>
                  <a:pt x="5709560" y="5802921"/>
                  <a:pt x="5715870" y="5800312"/>
                  <a:pt x="5720938" y="5796765"/>
                </a:cubicBezTo>
                <a:cubicBezTo>
                  <a:pt x="5726007" y="5793218"/>
                  <a:pt x="5730280" y="5788187"/>
                  <a:pt x="5733764" y="5781673"/>
                </a:cubicBezTo>
                <a:cubicBezTo>
                  <a:pt x="5737245" y="5775158"/>
                  <a:pt x="5738986" y="5768150"/>
                  <a:pt x="5738986" y="5760646"/>
                </a:cubicBezTo>
                <a:cubicBezTo>
                  <a:pt x="5738986" y="5752870"/>
                  <a:pt x="5736969" y="5745776"/>
                  <a:pt x="5732935" y="5739364"/>
                </a:cubicBezTo>
                <a:cubicBezTo>
                  <a:pt x="5728902" y="5732952"/>
                  <a:pt x="5722782" y="5727802"/>
                  <a:pt x="5714577" y="5723914"/>
                </a:cubicBezTo>
                <a:cubicBezTo>
                  <a:pt x="5720783" y="5719821"/>
                  <a:pt x="5725333" y="5715592"/>
                  <a:pt x="5728229" y="5711226"/>
                </a:cubicBezTo>
                <a:cubicBezTo>
                  <a:pt x="5732091" y="5705360"/>
                  <a:pt x="5734022" y="5699050"/>
                  <a:pt x="5734022" y="5692297"/>
                </a:cubicBezTo>
                <a:cubicBezTo>
                  <a:pt x="5734022" y="5680701"/>
                  <a:pt x="5729178" y="5671083"/>
                  <a:pt x="5719490" y="5663443"/>
                </a:cubicBezTo>
                <a:cubicBezTo>
                  <a:pt x="5709802" y="5655803"/>
                  <a:pt x="5694822" y="5651983"/>
                  <a:pt x="5674550" y="5651983"/>
                </a:cubicBezTo>
                <a:close/>
                <a:moveTo>
                  <a:pt x="9931665" y="5651980"/>
                </a:moveTo>
                <a:lnTo>
                  <a:pt x="9854921" y="5742226"/>
                </a:lnTo>
                <a:lnTo>
                  <a:pt x="9854921" y="5776503"/>
                </a:lnTo>
                <a:lnTo>
                  <a:pt x="9931665" y="5776503"/>
                </a:lnTo>
                <a:lnTo>
                  <a:pt x="9931665" y="5804538"/>
                </a:lnTo>
                <a:lnTo>
                  <a:pt x="9968383" y="5804538"/>
                </a:lnTo>
                <a:lnTo>
                  <a:pt x="9968383" y="5776503"/>
                </a:lnTo>
                <a:lnTo>
                  <a:pt x="9987413" y="5776503"/>
                </a:lnTo>
                <a:lnTo>
                  <a:pt x="9987413" y="5744170"/>
                </a:lnTo>
                <a:lnTo>
                  <a:pt x="9968383" y="5744170"/>
                </a:lnTo>
                <a:lnTo>
                  <a:pt x="9968383" y="5651980"/>
                </a:lnTo>
                <a:close/>
                <a:moveTo>
                  <a:pt x="1856190" y="5651076"/>
                </a:moveTo>
                <a:cubicBezTo>
                  <a:pt x="1866050" y="5651076"/>
                  <a:pt x="1873858" y="5654334"/>
                  <a:pt x="1879616" y="5660848"/>
                </a:cubicBezTo>
                <a:cubicBezTo>
                  <a:pt x="1885374" y="5667362"/>
                  <a:pt x="1888253" y="5677679"/>
                  <a:pt x="1888253" y="5691800"/>
                </a:cubicBezTo>
                <a:cubicBezTo>
                  <a:pt x="1888253" y="5708580"/>
                  <a:pt x="1885494" y="5720210"/>
                  <a:pt x="1879978" y="5726690"/>
                </a:cubicBezTo>
                <a:cubicBezTo>
                  <a:pt x="1874462" y="5733171"/>
                  <a:pt x="1866670" y="5736411"/>
                  <a:pt x="1856603" y="5736411"/>
                </a:cubicBezTo>
                <a:cubicBezTo>
                  <a:pt x="1846812" y="5736411"/>
                  <a:pt x="1839072" y="5733103"/>
                  <a:pt x="1833384" y="5726486"/>
                </a:cubicBezTo>
                <a:cubicBezTo>
                  <a:pt x="1827695" y="5719869"/>
                  <a:pt x="1824851" y="5708989"/>
                  <a:pt x="1824851" y="5693846"/>
                </a:cubicBezTo>
                <a:cubicBezTo>
                  <a:pt x="1824851" y="5678566"/>
                  <a:pt x="1827712" y="5667618"/>
                  <a:pt x="1833436" y="5661001"/>
                </a:cubicBezTo>
                <a:cubicBezTo>
                  <a:pt x="1839158" y="5654385"/>
                  <a:pt x="1846743" y="5651076"/>
                  <a:pt x="1856190" y="5651076"/>
                </a:cubicBezTo>
                <a:close/>
                <a:moveTo>
                  <a:pt x="11696952" y="5648125"/>
                </a:moveTo>
                <a:cubicBezTo>
                  <a:pt x="11672542" y="5648125"/>
                  <a:pt x="11653666" y="5654789"/>
                  <a:pt x="11640324" y="5668116"/>
                </a:cubicBezTo>
                <a:cubicBezTo>
                  <a:pt x="11626982" y="5681443"/>
                  <a:pt x="11620311" y="5700513"/>
                  <a:pt x="11620311" y="5725325"/>
                </a:cubicBezTo>
                <a:cubicBezTo>
                  <a:pt x="11620311" y="5743935"/>
                  <a:pt x="11624103" y="5759205"/>
                  <a:pt x="11631688" y="5771135"/>
                </a:cubicBezTo>
                <a:cubicBezTo>
                  <a:pt x="11639273" y="5783064"/>
                  <a:pt x="11648288" y="5791397"/>
                  <a:pt x="11658735" y="5796135"/>
                </a:cubicBezTo>
                <a:cubicBezTo>
                  <a:pt x="11669181" y="5800872"/>
                  <a:pt x="11682643" y="5803241"/>
                  <a:pt x="11699123" y="5803241"/>
                </a:cubicBezTo>
                <a:cubicBezTo>
                  <a:pt x="11712707" y="5803241"/>
                  <a:pt x="11723895" y="5801297"/>
                  <a:pt x="11732686" y="5797409"/>
                </a:cubicBezTo>
                <a:cubicBezTo>
                  <a:pt x="11741477" y="5793521"/>
                  <a:pt x="11748838" y="5787757"/>
                  <a:pt x="11754768" y="5780117"/>
                </a:cubicBezTo>
                <a:cubicBezTo>
                  <a:pt x="11760697" y="5772477"/>
                  <a:pt x="11765042" y="5762961"/>
                  <a:pt x="11767799" y="5751570"/>
                </a:cubicBezTo>
                <a:lnTo>
                  <a:pt x="11726739" y="5739292"/>
                </a:lnTo>
                <a:cubicBezTo>
                  <a:pt x="11724670" y="5748773"/>
                  <a:pt x="11721343" y="5756004"/>
                  <a:pt x="11716758" y="5760983"/>
                </a:cubicBezTo>
                <a:cubicBezTo>
                  <a:pt x="11712173" y="5765963"/>
                  <a:pt x="11705398" y="5768453"/>
                  <a:pt x="11696434" y="5768453"/>
                </a:cubicBezTo>
                <a:cubicBezTo>
                  <a:pt x="11687194" y="5768453"/>
                  <a:pt x="11680023" y="5765370"/>
                  <a:pt x="11674921" y="5759204"/>
                </a:cubicBezTo>
                <a:cubicBezTo>
                  <a:pt x="11669819" y="5753038"/>
                  <a:pt x="11667267" y="5741643"/>
                  <a:pt x="11667267" y="5725018"/>
                </a:cubicBezTo>
                <a:cubicBezTo>
                  <a:pt x="11667267" y="5711597"/>
                  <a:pt x="11669405" y="5701753"/>
                  <a:pt x="11673680" y="5695485"/>
                </a:cubicBezTo>
                <a:cubicBezTo>
                  <a:pt x="11679334" y="5687036"/>
                  <a:pt x="11687470" y="5682811"/>
                  <a:pt x="11698089" y="5682811"/>
                </a:cubicBezTo>
                <a:cubicBezTo>
                  <a:pt x="11702778" y="5682811"/>
                  <a:pt x="11707019" y="5683766"/>
                  <a:pt x="11710810" y="5685676"/>
                </a:cubicBezTo>
                <a:cubicBezTo>
                  <a:pt x="11714603" y="5687586"/>
                  <a:pt x="11717809" y="5690315"/>
                  <a:pt x="11720429" y="5693862"/>
                </a:cubicBezTo>
                <a:cubicBezTo>
                  <a:pt x="11722015" y="5695976"/>
                  <a:pt x="11723533" y="5699319"/>
                  <a:pt x="11724980" y="5703889"/>
                </a:cubicBezTo>
                <a:lnTo>
                  <a:pt x="11766352" y="5694783"/>
                </a:lnTo>
                <a:cubicBezTo>
                  <a:pt x="11761042" y="5678957"/>
                  <a:pt x="11752923" y="5667225"/>
                  <a:pt x="11741995" y="5659585"/>
                </a:cubicBezTo>
                <a:cubicBezTo>
                  <a:pt x="11731065" y="5651945"/>
                  <a:pt x="11716051" y="5648125"/>
                  <a:pt x="11696952" y="5648125"/>
                </a:cubicBezTo>
                <a:close/>
                <a:moveTo>
                  <a:pt x="11084269" y="5638441"/>
                </a:moveTo>
                <a:lnTo>
                  <a:pt x="11007525" y="5728686"/>
                </a:lnTo>
                <a:lnTo>
                  <a:pt x="11007525" y="5762963"/>
                </a:lnTo>
                <a:lnTo>
                  <a:pt x="11084269" y="5762963"/>
                </a:lnTo>
                <a:lnTo>
                  <a:pt x="11084269" y="5790998"/>
                </a:lnTo>
                <a:lnTo>
                  <a:pt x="11120986" y="5790998"/>
                </a:lnTo>
                <a:lnTo>
                  <a:pt x="11120986" y="5762963"/>
                </a:lnTo>
                <a:lnTo>
                  <a:pt x="11140016" y="5762963"/>
                </a:lnTo>
                <a:lnTo>
                  <a:pt x="11140016" y="5730630"/>
                </a:lnTo>
                <a:lnTo>
                  <a:pt x="11120986" y="5730630"/>
                </a:lnTo>
                <a:lnTo>
                  <a:pt x="11120986" y="5638441"/>
                </a:lnTo>
                <a:close/>
                <a:moveTo>
                  <a:pt x="7316109" y="5638441"/>
                </a:moveTo>
                <a:lnTo>
                  <a:pt x="7239365" y="5728687"/>
                </a:lnTo>
                <a:lnTo>
                  <a:pt x="7239365" y="5762964"/>
                </a:lnTo>
                <a:lnTo>
                  <a:pt x="7316109" y="5762964"/>
                </a:lnTo>
                <a:lnTo>
                  <a:pt x="7316109" y="5790999"/>
                </a:lnTo>
                <a:lnTo>
                  <a:pt x="7352826" y="5790999"/>
                </a:lnTo>
                <a:lnTo>
                  <a:pt x="7352826" y="5762964"/>
                </a:lnTo>
                <a:lnTo>
                  <a:pt x="7371857" y="5762964"/>
                </a:lnTo>
                <a:lnTo>
                  <a:pt x="7371857" y="5730631"/>
                </a:lnTo>
                <a:lnTo>
                  <a:pt x="7352826" y="5730631"/>
                </a:lnTo>
                <a:lnTo>
                  <a:pt x="7352826" y="5638441"/>
                </a:lnTo>
                <a:close/>
                <a:moveTo>
                  <a:pt x="1583399" y="5638441"/>
                </a:moveTo>
                <a:lnTo>
                  <a:pt x="1506655" y="5728687"/>
                </a:lnTo>
                <a:lnTo>
                  <a:pt x="1506655" y="5762964"/>
                </a:lnTo>
                <a:lnTo>
                  <a:pt x="1583399" y="5762964"/>
                </a:lnTo>
                <a:lnTo>
                  <a:pt x="1583399" y="5790999"/>
                </a:lnTo>
                <a:lnTo>
                  <a:pt x="1620116" y="5790999"/>
                </a:lnTo>
                <a:lnTo>
                  <a:pt x="1620116" y="5762964"/>
                </a:lnTo>
                <a:lnTo>
                  <a:pt x="1639147" y="5762964"/>
                </a:lnTo>
                <a:lnTo>
                  <a:pt x="1639147" y="5730631"/>
                </a:lnTo>
                <a:lnTo>
                  <a:pt x="1620116" y="5730631"/>
                </a:lnTo>
                <a:lnTo>
                  <a:pt x="1620116" y="5638441"/>
                </a:lnTo>
                <a:close/>
                <a:moveTo>
                  <a:pt x="17481" y="5622072"/>
                </a:moveTo>
                <a:lnTo>
                  <a:pt x="17481" y="5772072"/>
                </a:lnTo>
                <a:lnTo>
                  <a:pt x="64437" y="5772072"/>
                </a:lnTo>
                <a:lnTo>
                  <a:pt x="64437" y="5622072"/>
                </a:lnTo>
                <a:close/>
                <a:moveTo>
                  <a:pt x="1856293" y="5615981"/>
                </a:moveTo>
                <a:cubicBezTo>
                  <a:pt x="1831677" y="5615981"/>
                  <a:pt x="1812474" y="5622802"/>
                  <a:pt x="1798683" y="5636445"/>
                </a:cubicBezTo>
                <a:cubicBezTo>
                  <a:pt x="1784893" y="5650088"/>
                  <a:pt x="1777998" y="5669153"/>
                  <a:pt x="1777998" y="5693641"/>
                </a:cubicBezTo>
                <a:cubicBezTo>
                  <a:pt x="1777998" y="5711172"/>
                  <a:pt x="1781480" y="5725770"/>
                  <a:pt x="1788444" y="5737434"/>
                </a:cubicBezTo>
                <a:cubicBezTo>
                  <a:pt x="1795408" y="5749098"/>
                  <a:pt x="1804492" y="5757625"/>
                  <a:pt x="1815698" y="5763014"/>
                </a:cubicBezTo>
                <a:cubicBezTo>
                  <a:pt x="1826902" y="5768403"/>
                  <a:pt x="1841054" y="5771097"/>
                  <a:pt x="1858155" y="5771097"/>
                </a:cubicBezTo>
                <a:cubicBezTo>
                  <a:pt x="1874979" y="5771097"/>
                  <a:pt x="1889028" y="5767976"/>
                  <a:pt x="1900302" y="5761735"/>
                </a:cubicBezTo>
                <a:cubicBezTo>
                  <a:pt x="1911576" y="5755493"/>
                  <a:pt x="1920194" y="5746762"/>
                  <a:pt x="1926159" y="5735541"/>
                </a:cubicBezTo>
                <a:cubicBezTo>
                  <a:pt x="1932123" y="5724320"/>
                  <a:pt x="1935106" y="5709944"/>
                  <a:pt x="1935106" y="5692413"/>
                </a:cubicBezTo>
                <a:cubicBezTo>
                  <a:pt x="1935106" y="5668266"/>
                  <a:pt x="1928280" y="5649490"/>
                  <a:pt x="1914627" y="5636087"/>
                </a:cubicBezTo>
                <a:cubicBezTo>
                  <a:pt x="1900974" y="5622683"/>
                  <a:pt x="1881530" y="5615981"/>
                  <a:pt x="1856293" y="5615981"/>
                </a:cubicBezTo>
                <a:close/>
                <a:moveTo>
                  <a:pt x="3795265" y="5491734"/>
                </a:moveTo>
                <a:lnTo>
                  <a:pt x="3819053" y="5491734"/>
                </a:lnTo>
                <a:cubicBezTo>
                  <a:pt x="3827258" y="5491734"/>
                  <a:pt x="3832999" y="5493081"/>
                  <a:pt x="3836274" y="5495775"/>
                </a:cubicBezTo>
                <a:cubicBezTo>
                  <a:pt x="3839549" y="5498470"/>
                  <a:pt x="3841187" y="5502034"/>
                  <a:pt x="3841187" y="5506468"/>
                </a:cubicBezTo>
                <a:cubicBezTo>
                  <a:pt x="3841187" y="5511243"/>
                  <a:pt x="3839532" y="5515046"/>
                  <a:pt x="3836222" y="5517876"/>
                </a:cubicBezTo>
                <a:cubicBezTo>
                  <a:pt x="3832912" y="5520707"/>
                  <a:pt x="3827223" y="5522123"/>
                  <a:pt x="3819157" y="5522123"/>
                </a:cubicBezTo>
                <a:lnTo>
                  <a:pt x="3795265" y="5522123"/>
                </a:lnTo>
                <a:close/>
                <a:moveTo>
                  <a:pt x="11673162" y="5480889"/>
                </a:moveTo>
                <a:lnTo>
                  <a:pt x="11696952" y="5480889"/>
                </a:lnTo>
                <a:cubicBezTo>
                  <a:pt x="11705157" y="5480889"/>
                  <a:pt x="11710897" y="5482236"/>
                  <a:pt x="11714172" y="5484930"/>
                </a:cubicBezTo>
                <a:cubicBezTo>
                  <a:pt x="11717447" y="5487625"/>
                  <a:pt x="11719085" y="5491189"/>
                  <a:pt x="11719085" y="5495623"/>
                </a:cubicBezTo>
                <a:cubicBezTo>
                  <a:pt x="11719085" y="5500398"/>
                  <a:pt x="11717430" y="5504201"/>
                  <a:pt x="11714121" y="5507032"/>
                </a:cubicBezTo>
                <a:cubicBezTo>
                  <a:pt x="11710810" y="5509862"/>
                  <a:pt x="11705122" y="5511278"/>
                  <a:pt x="11697055" y="5511278"/>
                </a:cubicBezTo>
                <a:lnTo>
                  <a:pt x="11673162" y="5511278"/>
                </a:lnTo>
                <a:close/>
                <a:moveTo>
                  <a:pt x="5954136" y="5450783"/>
                </a:moveTo>
                <a:lnTo>
                  <a:pt x="5970872" y="5504706"/>
                </a:lnTo>
                <a:lnTo>
                  <a:pt x="5937575" y="5504706"/>
                </a:lnTo>
                <a:close/>
                <a:moveTo>
                  <a:pt x="3795265" y="5434742"/>
                </a:moveTo>
                <a:lnTo>
                  <a:pt x="3815950" y="5434742"/>
                </a:lnTo>
                <a:cubicBezTo>
                  <a:pt x="3823053" y="5434742"/>
                  <a:pt x="3828034" y="5435970"/>
                  <a:pt x="3830896" y="5438425"/>
                </a:cubicBezTo>
                <a:cubicBezTo>
                  <a:pt x="3833757" y="5440881"/>
                  <a:pt x="3835187" y="5444292"/>
                  <a:pt x="3835187" y="5448657"/>
                </a:cubicBezTo>
                <a:cubicBezTo>
                  <a:pt x="3835187" y="5453364"/>
                  <a:pt x="3833757" y="5456962"/>
                  <a:pt x="3830896" y="5459452"/>
                </a:cubicBezTo>
                <a:cubicBezTo>
                  <a:pt x="3828034" y="5461942"/>
                  <a:pt x="3822949" y="5463187"/>
                  <a:pt x="3815640" y="5463187"/>
                </a:cubicBezTo>
                <a:lnTo>
                  <a:pt x="3795265" y="5463187"/>
                </a:lnTo>
                <a:close/>
                <a:moveTo>
                  <a:pt x="11673162" y="5423897"/>
                </a:moveTo>
                <a:lnTo>
                  <a:pt x="11693848" y="5423897"/>
                </a:lnTo>
                <a:cubicBezTo>
                  <a:pt x="11700950" y="5423897"/>
                  <a:pt x="11705932" y="5425125"/>
                  <a:pt x="11708794" y="5427580"/>
                </a:cubicBezTo>
                <a:cubicBezTo>
                  <a:pt x="11711655" y="5430036"/>
                  <a:pt x="11713086" y="5433447"/>
                  <a:pt x="11713086" y="5437812"/>
                </a:cubicBezTo>
                <a:cubicBezTo>
                  <a:pt x="11713086" y="5442519"/>
                  <a:pt x="11711655" y="5446118"/>
                  <a:pt x="11708794" y="5448607"/>
                </a:cubicBezTo>
                <a:cubicBezTo>
                  <a:pt x="11705932" y="5451097"/>
                  <a:pt x="11700847" y="5452342"/>
                  <a:pt x="11693538" y="5452342"/>
                </a:cubicBezTo>
                <a:lnTo>
                  <a:pt x="11673162" y="5452342"/>
                </a:lnTo>
                <a:close/>
                <a:moveTo>
                  <a:pt x="9484387" y="5416637"/>
                </a:moveTo>
                <a:lnTo>
                  <a:pt x="9484387" y="5566637"/>
                </a:lnTo>
                <a:lnTo>
                  <a:pt x="9531239" y="5566637"/>
                </a:lnTo>
                <a:lnTo>
                  <a:pt x="9531239" y="5530034"/>
                </a:lnTo>
                <a:lnTo>
                  <a:pt x="9555447" y="5504950"/>
                </a:lnTo>
                <a:lnTo>
                  <a:pt x="9587416" y="5566637"/>
                </a:lnTo>
                <a:lnTo>
                  <a:pt x="9645115" y="5566637"/>
                </a:lnTo>
                <a:lnTo>
                  <a:pt x="9587301" y="5473255"/>
                </a:lnTo>
                <a:lnTo>
                  <a:pt x="9642632" y="5416637"/>
                </a:lnTo>
                <a:lnTo>
                  <a:pt x="9580318" y="5416637"/>
                </a:lnTo>
                <a:lnTo>
                  <a:pt x="9531239" y="5473322"/>
                </a:lnTo>
                <a:lnTo>
                  <a:pt x="9531239" y="5416637"/>
                </a:lnTo>
                <a:close/>
                <a:moveTo>
                  <a:pt x="5929158" y="5411902"/>
                </a:moveTo>
                <a:lnTo>
                  <a:pt x="5872169" y="5561902"/>
                </a:lnTo>
                <a:lnTo>
                  <a:pt x="5920008" y="5561902"/>
                </a:lnTo>
                <a:lnTo>
                  <a:pt x="5927398" y="5537141"/>
                </a:lnTo>
                <a:lnTo>
                  <a:pt x="5980591" y="5537141"/>
                </a:lnTo>
                <a:lnTo>
                  <a:pt x="5988177" y="5561902"/>
                </a:lnTo>
                <a:lnTo>
                  <a:pt x="6037241" y="5561902"/>
                </a:lnTo>
                <a:lnTo>
                  <a:pt x="5980264" y="5411902"/>
                </a:lnTo>
                <a:close/>
                <a:moveTo>
                  <a:pt x="5615803" y="5406891"/>
                </a:moveTo>
                <a:lnTo>
                  <a:pt x="5615803" y="5442089"/>
                </a:lnTo>
                <a:lnTo>
                  <a:pt x="5690685" y="5442089"/>
                </a:lnTo>
                <a:cubicBezTo>
                  <a:pt x="5675309" y="5460984"/>
                  <a:pt x="5664069" y="5478719"/>
                  <a:pt x="5656967" y="5495295"/>
                </a:cubicBezTo>
                <a:cubicBezTo>
                  <a:pt x="5649865" y="5511871"/>
                  <a:pt x="5644659" y="5532403"/>
                  <a:pt x="5641350" y="5556891"/>
                </a:cubicBezTo>
                <a:lnTo>
                  <a:pt x="5683341" y="5556891"/>
                </a:lnTo>
                <a:cubicBezTo>
                  <a:pt x="5684721" y="5539292"/>
                  <a:pt x="5687410" y="5524047"/>
                  <a:pt x="5691408" y="5511154"/>
                </a:cubicBezTo>
                <a:cubicBezTo>
                  <a:pt x="5696442" y="5494579"/>
                  <a:pt x="5703303" y="5479538"/>
                  <a:pt x="5711991" y="5466032"/>
                </a:cubicBezTo>
                <a:cubicBezTo>
                  <a:pt x="5719162" y="5454913"/>
                  <a:pt x="5728092" y="5444579"/>
                  <a:pt x="5738780" y="5435029"/>
                </a:cubicBezTo>
                <a:lnTo>
                  <a:pt x="5738780" y="5406891"/>
                </a:lnTo>
                <a:close/>
                <a:moveTo>
                  <a:pt x="3747999" y="5404353"/>
                </a:moveTo>
                <a:lnTo>
                  <a:pt x="3747999" y="5554353"/>
                </a:lnTo>
                <a:lnTo>
                  <a:pt x="3828879" y="5554353"/>
                </a:lnTo>
                <a:cubicBezTo>
                  <a:pt x="3832327" y="5554353"/>
                  <a:pt x="3839325" y="5553671"/>
                  <a:pt x="3849874" y="5552307"/>
                </a:cubicBezTo>
                <a:cubicBezTo>
                  <a:pt x="3857804" y="5551284"/>
                  <a:pt x="3863734" y="5549647"/>
                  <a:pt x="3867665" y="5547396"/>
                </a:cubicBezTo>
                <a:cubicBezTo>
                  <a:pt x="3874008" y="5543780"/>
                  <a:pt x="3879007" y="5538869"/>
                  <a:pt x="3882662" y="5532662"/>
                </a:cubicBezTo>
                <a:cubicBezTo>
                  <a:pt x="3886316" y="5526454"/>
                  <a:pt x="3888144" y="5519462"/>
                  <a:pt x="3888144" y="5511686"/>
                </a:cubicBezTo>
                <a:cubicBezTo>
                  <a:pt x="3888144" y="5502136"/>
                  <a:pt x="3885575" y="5494207"/>
                  <a:pt x="3880439" y="5487897"/>
                </a:cubicBezTo>
                <a:cubicBezTo>
                  <a:pt x="3875302" y="5481587"/>
                  <a:pt x="3867285" y="5477136"/>
                  <a:pt x="3856391" y="5474544"/>
                </a:cubicBezTo>
                <a:cubicBezTo>
                  <a:pt x="3863562" y="5472088"/>
                  <a:pt x="3869009" y="5468746"/>
                  <a:pt x="3872732" y="5464517"/>
                </a:cubicBezTo>
                <a:cubicBezTo>
                  <a:pt x="3878318" y="5458173"/>
                  <a:pt x="3881110" y="5450567"/>
                  <a:pt x="3881110" y="5441700"/>
                </a:cubicBezTo>
                <a:cubicBezTo>
                  <a:pt x="3881110" y="5431127"/>
                  <a:pt x="3877197" y="5422259"/>
                  <a:pt x="3869371" y="5415097"/>
                </a:cubicBezTo>
                <a:cubicBezTo>
                  <a:pt x="3861544" y="5407934"/>
                  <a:pt x="3850323" y="5404353"/>
                  <a:pt x="3835705" y="5404353"/>
                </a:cubicBezTo>
                <a:close/>
                <a:moveTo>
                  <a:pt x="9919357" y="5404330"/>
                </a:moveTo>
                <a:cubicBezTo>
                  <a:pt x="9902119" y="5404330"/>
                  <a:pt x="9888794" y="5407673"/>
                  <a:pt x="9879382" y="5414357"/>
                </a:cubicBezTo>
                <a:cubicBezTo>
                  <a:pt x="9869970" y="5421042"/>
                  <a:pt x="9863609" y="5430660"/>
                  <a:pt x="9860300" y="5443211"/>
                </a:cubicBezTo>
                <a:lnTo>
                  <a:pt x="9900120" y="5450271"/>
                </a:lnTo>
                <a:cubicBezTo>
                  <a:pt x="9901222" y="5442836"/>
                  <a:pt x="9903326" y="5437635"/>
                  <a:pt x="9906428" y="5434668"/>
                </a:cubicBezTo>
                <a:cubicBezTo>
                  <a:pt x="9909532" y="5431701"/>
                  <a:pt x="9913565" y="5430217"/>
                  <a:pt x="9918530" y="5430217"/>
                </a:cubicBezTo>
                <a:cubicBezTo>
                  <a:pt x="9923357" y="5430217"/>
                  <a:pt x="9927148" y="5431581"/>
                  <a:pt x="9929907" y="5434310"/>
                </a:cubicBezTo>
                <a:cubicBezTo>
                  <a:pt x="9932665" y="5437038"/>
                  <a:pt x="9934044" y="5440688"/>
                  <a:pt x="9934044" y="5445258"/>
                </a:cubicBezTo>
                <a:cubicBezTo>
                  <a:pt x="9934044" y="5450033"/>
                  <a:pt x="9932200" y="5454160"/>
                  <a:pt x="9928511" y="5457638"/>
                </a:cubicBezTo>
                <a:cubicBezTo>
                  <a:pt x="9924822" y="5461117"/>
                  <a:pt x="9920219" y="5462857"/>
                  <a:pt x="9914703" y="5462857"/>
                </a:cubicBezTo>
                <a:cubicBezTo>
                  <a:pt x="9913393" y="5462857"/>
                  <a:pt x="9911565" y="5462686"/>
                  <a:pt x="9909221" y="5462345"/>
                </a:cubicBezTo>
                <a:lnTo>
                  <a:pt x="9907049" y="5492120"/>
                </a:lnTo>
                <a:cubicBezTo>
                  <a:pt x="9912841" y="5490483"/>
                  <a:pt x="9917392" y="5489664"/>
                  <a:pt x="9920702" y="5489664"/>
                </a:cubicBezTo>
                <a:cubicBezTo>
                  <a:pt x="9926908" y="5489664"/>
                  <a:pt x="9931821" y="5491574"/>
                  <a:pt x="9935440" y="5495394"/>
                </a:cubicBezTo>
                <a:cubicBezTo>
                  <a:pt x="9939060" y="5499214"/>
                  <a:pt x="9940871" y="5504603"/>
                  <a:pt x="9940871" y="5511561"/>
                </a:cubicBezTo>
                <a:cubicBezTo>
                  <a:pt x="9940871" y="5518382"/>
                  <a:pt x="9938992" y="5523839"/>
                  <a:pt x="9935233" y="5527932"/>
                </a:cubicBezTo>
                <a:cubicBezTo>
                  <a:pt x="9931476" y="5532025"/>
                  <a:pt x="9926769" y="5534071"/>
                  <a:pt x="9921116" y="5534071"/>
                </a:cubicBezTo>
                <a:cubicBezTo>
                  <a:pt x="9915737" y="5534071"/>
                  <a:pt x="9911307" y="5532451"/>
                  <a:pt x="9907825" y="5529211"/>
                </a:cubicBezTo>
                <a:cubicBezTo>
                  <a:pt x="9904343" y="5525971"/>
                  <a:pt x="9901774" y="5520156"/>
                  <a:pt x="9900120" y="5511765"/>
                </a:cubicBezTo>
                <a:lnTo>
                  <a:pt x="9858024" y="5517291"/>
                </a:lnTo>
                <a:cubicBezTo>
                  <a:pt x="9860783" y="5526636"/>
                  <a:pt x="9864730" y="5534395"/>
                  <a:pt x="9869867" y="5540568"/>
                </a:cubicBezTo>
                <a:cubicBezTo>
                  <a:pt x="9875003" y="5546742"/>
                  <a:pt x="9881554" y="5551431"/>
                  <a:pt x="9889518" y="5554637"/>
                </a:cubicBezTo>
                <a:cubicBezTo>
                  <a:pt x="9897482" y="5557843"/>
                  <a:pt x="9908359" y="5559446"/>
                  <a:pt x="9922150" y="5559446"/>
                </a:cubicBezTo>
                <a:cubicBezTo>
                  <a:pt x="9936285" y="5559446"/>
                  <a:pt x="9947697" y="5557280"/>
                  <a:pt x="9956385" y="5552949"/>
                </a:cubicBezTo>
                <a:cubicBezTo>
                  <a:pt x="9965073" y="5548617"/>
                  <a:pt x="9971727" y="5542444"/>
                  <a:pt x="9976346" y="5534429"/>
                </a:cubicBezTo>
                <a:cubicBezTo>
                  <a:pt x="9980967" y="5526414"/>
                  <a:pt x="9983276" y="5518041"/>
                  <a:pt x="9983276" y="5509310"/>
                </a:cubicBezTo>
                <a:cubicBezTo>
                  <a:pt x="9983276" y="5502352"/>
                  <a:pt x="9981879" y="5496366"/>
                  <a:pt x="9979088" y="5491353"/>
                </a:cubicBezTo>
                <a:cubicBezTo>
                  <a:pt x="9976295" y="5486339"/>
                  <a:pt x="9972382" y="5482297"/>
                  <a:pt x="9967349" y="5479228"/>
                </a:cubicBezTo>
                <a:cubicBezTo>
                  <a:pt x="9964245" y="5477318"/>
                  <a:pt x="9959763" y="5475647"/>
                  <a:pt x="9953902" y="5474214"/>
                </a:cubicBezTo>
                <a:cubicBezTo>
                  <a:pt x="9961142" y="5470258"/>
                  <a:pt x="9966555" y="5465653"/>
                  <a:pt x="9970141" y="5460401"/>
                </a:cubicBezTo>
                <a:cubicBezTo>
                  <a:pt x="9973726" y="5455149"/>
                  <a:pt x="9975519" y="5449282"/>
                  <a:pt x="9975519" y="5442802"/>
                </a:cubicBezTo>
                <a:cubicBezTo>
                  <a:pt x="9975519" y="5431752"/>
                  <a:pt x="9971106" y="5422577"/>
                  <a:pt x="9962280" y="5415278"/>
                </a:cubicBezTo>
                <a:cubicBezTo>
                  <a:pt x="9953455" y="5407979"/>
                  <a:pt x="9939146" y="5404330"/>
                  <a:pt x="9919357" y="5404330"/>
                </a:cubicBezTo>
                <a:close/>
                <a:moveTo>
                  <a:pt x="11625896" y="5393508"/>
                </a:moveTo>
                <a:lnTo>
                  <a:pt x="11625896" y="5543508"/>
                </a:lnTo>
                <a:lnTo>
                  <a:pt x="11706777" y="5543508"/>
                </a:lnTo>
                <a:cubicBezTo>
                  <a:pt x="11710225" y="5543508"/>
                  <a:pt x="11717223" y="5542826"/>
                  <a:pt x="11727773" y="5541462"/>
                </a:cubicBezTo>
                <a:cubicBezTo>
                  <a:pt x="11735702" y="5540439"/>
                  <a:pt x="11741633" y="5538802"/>
                  <a:pt x="11745563" y="5536551"/>
                </a:cubicBezTo>
                <a:cubicBezTo>
                  <a:pt x="11751906" y="5532935"/>
                  <a:pt x="11756906" y="5528024"/>
                  <a:pt x="11760560" y="5521817"/>
                </a:cubicBezTo>
                <a:cubicBezTo>
                  <a:pt x="11764214" y="5515610"/>
                  <a:pt x="11766042" y="5508617"/>
                  <a:pt x="11766042" y="5500841"/>
                </a:cubicBezTo>
                <a:cubicBezTo>
                  <a:pt x="11766042" y="5491291"/>
                  <a:pt x="11763473" y="5483362"/>
                  <a:pt x="11758336" y="5477052"/>
                </a:cubicBezTo>
                <a:cubicBezTo>
                  <a:pt x="11753199" y="5470742"/>
                  <a:pt x="11745184" y="5466291"/>
                  <a:pt x="11734289" y="5463699"/>
                </a:cubicBezTo>
                <a:cubicBezTo>
                  <a:pt x="11741460" y="5461243"/>
                  <a:pt x="11746907" y="5457901"/>
                  <a:pt x="11750630" y="5453672"/>
                </a:cubicBezTo>
                <a:cubicBezTo>
                  <a:pt x="11756216" y="5447328"/>
                  <a:pt x="11759008" y="5439722"/>
                  <a:pt x="11759008" y="5430855"/>
                </a:cubicBezTo>
                <a:cubicBezTo>
                  <a:pt x="11759008" y="5420282"/>
                  <a:pt x="11755095" y="5411414"/>
                  <a:pt x="11747269" y="5404252"/>
                </a:cubicBezTo>
                <a:cubicBezTo>
                  <a:pt x="11739443" y="5397090"/>
                  <a:pt x="11728221" y="5393508"/>
                  <a:pt x="11713603" y="5393508"/>
                </a:cubicBezTo>
                <a:close/>
                <a:moveTo>
                  <a:pt x="7303801" y="5390791"/>
                </a:moveTo>
                <a:cubicBezTo>
                  <a:pt x="7286564" y="5390791"/>
                  <a:pt x="7273239" y="5394134"/>
                  <a:pt x="7263827" y="5400818"/>
                </a:cubicBezTo>
                <a:cubicBezTo>
                  <a:pt x="7254415" y="5407503"/>
                  <a:pt x="7248053" y="5417121"/>
                  <a:pt x="7244744" y="5429672"/>
                </a:cubicBezTo>
                <a:lnTo>
                  <a:pt x="7284564" y="5436732"/>
                </a:lnTo>
                <a:cubicBezTo>
                  <a:pt x="7285667" y="5429297"/>
                  <a:pt x="7287770" y="5424096"/>
                  <a:pt x="7290873" y="5421129"/>
                </a:cubicBezTo>
                <a:cubicBezTo>
                  <a:pt x="7293976" y="5418162"/>
                  <a:pt x="7298009" y="5416678"/>
                  <a:pt x="7302975" y="5416678"/>
                </a:cubicBezTo>
                <a:cubicBezTo>
                  <a:pt x="7307800" y="5416678"/>
                  <a:pt x="7311593" y="5418042"/>
                  <a:pt x="7314352" y="5420771"/>
                </a:cubicBezTo>
                <a:cubicBezTo>
                  <a:pt x="7317109" y="5423499"/>
                  <a:pt x="7318488" y="5427149"/>
                  <a:pt x="7318488" y="5431719"/>
                </a:cubicBezTo>
                <a:cubicBezTo>
                  <a:pt x="7318488" y="5436494"/>
                  <a:pt x="7316644" y="5440621"/>
                  <a:pt x="7312955" y="5444099"/>
                </a:cubicBezTo>
                <a:cubicBezTo>
                  <a:pt x="7309266" y="5447578"/>
                  <a:pt x="7304664" y="5449318"/>
                  <a:pt x="7299147" y="5449318"/>
                </a:cubicBezTo>
                <a:cubicBezTo>
                  <a:pt x="7297837" y="5449318"/>
                  <a:pt x="7296010" y="5449147"/>
                  <a:pt x="7293666" y="5448806"/>
                </a:cubicBezTo>
                <a:lnTo>
                  <a:pt x="7291493" y="5478581"/>
                </a:lnTo>
                <a:cubicBezTo>
                  <a:pt x="7297286" y="5476944"/>
                  <a:pt x="7301836" y="5476125"/>
                  <a:pt x="7305146" y="5476125"/>
                </a:cubicBezTo>
                <a:cubicBezTo>
                  <a:pt x="7311351" y="5476125"/>
                  <a:pt x="7316265" y="5478035"/>
                  <a:pt x="7319885" y="5481855"/>
                </a:cubicBezTo>
                <a:cubicBezTo>
                  <a:pt x="7323505" y="5485675"/>
                  <a:pt x="7325315" y="5491064"/>
                  <a:pt x="7325315" y="5498022"/>
                </a:cubicBezTo>
                <a:cubicBezTo>
                  <a:pt x="7325315" y="5504843"/>
                  <a:pt x="7323436" y="5510300"/>
                  <a:pt x="7319678" y="5514393"/>
                </a:cubicBezTo>
                <a:cubicBezTo>
                  <a:pt x="7315920" y="5518486"/>
                  <a:pt x="7311214" y="5520532"/>
                  <a:pt x="7305560" y="5520532"/>
                </a:cubicBezTo>
                <a:cubicBezTo>
                  <a:pt x="7300182" y="5520532"/>
                  <a:pt x="7295751" y="5518912"/>
                  <a:pt x="7292270" y="5515672"/>
                </a:cubicBezTo>
                <a:cubicBezTo>
                  <a:pt x="7288787" y="5512432"/>
                  <a:pt x="7286219" y="5506617"/>
                  <a:pt x="7284564" y="5498226"/>
                </a:cubicBezTo>
                <a:lnTo>
                  <a:pt x="7242469" y="5503752"/>
                </a:lnTo>
                <a:cubicBezTo>
                  <a:pt x="7245226" y="5513097"/>
                  <a:pt x="7249174" y="5520856"/>
                  <a:pt x="7254311" y="5527029"/>
                </a:cubicBezTo>
                <a:cubicBezTo>
                  <a:pt x="7259448" y="5533203"/>
                  <a:pt x="7265998" y="5537892"/>
                  <a:pt x="7273962" y="5541098"/>
                </a:cubicBezTo>
                <a:cubicBezTo>
                  <a:pt x="7281927" y="5544304"/>
                  <a:pt x="7292803" y="5545907"/>
                  <a:pt x="7306594" y="5545907"/>
                </a:cubicBezTo>
                <a:cubicBezTo>
                  <a:pt x="7320729" y="5545907"/>
                  <a:pt x="7332141" y="5543741"/>
                  <a:pt x="7340829" y="5539410"/>
                </a:cubicBezTo>
                <a:cubicBezTo>
                  <a:pt x="7349517" y="5535078"/>
                  <a:pt x="7356171" y="5528905"/>
                  <a:pt x="7360791" y="5520890"/>
                </a:cubicBezTo>
                <a:cubicBezTo>
                  <a:pt x="7365410" y="5512875"/>
                  <a:pt x="7367720" y="5504502"/>
                  <a:pt x="7367720" y="5495771"/>
                </a:cubicBezTo>
                <a:cubicBezTo>
                  <a:pt x="7367720" y="5488813"/>
                  <a:pt x="7366324" y="5482827"/>
                  <a:pt x="7363532" y="5477814"/>
                </a:cubicBezTo>
                <a:cubicBezTo>
                  <a:pt x="7360739" y="5472800"/>
                  <a:pt x="7356826" y="5468758"/>
                  <a:pt x="7351792" y="5465689"/>
                </a:cubicBezTo>
                <a:cubicBezTo>
                  <a:pt x="7348690" y="5463779"/>
                  <a:pt x="7344208" y="5462108"/>
                  <a:pt x="7338347" y="5460675"/>
                </a:cubicBezTo>
                <a:cubicBezTo>
                  <a:pt x="7345587" y="5456719"/>
                  <a:pt x="7351000" y="5452114"/>
                  <a:pt x="7354585" y="5446862"/>
                </a:cubicBezTo>
                <a:cubicBezTo>
                  <a:pt x="7358170" y="5441610"/>
                  <a:pt x="7359964" y="5435743"/>
                  <a:pt x="7359964" y="5429263"/>
                </a:cubicBezTo>
                <a:cubicBezTo>
                  <a:pt x="7359964" y="5418213"/>
                  <a:pt x="7355550" y="5409038"/>
                  <a:pt x="7346725" y="5401739"/>
                </a:cubicBezTo>
                <a:cubicBezTo>
                  <a:pt x="7337898" y="5394440"/>
                  <a:pt x="7323591" y="5390791"/>
                  <a:pt x="7303801" y="5390791"/>
                </a:cubicBezTo>
                <a:close/>
                <a:moveTo>
                  <a:pt x="1571091" y="5390791"/>
                </a:moveTo>
                <a:cubicBezTo>
                  <a:pt x="1553852" y="5390791"/>
                  <a:pt x="1540527" y="5394134"/>
                  <a:pt x="1531116" y="5400818"/>
                </a:cubicBezTo>
                <a:cubicBezTo>
                  <a:pt x="1521703" y="5407503"/>
                  <a:pt x="1515343" y="5417121"/>
                  <a:pt x="1512033" y="5429672"/>
                </a:cubicBezTo>
                <a:lnTo>
                  <a:pt x="1551853" y="5436732"/>
                </a:lnTo>
                <a:cubicBezTo>
                  <a:pt x="1552957" y="5429297"/>
                  <a:pt x="1555059" y="5424096"/>
                  <a:pt x="1558163" y="5421129"/>
                </a:cubicBezTo>
                <a:cubicBezTo>
                  <a:pt x="1561265" y="5418162"/>
                  <a:pt x="1565299" y="5416678"/>
                  <a:pt x="1570263" y="5416678"/>
                </a:cubicBezTo>
                <a:cubicBezTo>
                  <a:pt x="1575090" y="5416678"/>
                  <a:pt x="1578883" y="5418042"/>
                  <a:pt x="1581641" y="5420771"/>
                </a:cubicBezTo>
                <a:cubicBezTo>
                  <a:pt x="1584399" y="5423499"/>
                  <a:pt x="1585778" y="5427149"/>
                  <a:pt x="1585778" y="5431719"/>
                </a:cubicBezTo>
                <a:cubicBezTo>
                  <a:pt x="1585778" y="5436494"/>
                  <a:pt x="1583934" y="5440621"/>
                  <a:pt x="1580244" y="5444099"/>
                </a:cubicBezTo>
                <a:cubicBezTo>
                  <a:pt x="1576556" y="5447578"/>
                  <a:pt x="1571952" y="5449318"/>
                  <a:pt x="1566436" y="5449318"/>
                </a:cubicBezTo>
                <a:cubicBezTo>
                  <a:pt x="1565127" y="5449318"/>
                  <a:pt x="1563300" y="5449147"/>
                  <a:pt x="1560955" y="5448806"/>
                </a:cubicBezTo>
                <a:lnTo>
                  <a:pt x="1558783" y="5478581"/>
                </a:lnTo>
                <a:cubicBezTo>
                  <a:pt x="1564575" y="5476944"/>
                  <a:pt x="1569126" y="5476125"/>
                  <a:pt x="1572436" y="5476125"/>
                </a:cubicBezTo>
                <a:cubicBezTo>
                  <a:pt x="1578641" y="5476125"/>
                  <a:pt x="1583554" y="5478035"/>
                  <a:pt x="1587174" y="5481855"/>
                </a:cubicBezTo>
                <a:cubicBezTo>
                  <a:pt x="1590794" y="5485675"/>
                  <a:pt x="1592604" y="5491064"/>
                  <a:pt x="1592604" y="5498022"/>
                </a:cubicBezTo>
                <a:cubicBezTo>
                  <a:pt x="1592604" y="5504843"/>
                  <a:pt x="1590725" y="5510300"/>
                  <a:pt x="1586967" y="5514393"/>
                </a:cubicBezTo>
                <a:cubicBezTo>
                  <a:pt x="1583209" y="5518486"/>
                  <a:pt x="1578504" y="5520532"/>
                  <a:pt x="1572849" y="5520532"/>
                </a:cubicBezTo>
                <a:cubicBezTo>
                  <a:pt x="1567471" y="5520532"/>
                  <a:pt x="1563041" y="5518912"/>
                  <a:pt x="1559559" y="5515672"/>
                </a:cubicBezTo>
                <a:cubicBezTo>
                  <a:pt x="1556076" y="5512432"/>
                  <a:pt x="1553509" y="5506617"/>
                  <a:pt x="1551853" y="5498226"/>
                </a:cubicBezTo>
                <a:lnTo>
                  <a:pt x="1509758" y="5503752"/>
                </a:lnTo>
                <a:cubicBezTo>
                  <a:pt x="1512516" y="5513097"/>
                  <a:pt x="1516463" y="5520856"/>
                  <a:pt x="1521600" y="5527029"/>
                </a:cubicBezTo>
                <a:cubicBezTo>
                  <a:pt x="1526737" y="5533203"/>
                  <a:pt x="1533288" y="5537892"/>
                  <a:pt x="1541252" y="5541098"/>
                </a:cubicBezTo>
                <a:cubicBezTo>
                  <a:pt x="1549216" y="5544304"/>
                  <a:pt x="1560093" y="5545907"/>
                  <a:pt x="1573884" y="5545907"/>
                </a:cubicBezTo>
                <a:cubicBezTo>
                  <a:pt x="1588019" y="5545907"/>
                  <a:pt x="1599430" y="5543741"/>
                  <a:pt x="1608118" y="5539410"/>
                </a:cubicBezTo>
                <a:cubicBezTo>
                  <a:pt x="1616806" y="5535078"/>
                  <a:pt x="1623461" y="5528905"/>
                  <a:pt x="1628080" y="5520890"/>
                </a:cubicBezTo>
                <a:cubicBezTo>
                  <a:pt x="1632700" y="5512875"/>
                  <a:pt x="1635010" y="5504502"/>
                  <a:pt x="1635010" y="5495771"/>
                </a:cubicBezTo>
                <a:cubicBezTo>
                  <a:pt x="1635010" y="5488813"/>
                  <a:pt x="1633614" y="5482827"/>
                  <a:pt x="1630821" y="5477814"/>
                </a:cubicBezTo>
                <a:cubicBezTo>
                  <a:pt x="1628029" y="5472800"/>
                  <a:pt x="1624116" y="5468758"/>
                  <a:pt x="1619082" y="5465689"/>
                </a:cubicBezTo>
                <a:cubicBezTo>
                  <a:pt x="1615979" y="5463779"/>
                  <a:pt x="1611498" y="5462108"/>
                  <a:pt x="1605636" y="5460675"/>
                </a:cubicBezTo>
                <a:cubicBezTo>
                  <a:pt x="1612876" y="5456719"/>
                  <a:pt x="1618289" y="5452114"/>
                  <a:pt x="1621875" y="5446862"/>
                </a:cubicBezTo>
                <a:cubicBezTo>
                  <a:pt x="1625460" y="5441610"/>
                  <a:pt x="1627252" y="5435743"/>
                  <a:pt x="1627252" y="5429263"/>
                </a:cubicBezTo>
                <a:cubicBezTo>
                  <a:pt x="1627252" y="5418213"/>
                  <a:pt x="1622840" y="5409038"/>
                  <a:pt x="1614013" y="5401739"/>
                </a:cubicBezTo>
                <a:cubicBezTo>
                  <a:pt x="1605188" y="5394440"/>
                  <a:pt x="1590880" y="5390791"/>
                  <a:pt x="1571091" y="5390791"/>
                </a:cubicBezTo>
                <a:close/>
                <a:moveTo>
                  <a:pt x="11071961" y="5390790"/>
                </a:moveTo>
                <a:cubicBezTo>
                  <a:pt x="11054723" y="5390790"/>
                  <a:pt x="11041398" y="5394133"/>
                  <a:pt x="11031986" y="5400817"/>
                </a:cubicBezTo>
                <a:cubicBezTo>
                  <a:pt x="11022574" y="5407502"/>
                  <a:pt x="11016213" y="5417120"/>
                  <a:pt x="11012903" y="5429671"/>
                </a:cubicBezTo>
                <a:lnTo>
                  <a:pt x="11052723" y="5436731"/>
                </a:lnTo>
                <a:cubicBezTo>
                  <a:pt x="11053826" y="5429296"/>
                  <a:pt x="11055930" y="5424095"/>
                  <a:pt x="11059032" y="5421128"/>
                </a:cubicBezTo>
                <a:cubicBezTo>
                  <a:pt x="11062135" y="5418161"/>
                  <a:pt x="11066168" y="5416677"/>
                  <a:pt x="11071134" y="5416677"/>
                </a:cubicBezTo>
                <a:cubicBezTo>
                  <a:pt x="11075960" y="5416677"/>
                  <a:pt x="11079752" y="5418041"/>
                  <a:pt x="11082511" y="5420770"/>
                </a:cubicBezTo>
                <a:cubicBezTo>
                  <a:pt x="11085268" y="5423498"/>
                  <a:pt x="11086648" y="5427148"/>
                  <a:pt x="11086648" y="5431718"/>
                </a:cubicBezTo>
                <a:cubicBezTo>
                  <a:pt x="11086648" y="5436493"/>
                  <a:pt x="11084803" y="5440620"/>
                  <a:pt x="11081115" y="5444098"/>
                </a:cubicBezTo>
                <a:cubicBezTo>
                  <a:pt x="11077425" y="5447578"/>
                  <a:pt x="11072823" y="5449317"/>
                  <a:pt x="11067307" y="5449317"/>
                </a:cubicBezTo>
                <a:cubicBezTo>
                  <a:pt x="11065997" y="5449317"/>
                  <a:pt x="11064169" y="5449146"/>
                  <a:pt x="11061825" y="5448805"/>
                </a:cubicBezTo>
                <a:lnTo>
                  <a:pt x="11059653" y="5478580"/>
                </a:lnTo>
                <a:cubicBezTo>
                  <a:pt x="11065445" y="5476943"/>
                  <a:pt x="11069996" y="5476124"/>
                  <a:pt x="11073306" y="5476124"/>
                </a:cubicBezTo>
                <a:cubicBezTo>
                  <a:pt x="11079512" y="5476124"/>
                  <a:pt x="11084424" y="5478034"/>
                  <a:pt x="11088044" y="5481854"/>
                </a:cubicBezTo>
                <a:cubicBezTo>
                  <a:pt x="11091664" y="5485674"/>
                  <a:pt x="11093474" y="5491063"/>
                  <a:pt x="11093474" y="5498021"/>
                </a:cubicBezTo>
                <a:cubicBezTo>
                  <a:pt x="11093474" y="5504842"/>
                  <a:pt x="11091595" y="5510299"/>
                  <a:pt x="11087837" y="5514392"/>
                </a:cubicBezTo>
                <a:cubicBezTo>
                  <a:pt x="11084080" y="5518485"/>
                  <a:pt x="11079373" y="5520531"/>
                  <a:pt x="11073719" y="5520531"/>
                </a:cubicBezTo>
                <a:cubicBezTo>
                  <a:pt x="11068341" y="5520531"/>
                  <a:pt x="11063910" y="5518911"/>
                  <a:pt x="11060429" y="5515671"/>
                </a:cubicBezTo>
                <a:cubicBezTo>
                  <a:pt x="11056947" y="5512431"/>
                  <a:pt x="11054378" y="5506616"/>
                  <a:pt x="11052723" y="5498225"/>
                </a:cubicBezTo>
                <a:lnTo>
                  <a:pt x="11010628" y="5503751"/>
                </a:lnTo>
                <a:cubicBezTo>
                  <a:pt x="11013386" y="5513096"/>
                  <a:pt x="11017334" y="5520855"/>
                  <a:pt x="11022471" y="5527028"/>
                </a:cubicBezTo>
                <a:cubicBezTo>
                  <a:pt x="11027607" y="5533202"/>
                  <a:pt x="11034158" y="5537891"/>
                  <a:pt x="11042122" y="5541097"/>
                </a:cubicBezTo>
                <a:cubicBezTo>
                  <a:pt x="11050086" y="5544303"/>
                  <a:pt x="11060963" y="5545906"/>
                  <a:pt x="11074754" y="5545906"/>
                </a:cubicBezTo>
                <a:cubicBezTo>
                  <a:pt x="11088889" y="5545906"/>
                  <a:pt x="11100301" y="5543740"/>
                  <a:pt x="11108989" y="5539409"/>
                </a:cubicBezTo>
                <a:cubicBezTo>
                  <a:pt x="11117677" y="5535077"/>
                  <a:pt x="11124330" y="5528904"/>
                  <a:pt x="11128950" y="5520889"/>
                </a:cubicBezTo>
                <a:cubicBezTo>
                  <a:pt x="11133570" y="5512874"/>
                  <a:pt x="11135880" y="5504501"/>
                  <a:pt x="11135880" y="5495770"/>
                </a:cubicBezTo>
                <a:cubicBezTo>
                  <a:pt x="11135880" y="5488812"/>
                  <a:pt x="11134483" y="5482826"/>
                  <a:pt x="11131691" y="5477813"/>
                </a:cubicBezTo>
                <a:cubicBezTo>
                  <a:pt x="11128898" y="5472799"/>
                  <a:pt x="11124985" y="5468758"/>
                  <a:pt x="11119952" y="5465688"/>
                </a:cubicBezTo>
                <a:cubicBezTo>
                  <a:pt x="11116849" y="5463778"/>
                  <a:pt x="11112367" y="5462107"/>
                  <a:pt x="11106506" y="5460674"/>
                </a:cubicBezTo>
                <a:cubicBezTo>
                  <a:pt x="11113746" y="5456718"/>
                  <a:pt x="11119159" y="5452113"/>
                  <a:pt x="11122744" y="5446861"/>
                </a:cubicBezTo>
                <a:cubicBezTo>
                  <a:pt x="11126330" y="5441609"/>
                  <a:pt x="11128123" y="5435743"/>
                  <a:pt x="11128123" y="5429262"/>
                </a:cubicBezTo>
                <a:cubicBezTo>
                  <a:pt x="11128123" y="5418212"/>
                  <a:pt x="11123710" y="5409037"/>
                  <a:pt x="11114884" y="5401738"/>
                </a:cubicBezTo>
                <a:cubicBezTo>
                  <a:pt x="11106058" y="5394439"/>
                  <a:pt x="11091750" y="5390790"/>
                  <a:pt x="11071961" y="5390790"/>
                </a:cubicBezTo>
                <a:close/>
                <a:moveTo>
                  <a:pt x="15826" y="5374422"/>
                </a:moveTo>
                <a:lnTo>
                  <a:pt x="15826" y="5524422"/>
                </a:lnTo>
                <a:lnTo>
                  <a:pt x="62678" y="5524422"/>
                </a:lnTo>
                <a:lnTo>
                  <a:pt x="62678" y="5463747"/>
                </a:lnTo>
                <a:lnTo>
                  <a:pt x="113876" y="5463747"/>
                </a:lnTo>
                <a:lnTo>
                  <a:pt x="113876" y="5524422"/>
                </a:lnTo>
                <a:lnTo>
                  <a:pt x="160936" y="5524422"/>
                </a:lnTo>
                <a:lnTo>
                  <a:pt x="160936" y="5374422"/>
                </a:lnTo>
                <a:lnTo>
                  <a:pt x="113876" y="5374422"/>
                </a:lnTo>
                <a:lnTo>
                  <a:pt x="113876" y="5426912"/>
                </a:lnTo>
                <a:lnTo>
                  <a:pt x="62678" y="5426912"/>
                </a:lnTo>
                <a:lnTo>
                  <a:pt x="62678" y="5374422"/>
                </a:lnTo>
                <a:close/>
                <a:moveTo>
                  <a:pt x="1784204" y="5370889"/>
                </a:moveTo>
                <a:lnTo>
                  <a:pt x="1784204" y="5520889"/>
                </a:lnTo>
                <a:lnTo>
                  <a:pt x="1828264" y="5520889"/>
                </a:lnTo>
                <a:lnTo>
                  <a:pt x="1828264" y="5438528"/>
                </a:lnTo>
                <a:lnTo>
                  <a:pt x="1885046" y="5520889"/>
                </a:lnTo>
                <a:lnTo>
                  <a:pt x="1929210" y="5520889"/>
                </a:lnTo>
                <a:lnTo>
                  <a:pt x="1929210" y="5370889"/>
                </a:lnTo>
                <a:lnTo>
                  <a:pt x="1885046" y="5370889"/>
                </a:lnTo>
                <a:lnTo>
                  <a:pt x="1885046" y="5453876"/>
                </a:lnTo>
                <a:lnTo>
                  <a:pt x="1827954" y="5370889"/>
                </a:lnTo>
                <a:close/>
                <a:moveTo>
                  <a:pt x="5680135" y="5234957"/>
                </a:moveTo>
                <a:cubicBezTo>
                  <a:pt x="5685858" y="5234957"/>
                  <a:pt x="5690650" y="5237174"/>
                  <a:pt x="5694512" y="5241608"/>
                </a:cubicBezTo>
                <a:cubicBezTo>
                  <a:pt x="5698373" y="5246042"/>
                  <a:pt x="5700304" y="5252488"/>
                  <a:pt x="5700304" y="5260946"/>
                </a:cubicBezTo>
                <a:cubicBezTo>
                  <a:pt x="5700304" y="5269200"/>
                  <a:pt x="5698442" y="5275408"/>
                  <a:pt x="5694719" y="5279569"/>
                </a:cubicBezTo>
                <a:cubicBezTo>
                  <a:pt x="5690995" y="5283730"/>
                  <a:pt x="5686376" y="5285810"/>
                  <a:pt x="5680859" y="5285810"/>
                </a:cubicBezTo>
                <a:cubicBezTo>
                  <a:pt x="5674860" y="5285810"/>
                  <a:pt x="5669793" y="5283508"/>
                  <a:pt x="5665655" y="5278904"/>
                </a:cubicBezTo>
                <a:cubicBezTo>
                  <a:pt x="5661518" y="5274299"/>
                  <a:pt x="5659450" y="5267938"/>
                  <a:pt x="5659450" y="5259821"/>
                </a:cubicBezTo>
                <a:cubicBezTo>
                  <a:pt x="5659450" y="5251840"/>
                  <a:pt x="5661432" y="5245701"/>
                  <a:pt x="5665397" y="5241403"/>
                </a:cubicBezTo>
                <a:cubicBezTo>
                  <a:pt x="5669361" y="5237106"/>
                  <a:pt x="5674274" y="5234957"/>
                  <a:pt x="5680135" y="5234957"/>
                </a:cubicBezTo>
                <a:close/>
                <a:moveTo>
                  <a:pt x="3814657" y="5195584"/>
                </a:moveTo>
                <a:lnTo>
                  <a:pt x="3831393" y="5249507"/>
                </a:lnTo>
                <a:lnTo>
                  <a:pt x="3798096" y="5249507"/>
                </a:lnTo>
                <a:close/>
                <a:moveTo>
                  <a:pt x="11692555" y="5184739"/>
                </a:moveTo>
                <a:lnTo>
                  <a:pt x="11709292" y="5238662"/>
                </a:lnTo>
                <a:lnTo>
                  <a:pt x="11675994" y="5238662"/>
                </a:lnTo>
                <a:close/>
                <a:moveTo>
                  <a:pt x="9547271" y="5168987"/>
                </a:moveTo>
                <a:lnTo>
                  <a:pt x="9547271" y="5261404"/>
                </a:lnTo>
                <a:cubicBezTo>
                  <a:pt x="9547271" y="5270536"/>
                  <a:pt x="9546047" y="5277027"/>
                  <a:pt x="9543599" y="5280878"/>
                </a:cubicBezTo>
                <a:cubicBezTo>
                  <a:pt x="9541152" y="5284729"/>
                  <a:pt x="9537307" y="5286654"/>
                  <a:pt x="9532067" y="5286654"/>
                </a:cubicBezTo>
                <a:cubicBezTo>
                  <a:pt x="9528758" y="5286654"/>
                  <a:pt x="9526206" y="5286006"/>
                  <a:pt x="9524413" y="5284710"/>
                </a:cubicBezTo>
                <a:cubicBezTo>
                  <a:pt x="9521793" y="5282732"/>
                  <a:pt x="9519931" y="5280140"/>
                  <a:pt x="9518828" y="5276934"/>
                </a:cubicBezTo>
                <a:cubicBezTo>
                  <a:pt x="9517724" y="5273728"/>
                  <a:pt x="9517139" y="5268817"/>
                  <a:pt x="9517069" y="5262200"/>
                </a:cubicBezTo>
                <a:lnTo>
                  <a:pt x="9472285" y="5268237"/>
                </a:lnTo>
                <a:cubicBezTo>
                  <a:pt x="9473113" y="5279833"/>
                  <a:pt x="9475819" y="5289570"/>
                  <a:pt x="9480404" y="5297449"/>
                </a:cubicBezTo>
                <a:cubicBezTo>
                  <a:pt x="9484989" y="5305327"/>
                  <a:pt x="9491488" y="5311313"/>
                  <a:pt x="9499900" y="5315406"/>
                </a:cubicBezTo>
                <a:cubicBezTo>
                  <a:pt x="9508312" y="5319499"/>
                  <a:pt x="9520173" y="5321545"/>
                  <a:pt x="9535480" y="5321545"/>
                </a:cubicBezTo>
                <a:cubicBezTo>
                  <a:pt x="9549960" y="5321545"/>
                  <a:pt x="9561838" y="5318443"/>
                  <a:pt x="9571111" y="5312240"/>
                </a:cubicBezTo>
                <a:cubicBezTo>
                  <a:pt x="9580385" y="5306037"/>
                  <a:pt x="9586557" y="5298471"/>
                  <a:pt x="9589625" y="5289541"/>
                </a:cubicBezTo>
                <a:cubicBezTo>
                  <a:pt x="9592693" y="5280611"/>
                  <a:pt x="9594228" y="5267591"/>
                  <a:pt x="9594228" y="5250481"/>
                </a:cubicBezTo>
                <a:lnTo>
                  <a:pt x="9594228" y="5168987"/>
                </a:lnTo>
                <a:close/>
                <a:moveTo>
                  <a:pt x="3789680" y="5156703"/>
                </a:moveTo>
                <a:lnTo>
                  <a:pt x="3732690" y="5306703"/>
                </a:lnTo>
                <a:lnTo>
                  <a:pt x="3780529" y="5306703"/>
                </a:lnTo>
                <a:lnTo>
                  <a:pt x="3787919" y="5281942"/>
                </a:lnTo>
                <a:lnTo>
                  <a:pt x="3841113" y="5281942"/>
                </a:lnTo>
                <a:lnTo>
                  <a:pt x="3848698" y="5306703"/>
                </a:lnTo>
                <a:lnTo>
                  <a:pt x="3897762" y="5306703"/>
                </a:lnTo>
                <a:lnTo>
                  <a:pt x="3840786" y="5156703"/>
                </a:lnTo>
                <a:close/>
                <a:moveTo>
                  <a:pt x="5680445" y="5156683"/>
                </a:moveTo>
                <a:cubicBezTo>
                  <a:pt x="5660036" y="5156683"/>
                  <a:pt x="5644073" y="5162976"/>
                  <a:pt x="5632558" y="5175561"/>
                </a:cubicBezTo>
                <a:cubicBezTo>
                  <a:pt x="5621043" y="5188146"/>
                  <a:pt x="5615286" y="5207979"/>
                  <a:pt x="5615286" y="5235060"/>
                </a:cubicBezTo>
                <a:cubicBezTo>
                  <a:pt x="5615286" y="5253545"/>
                  <a:pt x="5618026" y="5268399"/>
                  <a:pt x="5623508" y="5279620"/>
                </a:cubicBezTo>
                <a:cubicBezTo>
                  <a:pt x="5628991" y="5290841"/>
                  <a:pt x="5636316" y="5299009"/>
                  <a:pt x="5645486" y="5304125"/>
                </a:cubicBezTo>
                <a:cubicBezTo>
                  <a:pt x="5654657" y="5309241"/>
                  <a:pt x="5666827" y="5311799"/>
                  <a:pt x="5681997" y="5311799"/>
                </a:cubicBezTo>
                <a:cubicBezTo>
                  <a:pt x="5694615" y="5311799"/>
                  <a:pt x="5705113" y="5309702"/>
                  <a:pt x="5713491" y="5305507"/>
                </a:cubicBezTo>
                <a:cubicBezTo>
                  <a:pt x="5721868" y="5301311"/>
                  <a:pt x="5728419" y="5295121"/>
                  <a:pt x="5733142" y="5286936"/>
                </a:cubicBezTo>
                <a:cubicBezTo>
                  <a:pt x="5737866" y="5278750"/>
                  <a:pt x="5740228" y="5269712"/>
                  <a:pt x="5740228" y="5259821"/>
                </a:cubicBezTo>
                <a:cubicBezTo>
                  <a:pt x="5740228" y="5245155"/>
                  <a:pt x="5735556" y="5233047"/>
                  <a:pt x="5726213" y="5223498"/>
                </a:cubicBezTo>
                <a:cubicBezTo>
                  <a:pt x="5716870" y="5213948"/>
                  <a:pt x="5705441" y="5209173"/>
                  <a:pt x="5691926" y="5209173"/>
                </a:cubicBezTo>
                <a:cubicBezTo>
                  <a:pt x="5684961" y="5209173"/>
                  <a:pt x="5678825" y="5210384"/>
                  <a:pt x="5673516" y="5212805"/>
                </a:cubicBezTo>
                <a:cubicBezTo>
                  <a:pt x="5668207" y="5215227"/>
                  <a:pt x="5663036" y="5218961"/>
                  <a:pt x="5658001" y="5224009"/>
                </a:cubicBezTo>
                <a:cubicBezTo>
                  <a:pt x="5659311" y="5207911"/>
                  <a:pt x="5661346" y="5197406"/>
                  <a:pt x="5664104" y="5192495"/>
                </a:cubicBezTo>
                <a:cubicBezTo>
                  <a:pt x="5667896" y="5185673"/>
                  <a:pt x="5673205" y="5182263"/>
                  <a:pt x="5680031" y="5182263"/>
                </a:cubicBezTo>
                <a:cubicBezTo>
                  <a:pt x="5683824" y="5182263"/>
                  <a:pt x="5687014" y="5183457"/>
                  <a:pt x="5689599" y="5185844"/>
                </a:cubicBezTo>
                <a:cubicBezTo>
                  <a:pt x="5692185" y="5188231"/>
                  <a:pt x="5694029" y="5192324"/>
                  <a:pt x="5695132" y="5198122"/>
                </a:cubicBezTo>
                <a:lnTo>
                  <a:pt x="5737022" y="5193006"/>
                </a:lnTo>
                <a:cubicBezTo>
                  <a:pt x="5734608" y="5184957"/>
                  <a:pt x="5731091" y="5178272"/>
                  <a:pt x="5726472" y="5172952"/>
                </a:cubicBezTo>
                <a:cubicBezTo>
                  <a:pt x="5721851" y="5167631"/>
                  <a:pt x="5716042" y="5163590"/>
                  <a:pt x="5709044" y="5160827"/>
                </a:cubicBezTo>
                <a:cubicBezTo>
                  <a:pt x="5702045" y="5158064"/>
                  <a:pt x="5692512" y="5156683"/>
                  <a:pt x="5680445" y="5156683"/>
                </a:cubicBezTo>
                <a:close/>
                <a:moveTo>
                  <a:pt x="9920392" y="5147155"/>
                </a:moveTo>
                <a:cubicBezTo>
                  <a:pt x="9906188" y="5147155"/>
                  <a:pt x="9895068" y="5148912"/>
                  <a:pt x="9887036" y="5152425"/>
                </a:cubicBezTo>
                <a:cubicBezTo>
                  <a:pt x="9879003" y="5155938"/>
                  <a:pt x="9872780" y="5160986"/>
                  <a:pt x="9868367" y="5167568"/>
                </a:cubicBezTo>
                <a:cubicBezTo>
                  <a:pt x="9863954" y="5174150"/>
                  <a:pt x="9860920" y="5183308"/>
                  <a:pt x="9859265" y="5195041"/>
                </a:cubicBezTo>
                <a:lnTo>
                  <a:pt x="9901464" y="5198417"/>
                </a:lnTo>
                <a:cubicBezTo>
                  <a:pt x="9902637" y="5189959"/>
                  <a:pt x="9904929" y="5184058"/>
                  <a:pt x="9908342" y="5180716"/>
                </a:cubicBezTo>
                <a:cubicBezTo>
                  <a:pt x="9911755" y="5177373"/>
                  <a:pt x="9916151" y="5175702"/>
                  <a:pt x="9921529" y="5175702"/>
                </a:cubicBezTo>
                <a:cubicBezTo>
                  <a:pt x="9926701" y="5175702"/>
                  <a:pt x="9930993" y="5177322"/>
                  <a:pt x="9934406" y="5180562"/>
                </a:cubicBezTo>
                <a:cubicBezTo>
                  <a:pt x="9937819" y="5183802"/>
                  <a:pt x="9939526" y="5187708"/>
                  <a:pt x="9939526" y="5192278"/>
                </a:cubicBezTo>
                <a:cubicBezTo>
                  <a:pt x="9939526" y="5196507"/>
                  <a:pt x="9937802" y="5200975"/>
                  <a:pt x="9934355" y="5205682"/>
                </a:cubicBezTo>
                <a:cubicBezTo>
                  <a:pt x="9930907" y="5210388"/>
                  <a:pt x="9923012" y="5217278"/>
                  <a:pt x="9910670" y="5226350"/>
                </a:cubicBezTo>
                <a:cubicBezTo>
                  <a:pt x="9890466" y="5241152"/>
                  <a:pt x="9876693" y="5253994"/>
                  <a:pt x="9869350" y="5264873"/>
                </a:cubicBezTo>
                <a:cubicBezTo>
                  <a:pt x="9862006" y="5275753"/>
                  <a:pt x="9857611" y="5287367"/>
                  <a:pt x="9856162" y="5299713"/>
                </a:cubicBezTo>
                <a:lnTo>
                  <a:pt x="9982552" y="5299713"/>
                </a:lnTo>
                <a:lnTo>
                  <a:pt x="9982552" y="5265743"/>
                </a:lnTo>
                <a:lnTo>
                  <a:pt x="9916771" y="5265743"/>
                </a:lnTo>
                <a:cubicBezTo>
                  <a:pt x="9920633" y="5261992"/>
                  <a:pt x="9923995" y="5258956"/>
                  <a:pt x="9926856" y="5256637"/>
                </a:cubicBezTo>
                <a:cubicBezTo>
                  <a:pt x="9929717" y="5254318"/>
                  <a:pt x="9935389" y="5250259"/>
                  <a:pt x="9943870" y="5244461"/>
                </a:cubicBezTo>
                <a:cubicBezTo>
                  <a:pt x="9958143" y="5234502"/>
                  <a:pt x="9967985" y="5225361"/>
                  <a:pt x="9973399" y="5217039"/>
                </a:cubicBezTo>
                <a:cubicBezTo>
                  <a:pt x="9978812" y="5208717"/>
                  <a:pt x="9981518" y="5199986"/>
                  <a:pt x="9981518" y="5190845"/>
                </a:cubicBezTo>
                <a:cubicBezTo>
                  <a:pt x="9981518" y="5182251"/>
                  <a:pt x="9979156" y="5174491"/>
                  <a:pt x="9974433" y="5167568"/>
                </a:cubicBezTo>
                <a:cubicBezTo>
                  <a:pt x="9969710" y="5160645"/>
                  <a:pt x="9963228" y="5155512"/>
                  <a:pt x="9954988" y="5152169"/>
                </a:cubicBezTo>
                <a:cubicBezTo>
                  <a:pt x="9946749" y="5148826"/>
                  <a:pt x="9935216" y="5147155"/>
                  <a:pt x="9920392" y="5147155"/>
                </a:cubicBezTo>
                <a:close/>
                <a:moveTo>
                  <a:pt x="11667578" y="5145859"/>
                </a:moveTo>
                <a:lnTo>
                  <a:pt x="11610588" y="5295858"/>
                </a:lnTo>
                <a:lnTo>
                  <a:pt x="11658427" y="5295858"/>
                </a:lnTo>
                <a:lnTo>
                  <a:pt x="11665818" y="5271097"/>
                </a:lnTo>
                <a:lnTo>
                  <a:pt x="11719010" y="5271097"/>
                </a:lnTo>
                <a:lnTo>
                  <a:pt x="11726597" y="5295858"/>
                </a:lnTo>
                <a:lnTo>
                  <a:pt x="11775661" y="5295858"/>
                </a:lnTo>
                <a:lnTo>
                  <a:pt x="11718684" y="5145859"/>
                </a:lnTo>
                <a:close/>
                <a:moveTo>
                  <a:pt x="11072996" y="5133616"/>
                </a:moveTo>
                <a:cubicBezTo>
                  <a:pt x="11058791" y="5133616"/>
                  <a:pt x="11047672" y="5135372"/>
                  <a:pt x="11039640" y="5138885"/>
                </a:cubicBezTo>
                <a:cubicBezTo>
                  <a:pt x="11031607" y="5142398"/>
                  <a:pt x="11025384" y="5147446"/>
                  <a:pt x="11020971" y="5154028"/>
                </a:cubicBezTo>
                <a:cubicBezTo>
                  <a:pt x="11016557" y="5160611"/>
                  <a:pt x="11013524" y="5169769"/>
                  <a:pt x="11011869" y="5181501"/>
                </a:cubicBezTo>
                <a:lnTo>
                  <a:pt x="11054068" y="5184878"/>
                </a:lnTo>
                <a:cubicBezTo>
                  <a:pt x="11055240" y="5176419"/>
                  <a:pt x="11057533" y="5170518"/>
                  <a:pt x="11060945" y="5167176"/>
                </a:cubicBezTo>
                <a:cubicBezTo>
                  <a:pt x="11064359" y="5163834"/>
                  <a:pt x="11068754" y="5162162"/>
                  <a:pt x="11074133" y="5162162"/>
                </a:cubicBezTo>
                <a:cubicBezTo>
                  <a:pt x="11079304" y="5162162"/>
                  <a:pt x="11083596" y="5163783"/>
                  <a:pt x="11087010" y="5167023"/>
                </a:cubicBezTo>
                <a:cubicBezTo>
                  <a:pt x="11090423" y="5170263"/>
                  <a:pt x="11092130" y="5174168"/>
                  <a:pt x="11092130" y="5178738"/>
                </a:cubicBezTo>
                <a:cubicBezTo>
                  <a:pt x="11092130" y="5182967"/>
                  <a:pt x="11090405" y="5187435"/>
                  <a:pt x="11086958" y="5192142"/>
                </a:cubicBezTo>
                <a:cubicBezTo>
                  <a:pt x="11083510" y="5196849"/>
                  <a:pt x="11075616" y="5203738"/>
                  <a:pt x="11063273" y="5212810"/>
                </a:cubicBezTo>
                <a:cubicBezTo>
                  <a:pt x="11043070" y="5227612"/>
                  <a:pt x="11029297" y="5240454"/>
                  <a:pt x="11021953" y="5251333"/>
                </a:cubicBezTo>
                <a:cubicBezTo>
                  <a:pt x="11014609" y="5262213"/>
                  <a:pt x="11010214" y="5273827"/>
                  <a:pt x="11008766" y="5286173"/>
                </a:cubicBezTo>
                <a:lnTo>
                  <a:pt x="11135155" y="5286173"/>
                </a:lnTo>
                <a:lnTo>
                  <a:pt x="11135155" y="5252203"/>
                </a:lnTo>
                <a:lnTo>
                  <a:pt x="11069375" y="5252203"/>
                </a:lnTo>
                <a:cubicBezTo>
                  <a:pt x="11073236" y="5248452"/>
                  <a:pt x="11076598" y="5245417"/>
                  <a:pt x="11079460" y="5243097"/>
                </a:cubicBezTo>
                <a:cubicBezTo>
                  <a:pt x="11082321" y="5240778"/>
                  <a:pt x="11087993" y="5236719"/>
                  <a:pt x="11096473" y="5230921"/>
                </a:cubicBezTo>
                <a:cubicBezTo>
                  <a:pt x="11110747" y="5220962"/>
                  <a:pt x="11120589" y="5211821"/>
                  <a:pt x="11126002" y="5203499"/>
                </a:cubicBezTo>
                <a:cubicBezTo>
                  <a:pt x="11131415" y="5195177"/>
                  <a:pt x="11134121" y="5186446"/>
                  <a:pt x="11134121" y="5177305"/>
                </a:cubicBezTo>
                <a:cubicBezTo>
                  <a:pt x="11134121" y="5168712"/>
                  <a:pt x="11131760" y="5160952"/>
                  <a:pt x="11127036" y="5154028"/>
                </a:cubicBezTo>
                <a:cubicBezTo>
                  <a:pt x="11122314" y="5147104"/>
                  <a:pt x="11115832" y="5141971"/>
                  <a:pt x="11107592" y="5138629"/>
                </a:cubicBezTo>
                <a:cubicBezTo>
                  <a:pt x="11099352" y="5135287"/>
                  <a:pt x="11087820" y="5133616"/>
                  <a:pt x="11072996" y="5133616"/>
                </a:cubicBezTo>
                <a:close/>
                <a:moveTo>
                  <a:pt x="7304835" y="5133616"/>
                </a:moveTo>
                <a:cubicBezTo>
                  <a:pt x="7290631" y="5133616"/>
                  <a:pt x="7279513" y="5135373"/>
                  <a:pt x="7271480" y="5138886"/>
                </a:cubicBezTo>
                <a:cubicBezTo>
                  <a:pt x="7263448" y="5142399"/>
                  <a:pt x="7257224" y="5147446"/>
                  <a:pt x="7252812" y="5154029"/>
                </a:cubicBezTo>
                <a:cubicBezTo>
                  <a:pt x="7248398" y="5160611"/>
                  <a:pt x="7245365" y="5169769"/>
                  <a:pt x="7243710" y="5181502"/>
                </a:cubicBezTo>
                <a:lnTo>
                  <a:pt x="7285908" y="5184878"/>
                </a:lnTo>
                <a:cubicBezTo>
                  <a:pt x="7287080" y="5176420"/>
                  <a:pt x="7289374" y="5170519"/>
                  <a:pt x="7292786" y="5167177"/>
                </a:cubicBezTo>
                <a:cubicBezTo>
                  <a:pt x="7296200" y="5163834"/>
                  <a:pt x="7300595" y="5162163"/>
                  <a:pt x="7305974" y="5162163"/>
                </a:cubicBezTo>
                <a:cubicBezTo>
                  <a:pt x="7311145" y="5162163"/>
                  <a:pt x="7315437" y="5163783"/>
                  <a:pt x="7318851" y="5167023"/>
                </a:cubicBezTo>
                <a:cubicBezTo>
                  <a:pt x="7322263" y="5170263"/>
                  <a:pt x="7323970" y="5174169"/>
                  <a:pt x="7323970" y="5178739"/>
                </a:cubicBezTo>
                <a:cubicBezTo>
                  <a:pt x="7323970" y="5182968"/>
                  <a:pt x="7322246" y="5187436"/>
                  <a:pt x="7318798" y="5192143"/>
                </a:cubicBezTo>
                <a:cubicBezTo>
                  <a:pt x="7315351" y="5196849"/>
                  <a:pt x="7307456" y="5203739"/>
                  <a:pt x="7295113" y="5212811"/>
                </a:cubicBezTo>
                <a:cubicBezTo>
                  <a:pt x="7274911" y="5227613"/>
                  <a:pt x="7261137" y="5240455"/>
                  <a:pt x="7253794" y="5251334"/>
                </a:cubicBezTo>
                <a:cubicBezTo>
                  <a:pt x="7246450" y="5262214"/>
                  <a:pt x="7242054" y="5273828"/>
                  <a:pt x="7240607" y="5286174"/>
                </a:cubicBezTo>
                <a:lnTo>
                  <a:pt x="7366996" y="5286174"/>
                </a:lnTo>
                <a:lnTo>
                  <a:pt x="7366996" y="5252204"/>
                </a:lnTo>
                <a:lnTo>
                  <a:pt x="7301216" y="5252204"/>
                </a:lnTo>
                <a:cubicBezTo>
                  <a:pt x="7305077" y="5248453"/>
                  <a:pt x="7308438" y="5245417"/>
                  <a:pt x="7311300" y="5243098"/>
                </a:cubicBezTo>
                <a:cubicBezTo>
                  <a:pt x="7314161" y="5240779"/>
                  <a:pt x="7319833" y="5236720"/>
                  <a:pt x="7328314" y="5230922"/>
                </a:cubicBezTo>
                <a:cubicBezTo>
                  <a:pt x="7342587" y="5220963"/>
                  <a:pt x="7352430" y="5211822"/>
                  <a:pt x="7357843" y="5203500"/>
                </a:cubicBezTo>
                <a:cubicBezTo>
                  <a:pt x="7363256" y="5195178"/>
                  <a:pt x="7365962" y="5186447"/>
                  <a:pt x="7365962" y="5177306"/>
                </a:cubicBezTo>
                <a:cubicBezTo>
                  <a:pt x="7365962" y="5168712"/>
                  <a:pt x="7363601" y="5160952"/>
                  <a:pt x="7358877" y="5154029"/>
                </a:cubicBezTo>
                <a:cubicBezTo>
                  <a:pt x="7354154" y="5147105"/>
                  <a:pt x="7347673" y="5141972"/>
                  <a:pt x="7339433" y="5138630"/>
                </a:cubicBezTo>
                <a:cubicBezTo>
                  <a:pt x="7331193" y="5135287"/>
                  <a:pt x="7319660" y="5133616"/>
                  <a:pt x="7304835" y="5133616"/>
                </a:cubicBezTo>
                <a:close/>
                <a:moveTo>
                  <a:pt x="1572125" y="5133616"/>
                </a:moveTo>
                <a:cubicBezTo>
                  <a:pt x="1557921" y="5133616"/>
                  <a:pt x="1546803" y="5135373"/>
                  <a:pt x="1538769" y="5138886"/>
                </a:cubicBezTo>
                <a:cubicBezTo>
                  <a:pt x="1530736" y="5142399"/>
                  <a:pt x="1524514" y="5147446"/>
                  <a:pt x="1520100" y="5154029"/>
                </a:cubicBezTo>
                <a:cubicBezTo>
                  <a:pt x="1515688" y="5160611"/>
                  <a:pt x="1512653" y="5169769"/>
                  <a:pt x="1510999" y="5181502"/>
                </a:cubicBezTo>
                <a:lnTo>
                  <a:pt x="1553198" y="5184878"/>
                </a:lnTo>
                <a:cubicBezTo>
                  <a:pt x="1554370" y="5176420"/>
                  <a:pt x="1556662" y="5170519"/>
                  <a:pt x="1560076" y="5167177"/>
                </a:cubicBezTo>
                <a:cubicBezTo>
                  <a:pt x="1563489" y="5163834"/>
                  <a:pt x="1567885" y="5162163"/>
                  <a:pt x="1573262" y="5162163"/>
                </a:cubicBezTo>
                <a:cubicBezTo>
                  <a:pt x="1578434" y="5162163"/>
                  <a:pt x="1582727" y="5163783"/>
                  <a:pt x="1586140" y="5167023"/>
                </a:cubicBezTo>
                <a:cubicBezTo>
                  <a:pt x="1589553" y="5170263"/>
                  <a:pt x="1591260" y="5174169"/>
                  <a:pt x="1591260" y="5178739"/>
                </a:cubicBezTo>
                <a:cubicBezTo>
                  <a:pt x="1591260" y="5182968"/>
                  <a:pt x="1589536" y="5187436"/>
                  <a:pt x="1586088" y="5192143"/>
                </a:cubicBezTo>
                <a:cubicBezTo>
                  <a:pt x="1582641" y="5196849"/>
                  <a:pt x="1574745" y="5203739"/>
                  <a:pt x="1562403" y="5212811"/>
                </a:cubicBezTo>
                <a:cubicBezTo>
                  <a:pt x="1542199" y="5227613"/>
                  <a:pt x="1528427" y="5240455"/>
                  <a:pt x="1521083" y="5251334"/>
                </a:cubicBezTo>
                <a:cubicBezTo>
                  <a:pt x="1513740" y="5262214"/>
                  <a:pt x="1509344" y="5273828"/>
                  <a:pt x="1507896" y="5286174"/>
                </a:cubicBezTo>
                <a:lnTo>
                  <a:pt x="1634286" y="5286174"/>
                </a:lnTo>
                <a:lnTo>
                  <a:pt x="1634286" y="5252204"/>
                </a:lnTo>
                <a:lnTo>
                  <a:pt x="1568505" y="5252204"/>
                </a:lnTo>
                <a:cubicBezTo>
                  <a:pt x="1572367" y="5248453"/>
                  <a:pt x="1575728" y="5245417"/>
                  <a:pt x="1578590" y="5243098"/>
                </a:cubicBezTo>
                <a:cubicBezTo>
                  <a:pt x="1581451" y="5240779"/>
                  <a:pt x="1587122" y="5236720"/>
                  <a:pt x="1595604" y="5230922"/>
                </a:cubicBezTo>
                <a:cubicBezTo>
                  <a:pt x="1609877" y="5220963"/>
                  <a:pt x="1619720" y="5211822"/>
                  <a:pt x="1625133" y="5203500"/>
                </a:cubicBezTo>
                <a:cubicBezTo>
                  <a:pt x="1630545" y="5195178"/>
                  <a:pt x="1633252" y="5186447"/>
                  <a:pt x="1633252" y="5177306"/>
                </a:cubicBezTo>
                <a:cubicBezTo>
                  <a:pt x="1633252" y="5168712"/>
                  <a:pt x="1630890" y="5160952"/>
                  <a:pt x="1626167" y="5154029"/>
                </a:cubicBezTo>
                <a:cubicBezTo>
                  <a:pt x="1621443" y="5147105"/>
                  <a:pt x="1614962" y="5141972"/>
                  <a:pt x="1606722" y="5138630"/>
                </a:cubicBezTo>
                <a:cubicBezTo>
                  <a:pt x="1598482" y="5135287"/>
                  <a:pt x="1586950" y="5133616"/>
                  <a:pt x="1572125" y="5133616"/>
                </a:cubicBezTo>
                <a:close/>
                <a:moveTo>
                  <a:pt x="91535" y="5124214"/>
                </a:moveTo>
                <a:cubicBezTo>
                  <a:pt x="74160" y="5124214"/>
                  <a:pt x="60334" y="5126636"/>
                  <a:pt x="50061" y="5131479"/>
                </a:cubicBezTo>
                <a:cubicBezTo>
                  <a:pt x="36891" y="5137754"/>
                  <a:pt x="26893" y="5146946"/>
                  <a:pt x="20066" y="5159054"/>
                </a:cubicBezTo>
                <a:cubicBezTo>
                  <a:pt x="13240" y="5171162"/>
                  <a:pt x="9827" y="5185401"/>
                  <a:pt x="9827" y="5201772"/>
                </a:cubicBezTo>
                <a:cubicBezTo>
                  <a:pt x="9827" y="5217325"/>
                  <a:pt x="12947" y="5231104"/>
                  <a:pt x="19187" y="5243109"/>
                </a:cubicBezTo>
                <a:cubicBezTo>
                  <a:pt x="25427" y="5255115"/>
                  <a:pt x="34219" y="5264153"/>
                  <a:pt x="45562" y="5270224"/>
                </a:cubicBezTo>
                <a:cubicBezTo>
                  <a:pt x="56904" y="5276295"/>
                  <a:pt x="71574" y="5279330"/>
                  <a:pt x="89570" y="5279330"/>
                </a:cubicBezTo>
                <a:cubicBezTo>
                  <a:pt x="104189" y="5279330"/>
                  <a:pt x="116823" y="5277642"/>
                  <a:pt x="127476" y="5274265"/>
                </a:cubicBezTo>
                <a:cubicBezTo>
                  <a:pt x="138130" y="5270889"/>
                  <a:pt x="150386" y="5264528"/>
                  <a:pt x="164246" y="5255183"/>
                </a:cubicBezTo>
                <a:lnTo>
                  <a:pt x="164246" y="5191233"/>
                </a:lnTo>
                <a:lnTo>
                  <a:pt x="91845" y="5191233"/>
                </a:lnTo>
                <a:lnTo>
                  <a:pt x="91845" y="5222441"/>
                </a:lnTo>
                <a:lnTo>
                  <a:pt x="123184" y="5222441"/>
                </a:lnTo>
                <a:lnTo>
                  <a:pt x="123184" y="5236561"/>
                </a:lnTo>
                <a:cubicBezTo>
                  <a:pt x="117048" y="5240176"/>
                  <a:pt x="111600" y="5242734"/>
                  <a:pt x="106843" y="5244235"/>
                </a:cubicBezTo>
                <a:cubicBezTo>
                  <a:pt x="102085" y="5245735"/>
                  <a:pt x="97086" y="5246486"/>
                  <a:pt x="91845" y="5246486"/>
                </a:cubicBezTo>
                <a:cubicBezTo>
                  <a:pt x="80813" y="5246486"/>
                  <a:pt x="72212" y="5243007"/>
                  <a:pt x="66040" y="5236049"/>
                </a:cubicBezTo>
                <a:cubicBezTo>
                  <a:pt x="59869" y="5229091"/>
                  <a:pt x="56783" y="5217495"/>
                  <a:pt x="56783" y="5201261"/>
                </a:cubicBezTo>
                <a:cubicBezTo>
                  <a:pt x="56783" y="5185981"/>
                  <a:pt x="59835" y="5174811"/>
                  <a:pt x="65936" y="5167751"/>
                </a:cubicBezTo>
                <a:cubicBezTo>
                  <a:pt x="72039" y="5160691"/>
                  <a:pt x="80228" y="5157161"/>
                  <a:pt x="90501" y="5157161"/>
                </a:cubicBezTo>
                <a:cubicBezTo>
                  <a:pt x="97397" y="5157161"/>
                  <a:pt x="103067" y="5158662"/>
                  <a:pt x="107515" y="5161663"/>
                </a:cubicBezTo>
                <a:cubicBezTo>
                  <a:pt x="111963" y="5164664"/>
                  <a:pt x="115117" y="5168996"/>
                  <a:pt x="116979" y="5174658"/>
                </a:cubicBezTo>
                <a:lnTo>
                  <a:pt x="162178" y="5166677"/>
                </a:lnTo>
                <a:cubicBezTo>
                  <a:pt x="159419" y="5156990"/>
                  <a:pt x="155299" y="5148992"/>
                  <a:pt x="149817" y="5142683"/>
                </a:cubicBezTo>
                <a:cubicBezTo>
                  <a:pt x="144336" y="5136373"/>
                  <a:pt x="137440" y="5131717"/>
                  <a:pt x="129132" y="5128716"/>
                </a:cubicBezTo>
                <a:cubicBezTo>
                  <a:pt x="120823" y="5125715"/>
                  <a:pt x="108291" y="5124214"/>
                  <a:pt x="91535" y="5124214"/>
                </a:cubicBezTo>
                <a:close/>
                <a:moveTo>
                  <a:pt x="1783376" y="5123239"/>
                </a:moveTo>
                <a:lnTo>
                  <a:pt x="1783376" y="5273239"/>
                </a:lnTo>
                <a:lnTo>
                  <a:pt x="1821749" y="5273239"/>
                </a:lnTo>
                <a:lnTo>
                  <a:pt x="1821749" y="5158846"/>
                </a:lnTo>
                <a:lnTo>
                  <a:pt x="1851259" y="5273239"/>
                </a:lnTo>
                <a:lnTo>
                  <a:pt x="1885992" y="5273239"/>
                </a:lnTo>
                <a:lnTo>
                  <a:pt x="1915558" y="5158846"/>
                </a:lnTo>
                <a:lnTo>
                  <a:pt x="1915558" y="5273239"/>
                </a:lnTo>
                <a:lnTo>
                  <a:pt x="1953930" y="5273239"/>
                </a:lnTo>
                <a:lnTo>
                  <a:pt x="1953930" y="5123239"/>
                </a:lnTo>
                <a:lnTo>
                  <a:pt x="1892350" y="5123239"/>
                </a:lnTo>
                <a:lnTo>
                  <a:pt x="1868757" y="5214508"/>
                </a:lnTo>
                <a:lnTo>
                  <a:pt x="1844994" y="5123239"/>
                </a:lnTo>
                <a:close/>
                <a:moveTo>
                  <a:pt x="10705203" y="5045155"/>
                </a:moveTo>
                <a:lnTo>
                  <a:pt x="10705203" y="5077181"/>
                </a:lnTo>
                <a:lnTo>
                  <a:pt x="10781257" y="5077181"/>
                </a:lnTo>
                <a:lnTo>
                  <a:pt x="10697032" y="5164050"/>
                </a:lnTo>
                <a:lnTo>
                  <a:pt x="10697032" y="5195155"/>
                </a:lnTo>
                <a:lnTo>
                  <a:pt x="10840901" y="5195155"/>
                </a:lnTo>
                <a:lnTo>
                  <a:pt x="10840901" y="5162925"/>
                </a:lnTo>
                <a:lnTo>
                  <a:pt x="10752683" y="5162925"/>
                </a:lnTo>
                <a:lnTo>
                  <a:pt x="10837798" y="5075135"/>
                </a:lnTo>
                <a:lnTo>
                  <a:pt x="10837798" y="5045155"/>
                </a:lnTo>
                <a:close/>
                <a:moveTo>
                  <a:pt x="9486042" y="4921338"/>
                </a:moveTo>
                <a:lnTo>
                  <a:pt x="9486042" y="5071337"/>
                </a:lnTo>
                <a:lnTo>
                  <a:pt x="9532998" y="5071337"/>
                </a:lnTo>
                <a:lnTo>
                  <a:pt x="9532998" y="4921338"/>
                </a:lnTo>
                <a:close/>
                <a:moveTo>
                  <a:pt x="5632144" y="4911591"/>
                </a:moveTo>
                <a:lnTo>
                  <a:pt x="5618802" y="4992219"/>
                </a:lnTo>
                <a:lnTo>
                  <a:pt x="5654692" y="4997335"/>
                </a:lnTo>
                <a:cubicBezTo>
                  <a:pt x="5658070" y="4993583"/>
                  <a:pt x="5661174" y="4990991"/>
                  <a:pt x="5664001" y="4989558"/>
                </a:cubicBezTo>
                <a:cubicBezTo>
                  <a:pt x="5667792" y="4987580"/>
                  <a:pt x="5671722" y="4986591"/>
                  <a:pt x="5675791" y="4986591"/>
                </a:cubicBezTo>
                <a:cubicBezTo>
                  <a:pt x="5682204" y="4986591"/>
                  <a:pt x="5687341" y="4988672"/>
                  <a:pt x="5691202" y="4992833"/>
                </a:cubicBezTo>
                <a:cubicBezTo>
                  <a:pt x="5695064" y="4996994"/>
                  <a:pt x="5696993" y="5003542"/>
                  <a:pt x="5696993" y="5012478"/>
                </a:cubicBezTo>
                <a:cubicBezTo>
                  <a:pt x="5696993" y="5021209"/>
                  <a:pt x="5695081" y="5027775"/>
                  <a:pt x="5691254" y="5032174"/>
                </a:cubicBezTo>
                <a:cubicBezTo>
                  <a:pt x="5687427" y="5036574"/>
                  <a:pt x="5682583" y="5038774"/>
                  <a:pt x="5676722" y="5038774"/>
                </a:cubicBezTo>
                <a:cubicBezTo>
                  <a:pt x="5671482" y="5038774"/>
                  <a:pt x="5666965" y="5037017"/>
                  <a:pt x="5663173" y="5033505"/>
                </a:cubicBezTo>
                <a:cubicBezTo>
                  <a:pt x="5659381" y="5029992"/>
                  <a:pt x="5656967" y="5024859"/>
                  <a:pt x="5655933" y="5018105"/>
                </a:cubicBezTo>
                <a:lnTo>
                  <a:pt x="5613321" y="5022710"/>
                </a:lnTo>
                <a:cubicBezTo>
                  <a:pt x="5615389" y="5029736"/>
                  <a:pt x="5617975" y="5035602"/>
                  <a:pt x="5621077" y="5040309"/>
                </a:cubicBezTo>
                <a:cubicBezTo>
                  <a:pt x="5624180" y="5045015"/>
                  <a:pt x="5628231" y="5049228"/>
                  <a:pt x="5633231" y="5052945"/>
                </a:cubicBezTo>
                <a:cubicBezTo>
                  <a:pt x="5638229" y="5056663"/>
                  <a:pt x="5644297" y="5059460"/>
                  <a:pt x="5651434" y="5061335"/>
                </a:cubicBezTo>
                <a:cubicBezTo>
                  <a:pt x="5658570" y="5063211"/>
                  <a:pt x="5667137" y="5064149"/>
                  <a:pt x="5677135" y="5064149"/>
                </a:cubicBezTo>
                <a:cubicBezTo>
                  <a:pt x="5691064" y="5064149"/>
                  <a:pt x="5702492" y="5061796"/>
                  <a:pt x="5711423" y="5057089"/>
                </a:cubicBezTo>
                <a:cubicBezTo>
                  <a:pt x="5720352" y="5052382"/>
                  <a:pt x="5727247" y="5045561"/>
                  <a:pt x="5732109" y="5036625"/>
                </a:cubicBezTo>
                <a:cubicBezTo>
                  <a:pt x="5736969" y="5027689"/>
                  <a:pt x="5739399" y="5018378"/>
                  <a:pt x="5739399" y="5008692"/>
                </a:cubicBezTo>
                <a:cubicBezTo>
                  <a:pt x="5739399" y="4994913"/>
                  <a:pt x="5734677" y="4983487"/>
                  <a:pt x="5725230" y="4974415"/>
                </a:cubicBezTo>
                <a:cubicBezTo>
                  <a:pt x="5715784" y="4965343"/>
                  <a:pt x="5703476" y="4960807"/>
                  <a:pt x="5688306" y="4960807"/>
                </a:cubicBezTo>
                <a:cubicBezTo>
                  <a:pt x="5683824" y="4960807"/>
                  <a:pt x="5679291" y="4961352"/>
                  <a:pt x="5674705" y="4962444"/>
                </a:cubicBezTo>
                <a:cubicBezTo>
                  <a:pt x="5670120" y="4963535"/>
                  <a:pt x="5665482" y="4965172"/>
                  <a:pt x="5660794" y="4967355"/>
                </a:cubicBezTo>
                <a:lnTo>
                  <a:pt x="5664414" y="4944845"/>
                </a:lnTo>
                <a:lnTo>
                  <a:pt x="5732160" y="4944845"/>
                </a:lnTo>
                <a:lnTo>
                  <a:pt x="5732160" y="4911591"/>
                </a:lnTo>
                <a:close/>
                <a:moveTo>
                  <a:pt x="9919874" y="4899505"/>
                </a:moveTo>
                <a:cubicBezTo>
                  <a:pt x="9915392" y="4908918"/>
                  <a:pt x="9909187" y="4916831"/>
                  <a:pt x="9901257" y="4923243"/>
                </a:cubicBezTo>
                <a:cubicBezTo>
                  <a:pt x="9893328" y="4929656"/>
                  <a:pt x="9882192" y="4935147"/>
                  <a:pt x="9867850" y="4939717"/>
                </a:cubicBezTo>
                <a:lnTo>
                  <a:pt x="9867850" y="4973891"/>
                </a:lnTo>
                <a:cubicBezTo>
                  <a:pt x="9877572" y="4970959"/>
                  <a:pt x="9885656" y="4967889"/>
                  <a:pt x="9892104" y="4964683"/>
                </a:cubicBezTo>
                <a:cubicBezTo>
                  <a:pt x="9898551" y="4961477"/>
                  <a:pt x="9905222" y="4957281"/>
                  <a:pt x="9912117" y="4952098"/>
                </a:cubicBezTo>
                <a:lnTo>
                  <a:pt x="9912117" y="5052064"/>
                </a:lnTo>
                <a:lnTo>
                  <a:pt x="9954730" y="5052064"/>
                </a:lnTo>
                <a:lnTo>
                  <a:pt x="9954730" y="4899505"/>
                </a:lnTo>
                <a:close/>
                <a:moveTo>
                  <a:pt x="11072478" y="4885966"/>
                </a:moveTo>
                <a:cubicBezTo>
                  <a:pt x="11067996" y="4895379"/>
                  <a:pt x="11061791" y="4903292"/>
                  <a:pt x="11053860" y="4909704"/>
                </a:cubicBezTo>
                <a:cubicBezTo>
                  <a:pt x="11045931" y="4916115"/>
                  <a:pt x="11034796" y="4921606"/>
                  <a:pt x="11020453" y="4926177"/>
                </a:cubicBezTo>
                <a:lnTo>
                  <a:pt x="11020453" y="4960352"/>
                </a:lnTo>
                <a:cubicBezTo>
                  <a:pt x="11030175" y="4957418"/>
                  <a:pt x="11038260" y="4954349"/>
                  <a:pt x="11044707" y="4951143"/>
                </a:cubicBezTo>
                <a:cubicBezTo>
                  <a:pt x="11051154" y="4947937"/>
                  <a:pt x="11057826" y="4943741"/>
                  <a:pt x="11064721" y="4938557"/>
                </a:cubicBezTo>
                <a:lnTo>
                  <a:pt x="11064721" y="5038524"/>
                </a:lnTo>
                <a:lnTo>
                  <a:pt x="11107334" y="5038524"/>
                </a:lnTo>
                <a:lnTo>
                  <a:pt x="11107334" y="4885966"/>
                </a:lnTo>
                <a:close/>
                <a:moveTo>
                  <a:pt x="7304319" y="4885966"/>
                </a:moveTo>
                <a:cubicBezTo>
                  <a:pt x="7299837" y="4895379"/>
                  <a:pt x="7293631" y="4903292"/>
                  <a:pt x="7285701" y="4909704"/>
                </a:cubicBezTo>
                <a:cubicBezTo>
                  <a:pt x="7277772" y="4916116"/>
                  <a:pt x="7266636" y="4921607"/>
                  <a:pt x="7252294" y="4926178"/>
                </a:cubicBezTo>
                <a:lnTo>
                  <a:pt x="7252294" y="4960352"/>
                </a:lnTo>
                <a:cubicBezTo>
                  <a:pt x="7262016" y="4957419"/>
                  <a:pt x="7270101" y="4954350"/>
                  <a:pt x="7276548" y="4951144"/>
                </a:cubicBezTo>
                <a:cubicBezTo>
                  <a:pt x="7282995" y="4947938"/>
                  <a:pt x="7289666" y="4943742"/>
                  <a:pt x="7296562" y="4938558"/>
                </a:cubicBezTo>
                <a:lnTo>
                  <a:pt x="7296562" y="5038524"/>
                </a:lnTo>
                <a:lnTo>
                  <a:pt x="7339174" y="5038524"/>
                </a:lnTo>
                <a:lnTo>
                  <a:pt x="7339174" y="4885966"/>
                </a:lnTo>
                <a:close/>
                <a:moveTo>
                  <a:pt x="1571609" y="4885966"/>
                </a:moveTo>
                <a:cubicBezTo>
                  <a:pt x="1567127" y="4895379"/>
                  <a:pt x="1560921" y="4903292"/>
                  <a:pt x="1552991" y="4909704"/>
                </a:cubicBezTo>
                <a:cubicBezTo>
                  <a:pt x="1545062" y="4916116"/>
                  <a:pt x="1533926" y="4921607"/>
                  <a:pt x="1519584" y="4926178"/>
                </a:cubicBezTo>
                <a:lnTo>
                  <a:pt x="1519584" y="4960352"/>
                </a:lnTo>
                <a:cubicBezTo>
                  <a:pt x="1529306" y="4957419"/>
                  <a:pt x="1537391" y="4954350"/>
                  <a:pt x="1543838" y="4951144"/>
                </a:cubicBezTo>
                <a:cubicBezTo>
                  <a:pt x="1550284" y="4947938"/>
                  <a:pt x="1556955" y="4943742"/>
                  <a:pt x="1563852" y="4938558"/>
                </a:cubicBezTo>
                <a:lnTo>
                  <a:pt x="1563852" y="5038524"/>
                </a:lnTo>
                <a:lnTo>
                  <a:pt x="1606464" y="5038524"/>
                </a:lnTo>
                <a:lnTo>
                  <a:pt x="1606464" y="4885966"/>
                </a:lnTo>
                <a:close/>
                <a:moveTo>
                  <a:pt x="15826" y="4879122"/>
                </a:moveTo>
                <a:lnTo>
                  <a:pt x="15826" y="5029122"/>
                </a:lnTo>
                <a:lnTo>
                  <a:pt x="62886" y="5029122"/>
                </a:lnTo>
                <a:lnTo>
                  <a:pt x="62886" y="4967833"/>
                </a:lnTo>
                <a:lnTo>
                  <a:pt x="121633" y="4967833"/>
                </a:lnTo>
                <a:lnTo>
                  <a:pt x="121633" y="4937546"/>
                </a:lnTo>
                <a:lnTo>
                  <a:pt x="62886" y="4937546"/>
                </a:lnTo>
                <a:lnTo>
                  <a:pt x="62886" y="4911353"/>
                </a:lnTo>
                <a:lnTo>
                  <a:pt x="131665" y="4911353"/>
                </a:lnTo>
                <a:lnTo>
                  <a:pt x="131665" y="4879122"/>
                </a:lnTo>
                <a:close/>
                <a:moveTo>
                  <a:pt x="1783894" y="4875589"/>
                </a:moveTo>
                <a:lnTo>
                  <a:pt x="1783894" y="5025589"/>
                </a:lnTo>
                <a:lnTo>
                  <a:pt x="1903870" y="5025589"/>
                </a:lnTo>
                <a:lnTo>
                  <a:pt x="1903870" y="4988652"/>
                </a:lnTo>
                <a:lnTo>
                  <a:pt x="1830746" y="4988652"/>
                </a:lnTo>
                <a:lnTo>
                  <a:pt x="1830746" y="4875589"/>
                </a:lnTo>
                <a:close/>
                <a:moveTo>
                  <a:pt x="10693723" y="4797505"/>
                </a:moveTo>
                <a:lnTo>
                  <a:pt x="10752780" y="4884682"/>
                </a:lnTo>
                <a:lnTo>
                  <a:pt x="10752780" y="4947505"/>
                </a:lnTo>
                <a:lnTo>
                  <a:pt x="10799737" y="4947505"/>
                </a:lnTo>
                <a:lnTo>
                  <a:pt x="10799737" y="4884682"/>
                </a:lnTo>
                <a:lnTo>
                  <a:pt x="10858691" y="4797505"/>
                </a:lnTo>
                <a:lnTo>
                  <a:pt x="10806927" y="4797505"/>
                </a:lnTo>
                <a:lnTo>
                  <a:pt x="10776315" y="4848109"/>
                </a:lnTo>
                <a:lnTo>
                  <a:pt x="10745766" y="4797505"/>
                </a:lnTo>
                <a:close/>
                <a:moveTo>
                  <a:pt x="5687478" y="4706367"/>
                </a:moveTo>
                <a:lnTo>
                  <a:pt x="5687478" y="4753573"/>
                </a:lnTo>
                <a:lnTo>
                  <a:pt x="5646928" y="4753573"/>
                </a:lnTo>
                <a:close/>
                <a:moveTo>
                  <a:pt x="9484387" y="4673687"/>
                </a:moveTo>
                <a:lnTo>
                  <a:pt x="9484387" y="4823687"/>
                </a:lnTo>
                <a:lnTo>
                  <a:pt x="9531239" y="4823687"/>
                </a:lnTo>
                <a:lnTo>
                  <a:pt x="9531239" y="4763012"/>
                </a:lnTo>
                <a:lnTo>
                  <a:pt x="9582436" y="4763012"/>
                </a:lnTo>
                <a:lnTo>
                  <a:pt x="9582436" y="4823687"/>
                </a:lnTo>
                <a:lnTo>
                  <a:pt x="9629497" y="4823687"/>
                </a:lnTo>
                <a:lnTo>
                  <a:pt x="9629497" y="4673687"/>
                </a:lnTo>
                <a:lnTo>
                  <a:pt x="9582436" y="4673687"/>
                </a:lnTo>
                <a:lnTo>
                  <a:pt x="9582436" y="4726177"/>
                </a:lnTo>
                <a:lnTo>
                  <a:pt x="9531239" y="4726177"/>
                </a:lnTo>
                <a:lnTo>
                  <a:pt x="9531239" y="4673687"/>
                </a:lnTo>
                <a:close/>
                <a:moveTo>
                  <a:pt x="5687478" y="4661383"/>
                </a:moveTo>
                <a:lnTo>
                  <a:pt x="5610734" y="4751629"/>
                </a:lnTo>
                <a:lnTo>
                  <a:pt x="5610734" y="4785906"/>
                </a:lnTo>
                <a:lnTo>
                  <a:pt x="5687478" y="4785906"/>
                </a:lnTo>
                <a:lnTo>
                  <a:pt x="5687478" y="4813941"/>
                </a:lnTo>
                <a:lnTo>
                  <a:pt x="5724195" y="4813941"/>
                </a:lnTo>
                <a:lnTo>
                  <a:pt x="5724195" y="4785906"/>
                </a:lnTo>
                <a:lnTo>
                  <a:pt x="5743226" y="4785906"/>
                </a:lnTo>
                <a:lnTo>
                  <a:pt x="5743226" y="4753573"/>
                </a:lnTo>
                <a:lnTo>
                  <a:pt x="5724195" y="4753573"/>
                </a:lnTo>
                <a:lnTo>
                  <a:pt x="5724195" y="4661383"/>
                </a:lnTo>
                <a:close/>
                <a:moveTo>
                  <a:pt x="15516" y="4631472"/>
                </a:moveTo>
                <a:lnTo>
                  <a:pt x="15516" y="4781472"/>
                </a:lnTo>
                <a:lnTo>
                  <a:pt x="143353" y="4781472"/>
                </a:lnTo>
                <a:lnTo>
                  <a:pt x="143353" y="4747502"/>
                </a:lnTo>
                <a:lnTo>
                  <a:pt x="62472" y="4747502"/>
                </a:lnTo>
                <a:lnTo>
                  <a:pt x="62472" y="4717932"/>
                </a:lnTo>
                <a:lnTo>
                  <a:pt x="135389" y="4717932"/>
                </a:lnTo>
                <a:lnTo>
                  <a:pt x="135389" y="4687338"/>
                </a:lnTo>
                <a:lnTo>
                  <a:pt x="62472" y="4687338"/>
                </a:lnTo>
                <a:lnTo>
                  <a:pt x="62472" y="4663498"/>
                </a:lnTo>
                <a:lnTo>
                  <a:pt x="141078" y="4663498"/>
                </a:lnTo>
                <a:lnTo>
                  <a:pt x="141078" y="4631472"/>
                </a:lnTo>
                <a:close/>
                <a:moveTo>
                  <a:pt x="1784100" y="4627939"/>
                </a:moveTo>
                <a:lnTo>
                  <a:pt x="1784100" y="4777939"/>
                </a:lnTo>
                <a:lnTo>
                  <a:pt x="1830953" y="4777939"/>
                </a:lnTo>
                <a:lnTo>
                  <a:pt x="1830953" y="4741336"/>
                </a:lnTo>
                <a:lnTo>
                  <a:pt x="1855161" y="4716252"/>
                </a:lnTo>
                <a:lnTo>
                  <a:pt x="1887130" y="4777939"/>
                </a:lnTo>
                <a:lnTo>
                  <a:pt x="1944828" y="4777939"/>
                </a:lnTo>
                <a:lnTo>
                  <a:pt x="1887014" y="4684557"/>
                </a:lnTo>
                <a:lnTo>
                  <a:pt x="1942346" y="4627939"/>
                </a:lnTo>
                <a:lnTo>
                  <a:pt x="1880032" y="4627939"/>
                </a:lnTo>
                <a:lnTo>
                  <a:pt x="1830953" y="4684624"/>
                </a:lnTo>
                <a:lnTo>
                  <a:pt x="1830953" y="4627939"/>
                </a:lnTo>
                <a:close/>
                <a:moveTo>
                  <a:pt x="10698687" y="4549855"/>
                </a:moveTo>
                <a:lnTo>
                  <a:pt x="10746232" y="4621683"/>
                </a:lnTo>
                <a:lnTo>
                  <a:pt x="10693929" y="4699855"/>
                </a:lnTo>
                <a:lnTo>
                  <a:pt x="10746264" y="4699855"/>
                </a:lnTo>
                <a:lnTo>
                  <a:pt x="10776207" y="4651663"/>
                </a:lnTo>
                <a:lnTo>
                  <a:pt x="10806150" y="4699855"/>
                </a:lnTo>
                <a:lnTo>
                  <a:pt x="10858794" y="4699855"/>
                </a:lnTo>
                <a:lnTo>
                  <a:pt x="10807154" y="4622503"/>
                </a:lnTo>
                <a:lnTo>
                  <a:pt x="10854348" y="4549855"/>
                </a:lnTo>
                <a:lnTo>
                  <a:pt x="10803254" y="4549855"/>
                </a:lnTo>
                <a:lnTo>
                  <a:pt x="10777138" y="4596002"/>
                </a:lnTo>
                <a:lnTo>
                  <a:pt x="10750298" y="4549855"/>
                </a:lnTo>
                <a:close/>
                <a:moveTo>
                  <a:pt x="12125394" y="4542543"/>
                </a:moveTo>
                <a:cubicBezTo>
                  <a:pt x="12132220" y="4542543"/>
                  <a:pt x="12137340" y="4545970"/>
                  <a:pt x="12140752" y="4552826"/>
                </a:cubicBezTo>
                <a:cubicBezTo>
                  <a:pt x="12144166" y="4559682"/>
                  <a:pt x="12145872" y="4573069"/>
                  <a:pt x="12145872" y="4592986"/>
                </a:cubicBezTo>
                <a:cubicBezTo>
                  <a:pt x="12145872" y="4606561"/>
                  <a:pt x="12145131" y="4616554"/>
                  <a:pt x="12143648" y="4622966"/>
                </a:cubicBezTo>
                <a:cubicBezTo>
                  <a:pt x="12142167" y="4629378"/>
                  <a:pt x="12139856" y="4634068"/>
                  <a:pt x="12136719" y="4637035"/>
                </a:cubicBezTo>
                <a:cubicBezTo>
                  <a:pt x="12133581" y="4640002"/>
                  <a:pt x="12129876" y="4641485"/>
                  <a:pt x="12125600" y="4641485"/>
                </a:cubicBezTo>
                <a:cubicBezTo>
                  <a:pt x="12119118" y="4641485"/>
                  <a:pt x="12114171" y="4637990"/>
                  <a:pt x="12110759" y="4630998"/>
                </a:cubicBezTo>
                <a:cubicBezTo>
                  <a:pt x="12107345" y="4624006"/>
                  <a:pt x="12105639" y="4610961"/>
                  <a:pt x="12105639" y="4591861"/>
                </a:cubicBezTo>
                <a:cubicBezTo>
                  <a:pt x="12105639" y="4572966"/>
                  <a:pt x="12107190" y="4560023"/>
                  <a:pt x="12110293" y="4553031"/>
                </a:cubicBezTo>
                <a:cubicBezTo>
                  <a:pt x="12113396" y="4546040"/>
                  <a:pt x="12118429" y="4542543"/>
                  <a:pt x="12125394" y="4542543"/>
                </a:cubicBezTo>
                <a:close/>
                <a:moveTo>
                  <a:pt x="12126841" y="4514815"/>
                </a:moveTo>
                <a:cubicBezTo>
                  <a:pt x="12105604" y="4514815"/>
                  <a:pt x="12089797" y="4520510"/>
                  <a:pt x="12079420" y="4531902"/>
                </a:cubicBezTo>
                <a:cubicBezTo>
                  <a:pt x="12069042" y="4543294"/>
                  <a:pt x="12063854" y="4563246"/>
                  <a:pt x="12063854" y="4591759"/>
                </a:cubicBezTo>
                <a:cubicBezTo>
                  <a:pt x="12063854" y="4603356"/>
                  <a:pt x="12064871" y="4613946"/>
                  <a:pt x="12066904" y="4623529"/>
                </a:cubicBezTo>
                <a:cubicBezTo>
                  <a:pt x="12068939" y="4633113"/>
                  <a:pt x="12071783" y="4640667"/>
                  <a:pt x="12075438" y="4646193"/>
                </a:cubicBezTo>
                <a:cubicBezTo>
                  <a:pt x="12080471" y="4653969"/>
                  <a:pt x="12086918" y="4659869"/>
                  <a:pt x="12094778" y="4663894"/>
                </a:cubicBezTo>
                <a:cubicBezTo>
                  <a:pt x="12102640" y="4667919"/>
                  <a:pt x="12112947" y="4669931"/>
                  <a:pt x="12125704" y="4669931"/>
                </a:cubicBezTo>
                <a:cubicBezTo>
                  <a:pt x="12148458" y="4669931"/>
                  <a:pt x="12164490" y="4663621"/>
                  <a:pt x="12173798" y="4651001"/>
                </a:cubicBezTo>
                <a:cubicBezTo>
                  <a:pt x="12183107" y="4638382"/>
                  <a:pt x="12187761" y="4618464"/>
                  <a:pt x="12187761" y="4591247"/>
                </a:cubicBezTo>
                <a:cubicBezTo>
                  <a:pt x="12187761" y="4579105"/>
                  <a:pt x="12186347" y="4567440"/>
                  <a:pt x="12183520" y="4556255"/>
                </a:cubicBezTo>
                <a:cubicBezTo>
                  <a:pt x="12182073" y="4550387"/>
                  <a:pt x="12180159" y="4545254"/>
                  <a:pt x="12177780" y="4540855"/>
                </a:cubicBezTo>
                <a:cubicBezTo>
                  <a:pt x="12175401" y="4536455"/>
                  <a:pt x="12172143" y="4532260"/>
                  <a:pt x="12168006" y="4528269"/>
                </a:cubicBezTo>
                <a:cubicBezTo>
                  <a:pt x="12163869" y="4524280"/>
                  <a:pt x="12158525" y="4521039"/>
                  <a:pt x="12151975" y="4518549"/>
                </a:cubicBezTo>
                <a:cubicBezTo>
                  <a:pt x="12145424" y="4516059"/>
                  <a:pt x="12137047" y="4514815"/>
                  <a:pt x="12126841" y="4514815"/>
                </a:cubicBezTo>
                <a:close/>
                <a:moveTo>
                  <a:pt x="9560096" y="4423479"/>
                </a:moveTo>
                <a:cubicBezTo>
                  <a:pt x="9542721" y="4423479"/>
                  <a:pt x="9528895" y="4425901"/>
                  <a:pt x="9518621" y="4430744"/>
                </a:cubicBezTo>
                <a:cubicBezTo>
                  <a:pt x="9505452" y="4437019"/>
                  <a:pt x="9495454" y="4446211"/>
                  <a:pt x="9488627" y="4458319"/>
                </a:cubicBezTo>
                <a:cubicBezTo>
                  <a:pt x="9481801" y="4470427"/>
                  <a:pt x="9478388" y="4484666"/>
                  <a:pt x="9478388" y="4501037"/>
                </a:cubicBezTo>
                <a:cubicBezTo>
                  <a:pt x="9478388" y="4516590"/>
                  <a:pt x="9481508" y="4530369"/>
                  <a:pt x="9487748" y="4542374"/>
                </a:cubicBezTo>
                <a:cubicBezTo>
                  <a:pt x="9493988" y="4554380"/>
                  <a:pt x="9502779" y="4563418"/>
                  <a:pt x="9514122" y="4569489"/>
                </a:cubicBezTo>
                <a:cubicBezTo>
                  <a:pt x="9525464" y="4575560"/>
                  <a:pt x="9540135" y="4578595"/>
                  <a:pt x="9558131" y="4578595"/>
                </a:cubicBezTo>
                <a:cubicBezTo>
                  <a:pt x="9572749" y="4578595"/>
                  <a:pt x="9585384" y="4576907"/>
                  <a:pt x="9596037" y="4573530"/>
                </a:cubicBezTo>
                <a:cubicBezTo>
                  <a:pt x="9606691" y="4570154"/>
                  <a:pt x="9618947" y="4563793"/>
                  <a:pt x="9632807" y="4554448"/>
                </a:cubicBezTo>
                <a:lnTo>
                  <a:pt x="9632807" y="4490498"/>
                </a:lnTo>
                <a:lnTo>
                  <a:pt x="9560406" y="4490498"/>
                </a:lnTo>
                <a:lnTo>
                  <a:pt x="9560406" y="4521706"/>
                </a:lnTo>
                <a:lnTo>
                  <a:pt x="9591745" y="4521706"/>
                </a:lnTo>
                <a:lnTo>
                  <a:pt x="9591745" y="4535826"/>
                </a:lnTo>
                <a:cubicBezTo>
                  <a:pt x="9585608" y="4539441"/>
                  <a:pt x="9580161" y="4541999"/>
                  <a:pt x="9575404" y="4543500"/>
                </a:cubicBezTo>
                <a:cubicBezTo>
                  <a:pt x="9570646" y="4545000"/>
                  <a:pt x="9565646" y="4545751"/>
                  <a:pt x="9560406" y="4545751"/>
                </a:cubicBezTo>
                <a:cubicBezTo>
                  <a:pt x="9549374" y="4545751"/>
                  <a:pt x="9540773" y="4542272"/>
                  <a:pt x="9534601" y="4535315"/>
                </a:cubicBezTo>
                <a:cubicBezTo>
                  <a:pt x="9528430" y="4528356"/>
                  <a:pt x="9525344" y="4516760"/>
                  <a:pt x="9525344" y="4500526"/>
                </a:cubicBezTo>
                <a:cubicBezTo>
                  <a:pt x="9525344" y="4485246"/>
                  <a:pt x="9528395" y="4474076"/>
                  <a:pt x="9534497" y="4467016"/>
                </a:cubicBezTo>
                <a:cubicBezTo>
                  <a:pt x="9540600" y="4459956"/>
                  <a:pt x="9548788" y="4456426"/>
                  <a:pt x="9559062" y="4456426"/>
                </a:cubicBezTo>
                <a:cubicBezTo>
                  <a:pt x="9565957" y="4456426"/>
                  <a:pt x="9571629" y="4457927"/>
                  <a:pt x="9576076" y="4460929"/>
                </a:cubicBezTo>
                <a:cubicBezTo>
                  <a:pt x="9580523" y="4463929"/>
                  <a:pt x="9583678" y="4468261"/>
                  <a:pt x="9585540" y="4473923"/>
                </a:cubicBezTo>
                <a:lnTo>
                  <a:pt x="9630737" y="4465942"/>
                </a:lnTo>
                <a:cubicBezTo>
                  <a:pt x="9627980" y="4456255"/>
                  <a:pt x="9623860" y="4448257"/>
                  <a:pt x="9618378" y="4441948"/>
                </a:cubicBezTo>
                <a:cubicBezTo>
                  <a:pt x="9612896" y="4435638"/>
                  <a:pt x="9606001" y="4430982"/>
                  <a:pt x="9597692" y="4427981"/>
                </a:cubicBezTo>
                <a:cubicBezTo>
                  <a:pt x="9589384" y="4424980"/>
                  <a:pt x="9576852" y="4423479"/>
                  <a:pt x="9560096" y="4423479"/>
                </a:cubicBezTo>
                <a:close/>
                <a:moveTo>
                  <a:pt x="63093" y="4417792"/>
                </a:moveTo>
                <a:lnTo>
                  <a:pt x="74780" y="4417792"/>
                </a:lnTo>
                <a:cubicBezTo>
                  <a:pt x="86915" y="4417792"/>
                  <a:pt x="95604" y="4420725"/>
                  <a:pt x="100844" y="4426592"/>
                </a:cubicBezTo>
                <a:cubicBezTo>
                  <a:pt x="106084" y="4432458"/>
                  <a:pt x="108705" y="4443338"/>
                  <a:pt x="108705" y="4459231"/>
                </a:cubicBezTo>
                <a:cubicBezTo>
                  <a:pt x="108705" y="4471237"/>
                  <a:pt x="107533" y="4479917"/>
                  <a:pt x="105188" y="4485272"/>
                </a:cubicBezTo>
                <a:cubicBezTo>
                  <a:pt x="102843" y="4490626"/>
                  <a:pt x="99602" y="4494378"/>
                  <a:pt x="95466" y="4496527"/>
                </a:cubicBezTo>
                <a:cubicBezTo>
                  <a:pt x="91329" y="4498676"/>
                  <a:pt x="84364" y="4499750"/>
                  <a:pt x="74573" y="4499750"/>
                </a:cubicBezTo>
                <a:lnTo>
                  <a:pt x="63093" y="4499750"/>
                </a:lnTo>
                <a:close/>
                <a:moveTo>
                  <a:pt x="5675170" y="4413733"/>
                </a:moveTo>
                <a:cubicBezTo>
                  <a:pt x="5657932" y="4413733"/>
                  <a:pt x="5644608" y="4417076"/>
                  <a:pt x="5635196" y="4423760"/>
                </a:cubicBezTo>
                <a:cubicBezTo>
                  <a:pt x="5625784" y="4430445"/>
                  <a:pt x="5619422" y="4440063"/>
                  <a:pt x="5616113" y="4452614"/>
                </a:cubicBezTo>
                <a:lnTo>
                  <a:pt x="5655933" y="4459674"/>
                </a:lnTo>
                <a:cubicBezTo>
                  <a:pt x="5657036" y="4452239"/>
                  <a:pt x="5659139" y="4447038"/>
                  <a:pt x="5662243" y="4444071"/>
                </a:cubicBezTo>
                <a:cubicBezTo>
                  <a:pt x="5665345" y="4441104"/>
                  <a:pt x="5669378" y="4439620"/>
                  <a:pt x="5674343" y="4439620"/>
                </a:cubicBezTo>
                <a:cubicBezTo>
                  <a:pt x="5679170" y="4439620"/>
                  <a:pt x="5682962" y="4440984"/>
                  <a:pt x="5685720" y="4443713"/>
                </a:cubicBezTo>
                <a:cubicBezTo>
                  <a:pt x="5688478" y="4446441"/>
                  <a:pt x="5689857" y="4450091"/>
                  <a:pt x="5689857" y="4454661"/>
                </a:cubicBezTo>
                <a:cubicBezTo>
                  <a:pt x="5689857" y="4459436"/>
                  <a:pt x="5688013" y="4463563"/>
                  <a:pt x="5684325" y="4467041"/>
                </a:cubicBezTo>
                <a:cubicBezTo>
                  <a:pt x="5680636" y="4470520"/>
                  <a:pt x="5676033" y="4472260"/>
                  <a:pt x="5670517" y="4472260"/>
                </a:cubicBezTo>
                <a:cubicBezTo>
                  <a:pt x="5669206" y="4472260"/>
                  <a:pt x="5667379" y="4472089"/>
                  <a:pt x="5665035" y="4471748"/>
                </a:cubicBezTo>
                <a:lnTo>
                  <a:pt x="5662862" y="4501523"/>
                </a:lnTo>
                <a:cubicBezTo>
                  <a:pt x="5668654" y="4499886"/>
                  <a:pt x="5673205" y="4499067"/>
                  <a:pt x="5676515" y="4499067"/>
                </a:cubicBezTo>
                <a:cubicBezTo>
                  <a:pt x="5682720" y="4499067"/>
                  <a:pt x="5687634" y="4500977"/>
                  <a:pt x="5691254" y="4504797"/>
                </a:cubicBezTo>
                <a:cubicBezTo>
                  <a:pt x="5694874" y="4508617"/>
                  <a:pt x="5696684" y="4514006"/>
                  <a:pt x="5696684" y="4520964"/>
                </a:cubicBezTo>
                <a:cubicBezTo>
                  <a:pt x="5696684" y="4527785"/>
                  <a:pt x="5694805" y="4533242"/>
                  <a:pt x="5691047" y="4537335"/>
                </a:cubicBezTo>
                <a:cubicBezTo>
                  <a:pt x="5687289" y="4541428"/>
                  <a:pt x="5682583" y="4543474"/>
                  <a:pt x="5676929" y="4543474"/>
                </a:cubicBezTo>
                <a:cubicBezTo>
                  <a:pt x="5671551" y="4543474"/>
                  <a:pt x="5667120" y="4541854"/>
                  <a:pt x="5663639" y="4538614"/>
                </a:cubicBezTo>
                <a:cubicBezTo>
                  <a:pt x="5660156" y="4535374"/>
                  <a:pt x="5657588" y="4529559"/>
                  <a:pt x="5655933" y="4521168"/>
                </a:cubicBezTo>
                <a:lnTo>
                  <a:pt x="5613838" y="4526694"/>
                </a:lnTo>
                <a:cubicBezTo>
                  <a:pt x="5616595" y="4536039"/>
                  <a:pt x="5620542" y="4543798"/>
                  <a:pt x="5625681" y="4549971"/>
                </a:cubicBezTo>
                <a:cubicBezTo>
                  <a:pt x="5630817" y="4556145"/>
                  <a:pt x="5637367" y="4560834"/>
                  <a:pt x="5645331" y="4564040"/>
                </a:cubicBezTo>
                <a:cubicBezTo>
                  <a:pt x="5653296" y="4567246"/>
                  <a:pt x="5664172" y="4568849"/>
                  <a:pt x="5677963" y="4568849"/>
                </a:cubicBezTo>
                <a:cubicBezTo>
                  <a:pt x="5692098" y="4568849"/>
                  <a:pt x="5703511" y="4566683"/>
                  <a:pt x="5712197" y="4562352"/>
                </a:cubicBezTo>
                <a:cubicBezTo>
                  <a:pt x="5720886" y="4558020"/>
                  <a:pt x="5727540" y="4551847"/>
                  <a:pt x="5732160" y="4543832"/>
                </a:cubicBezTo>
                <a:cubicBezTo>
                  <a:pt x="5736779" y="4535817"/>
                  <a:pt x="5739090" y="4527444"/>
                  <a:pt x="5739090" y="4518713"/>
                </a:cubicBezTo>
                <a:cubicBezTo>
                  <a:pt x="5739090" y="4511755"/>
                  <a:pt x="5737693" y="4505769"/>
                  <a:pt x="5734901" y="4500756"/>
                </a:cubicBezTo>
                <a:cubicBezTo>
                  <a:pt x="5732109" y="4495742"/>
                  <a:pt x="5728195" y="4491700"/>
                  <a:pt x="5723161" y="4488631"/>
                </a:cubicBezTo>
                <a:cubicBezTo>
                  <a:pt x="5720059" y="4486721"/>
                  <a:pt x="5715577" y="4485050"/>
                  <a:pt x="5709716" y="4483617"/>
                </a:cubicBezTo>
                <a:cubicBezTo>
                  <a:pt x="5716955" y="4479661"/>
                  <a:pt x="5722369" y="4475056"/>
                  <a:pt x="5725954" y="4469804"/>
                </a:cubicBezTo>
                <a:cubicBezTo>
                  <a:pt x="5729539" y="4464552"/>
                  <a:pt x="5731333" y="4458685"/>
                  <a:pt x="5731333" y="4452205"/>
                </a:cubicBezTo>
                <a:cubicBezTo>
                  <a:pt x="5731333" y="4441155"/>
                  <a:pt x="5726920" y="4431980"/>
                  <a:pt x="5718094" y="4424681"/>
                </a:cubicBezTo>
                <a:cubicBezTo>
                  <a:pt x="5709267" y="4417382"/>
                  <a:pt x="5694960" y="4413733"/>
                  <a:pt x="5675170" y="4413733"/>
                </a:cubicBezTo>
                <a:close/>
                <a:moveTo>
                  <a:pt x="16239" y="4383822"/>
                </a:moveTo>
                <a:lnTo>
                  <a:pt x="16239" y="4533822"/>
                </a:lnTo>
                <a:lnTo>
                  <a:pt x="85847" y="4533822"/>
                </a:lnTo>
                <a:cubicBezTo>
                  <a:pt x="94190" y="4533822"/>
                  <a:pt x="103498" y="4532458"/>
                  <a:pt x="113772" y="4529729"/>
                </a:cubicBezTo>
                <a:cubicBezTo>
                  <a:pt x="121288" y="4527751"/>
                  <a:pt x="128321" y="4523778"/>
                  <a:pt x="134872" y="4517809"/>
                </a:cubicBezTo>
                <a:cubicBezTo>
                  <a:pt x="141422" y="4511841"/>
                  <a:pt x="146542" y="4504440"/>
                  <a:pt x="150231" y="4495606"/>
                </a:cubicBezTo>
                <a:cubicBezTo>
                  <a:pt x="153920" y="4486772"/>
                  <a:pt x="155765" y="4474341"/>
                  <a:pt x="155765" y="4458311"/>
                </a:cubicBezTo>
                <a:cubicBezTo>
                  <a:pt x="155765" y="4448079"/>
                  <a:pt x="154523" y="4438392"/>
                  <a:pt x="152041" y="4429252"/>
                </a:cubicBezTo>
                <a:cubicBezTo>
                  <a:pt x="149559" y="4420111"/>
                  <a:pt x="145559" y="4412096"/>
                  <a:pt x="140043" y="4405207"/>
                </a:cubicBezTo>
                <a:cubicBezTo>
                  <a:pt x="134527" y="4398317"/>
                  <a:pt x="127546" y="4393031"/>
                  <a:pt x="119100" y="4389347"/>
                </a:cubicBezTo>
                <a:cubicBezTo>
                  <a:pt x="110653" y="4385664"/>
                  <a:pt x="99568" y="4383822"/>
                  <a:pt x="85847" y="4383822"/>
                </a:cubicBezTo>
                <a:close/>
                <a:moveTo>
                  <a:pt x="1846984" y="4380289"/>
                </a:moveTo>
                <a:lnTo>
                  <a:pt x="1846984" y="4472706"/>
                </a:lnTo>
                <a:cubicBezTo>
                  <a:pt x="1846984" y="4481838"/>
                  <a:pt x="1845761" y="4488329"/>
                  <a:pt x="1843313" y="4492180"/>
                </a:cubicBezTo>
                <a:cubicBezTo>
                  <a:pt x="1840866" y="4496031"/>
                  <a:pt x="1837021" y="4497956"/>
                  <a:pt x="1831780" y="4497956"/>
                </a:cubicBezTo>
                <a:cubicBezTo>
                  <a:pt x="1828471" y="4497956"/>
                  <a:pt x="1825920" y="4497308"/>
                  <a:pt x="1824127" y="4496012"/>
                </a:cubicBezTo>
                <a:cubicBezTo>
                  <a:pt x="1821507" y="4494034"/>
                  <a:pt x="1819645" y="4491442"/>
                  <a:pt x="1818541" y="4488236"/>
                </a:cubicBezTo>
                <a:cubicBezTo>
                  <a:pt x="1817438" y="4485030"/>
                  <a:pt x="1816852" y="4480119"/>
                  <a:pt x="1816783" y="4473502"/>
                </a:cubicBezTo>
                <a:lnTo>
                  <a:pt x="1771999" y="4479539"/>
                </a:lnTo>
                <a:cubicBezTo>
                  <a:pt x="1772827" y="4491135"/>
                  <a:pt x="1775533" y="4500872"/>
                  <a:pt x="1780118" y="4508751"/>
                </a:cubicBezTo>
                <a:cubicBezTo>
                  <a:pt x="1784703" y="4516629"/>
                  <a:pt x="1791202" y="4522615"/>
                  <a:pt x="1799614" y="4526708"/>
                </a:cubicBezTo>
                <a:cubicBezTo>
                  <a:pt x="1808026" y="4530801"/>
                  <a:pt x="1819887" y="4532847"/>
                  <a:pt x="1835194" y="4532847"/>
                </a:cubicBezTo>
                <a:cubicBezTo>
                  <a:pt x="1849674" y="4532847"/>
                  <a:pt x="1861550" y="4529745"/>
                  <a:pt x="1870825" y="4523542"/>
                </a:cubicBezTo>
                <a:cubicBezTo>
                  <a:pt x="1880099" y="4517339"/>
                  <a:pt x="1886270" y="4509773"/>
                  <a:pt x="1889338" y="4500843"/>
                </a:cubicBezTo>
                <a:cubicBezTo>
                  <a:pt x="1892407" y="4491913"/>
                  <a:pt x="1893941" y="4478893"/>
                  <a:pt x="1893941" y="4461783"/>
                </a:cubicBezTo>
                <a:lnTo>
                  <a:pt x="1893941" y="4380289"/>
                </a:lnTo>
                <a:close/>
                <a:moveTo>
                  <a:pt x="10693413" y="4302205"/>
                </a:moveTo>
                <a:lnTo>
                  <a:pt x="10727146" y="4452205"/>
                </a:lnTo>
                <a:lnTo>
                  <a:pt x="10773091" y="4452205"/>
                </a:lnTo>
                <a:lnTo>
                  <a:pt x="10799581" y="4357765"/>
                </a:lnTo>
                <a:lnTo>
                  <a:pt x="10826176" y="4452205"/>
                </a:lnTo>
                <a:lnTo>
                  <a:pt x="10872121" y="4452205"/>
                </a:lnTo>
                <a:lnTo>
                  <a:pt x="10905545" y="4302205"/>
                </a:lnTo>
                <a:lnTo>
                  <a:pt x="10861274" y="4302205"/>
                </a:lnTo>
                <a:lnTo>
                  <a:pt x="10845234" y="4386067"/>
                </a:lnTo>
                <a:lnTo>
                  <a:pt x="10821727" y="4302205"/>
                </a:lnTo>
                <a:lnTo>
                  <a:pt x="10777385" y="4302205"/>
                </a:lnTo>
                <a:lnTo>
                  <a:pt x="10753936" y="4386179"/>
                </a:lnTo>
                <a:lnTo>
                  <a:pt x="10737914" y="4302205"/>
                </a:lnTo>
                <a:close/>
                <a:moveTo>
                  <a:pt x="12121980" y="4293153"/>
                </a:moveTo>
                <a:cubicBezTo>
                  <a:pt x="12127911" y="4293153"/>
                  <a:pt x="12132944" y="4295455"/>
                  <a:pt x="12137081" y="4300060"/>
                </a:cubicBezTo>
                <a:cubicBezTo>
                  <a:pt x="12141218" y="4304664"/>
                  <a:pt x="12143287" y="4311025"/>
                  <a:pt x="12143287" y="4319142"/>
                </a:cubicBezTo>
                <a:cubicBezTo>
                  <a:pt x="12143287" y="4327124"/>
                  <a:pt x="12141321" y="4333263"/>
                  <a:pt x="12137391" y="4337560"/>
                </a:cubicBezTo>
                <a:cubicBezTo>
                  <a:pt x="12133461" y="4341857"/>
                  <a:pt x="12128531" y="4344006"/>
                  <a:pt x="12122601" y="4344006"/>
                </a:cubicBezTo>
                <a:cubicBezTo>
                  <a:pt x="12116878" y="4344006"/>
                  <a:pt x="12112103" y="4341789"/>
                  <a:pt x="12108276" y="4337355"/>
                </a:cubicBezTo>
                <a:cubicBezTo>
                  <a:pt x="12104449" y="4332922"/>
                  <a:pt x="12102535" y="4326509"/>
                  <a:pt x="12102535" y="4318120"/>
                </a:cubicBezTo>
                <a:cubicBezTo>
                  <a:pt x="12102535" y="4309797"/>
                  <a:pt x="12104380" y="4303556"/>
                  <a:pt x="12108069" y="4299396"/>
                </a:cubicBezTo>
                <a:cubicBezTo>
                  <a:pt x="12111758" y="4295235"/>
                  <a:pt x="12116395" y="4293153"/>
                  <a:pt x="12121980" y="4293153"/>
                </a:cubicBezTo>
                <a:close/>
                <a:moveTo>
                  <a:pt x="12120739" y="4267166"/>
                </a:moveTo>
                <a:cubicBezTo>
                  <a:pt x="12108121" y="4267166"/>
                  <a:pt x="12097640" y="4269263"/>
                  <a:pt x="12089296" y="4273457"/>
                </a:cubicBezTo>
                <a:cubicBezTo>
                  <a:pt x="12080954" y="4277652"/>
                  <a:pt x="12074403" y="4283842"/>
                  <a:pt x="12069646" y="4292028"/>
                </a:cubicBezTo>
                <a:cubicBezTo>
                  <a:pt x="12064888" y="4300214"/>
                  <a:pt x="12062509" y="4309287"/>
                  <a:pt x="12062509" y="4319245"/>
                </a:cubicBezTo>
                <a:cubicBezTo>
                  <a:pt x="12062509" y="4333843"/>
                  <a:pt x="12067180" y="4345916"/>
                  <a:pt x="12076524" y="4355466"/>
                </a:cubicBezTo>
                <a:cubicBezTo>
                  <a:pt x="12085867" y="4365016"/>
                  <a:pt x="12097330" y="4369791"/>
                  <a:pt x="12110913" y="4369791"/>
                </a:cubicBezTo>
                <a:cubicBezTo>
                  <a:pt x="12117878" y="4369791"/>
                  <a:pt x="12124015" y="4368597"/>
                  <a:pt x="12129324" y="4366209"/>
                </a:cubicBezTo>
                <a:cubicBezTo>
                  <a:pt x="12134633" y="4363822"/>
                  <a:pt x="12139804" y="4360071"/>
                  <a:pt x="12144838" y="4354955"/>
                </a:cubicBezTo>
                <a:cubicBezTo>
                  <a:pt x="12143459" y="4371053"/>
                  <a:pt x="12141390" y="4381592"/>
                  <a:pt x="12138633" y="4386571"/>
                </a:cubicBezTo>
                <a:cubicBezTo>
                  <a:pt x="12134840" y="4393324"/>
                  <a:pt x="12129565" y="4396701"/>
                  <a:pt x="12122808" y="4396701"/>
                </a:cubicBezTo>
                <a:cubicBezTo>
                  <a:pt x="12119015" y="4396701"/>
                  <a:pt x="12115809" y="4395507"/>
                  <a:pt x="12113189" y="4393120"/>
                </a:cubicBezTo>
                <a:cubicBezTo>
                  <a:pt x="12110569" y="4390732"/>
                  <a:pt x="12108707" y="4386639"/>
                  <a:pt x="12107604" y="4380841"/>
                </a:cubicBezTo>
                <a:lnTo>
                  <a:pt x="12065716" y="4386060"/>
                </a:lnTo>
                <a:cubicBezTo>
                  <a:pt x="12068197" y="4394040"/>
                  <a:pt x="12071748" y="4400691"/>
                  <a:pt x="12076368" y="4406011"/>
                </a:cubicBezTo>
                <a:cubicBezTo>
                  <a:pt x="12080988" y="4411332"/>
                  <a:pt x="12086781" y="4415374"/>
                  <a:pt x="12093744" y="4418137"/>
                </a:cubicBezTo>
                <a:cubicBezTo>
                  <a:pt x="12100709" y="4420899"/>
                  <a:pt x="12110224" y="4422281"/>
                  <a:pt x="12122290" y="4422281"/>
                </a:cubicBezTo>
                <a:cubicBezTo>
                  <a:pt x="12142700" y="4422281"/>
                  <a:pt x="12158663" y="4415989"/>
                  <a:pt x="12170178" y="4403402"/>
                </a:cubicBezTo>
                <a:cubicBezTo>
                  <a:pt x="12181693" y="4390817"/>
                  <a:pt x="12187450" y="4370984"/>
                  <a:pt x="12187450" y="4343904"/>
                </a:cubicBezTo>
                <a:cubicBezTo>
                  <a:pt x="12187450" y="4325486"/>
                  <a:pt x="12184710" y="4310667"/>
                  <a:pt x="12179228" y="4299446"/>
                </a:cubicBezTo>
                <a:cubicBezTo>
                  <a:pt x="12173746" y="4288225"/>
                  <a:pt x="12166420" y="4280039"/>
                  <a:pt x="12157249" y="4274890"/>
                </a:cubicBezTo>
                <a:cubicBezTo>
                  <a:pt x="12148079" y="4269740"/>
                  <a:pt x="12135908" y="4267166"/>
                  <a:pt x="12120739" y="4267166"/>
                </a:cubicBezTo>
                <a:close/>
                <a:moveTo>
                  <a:pt x="9484387" y="4178388"/>
                </a:moveTo>
                <a:lnTo>
                  <a:pt x="9484387" y="4328387"/>
                </a:lnTo>
                <a:lnTo>
                  <a:pt x="9531447" y="4328387"/>
                </a:lnTo>
                <a:lnTo>
                  <a:pt x="9531447" y="4267098"/>
                </a:lnTo>
                <a:lnTo>
                  <a:pt x="9590194" y="4267098"/>
                </a:lnTo>
                <a:lnTo>
                  <a:pt x="9590194" y="4236811"/>
                </a:lnTo>
                <a:lnTo>
                  <a:pt x="9531447" y="4236811"/>
                </a:lnTo>
                <a:lnTo>
                  <a:pt x="9531447" y="4210618"/>
                </a:lnTo>
                <a:lnTo>
                  <a:pt x="9600226" y="4210618"/>
                </a:lnTo>
                <a:lnTo>
                  <a:pt x="9600226" y="4178388"/>
                </a:lnTo>
                <a:close/>
                <a:moveTo>
                  <a:pt x="5676204" y="4156558"/>
                </a:moveTo>
                <a:cubicBezTo>
                  <a:pt x="5662000" y="4156558"/>
                  <a:pt x="5650882" y="4158314"/>
                  <a:pt x="5642849" y="4161827"/>
                </a:cubicBezTo>
                <a:cubicBezTo>
                  <a:pt x="5634817" y="4165340"/>
                  <a:pt x="5628593" y="4170388"/>
                  <a:pt x="5624180" y="4176971"/>
                </a:cubicBezTo>
                <a:cubicBezTo>
                  <a:pt x="5619767" y="4183553"/>
                  <a:pt x="5616734" y="4192711"/>
                  <a:pt x="5615079" y="4204444"/>
                </a:cubicBezTo>
                <a:lnTo>
                  <a:pt x="5657277" y="4207820"/>
                </a:lnTo>
                <a:cubicBezTo>
                  <a:pt x="5658449" y="4199362"/>
                  <a:pt x="5660743" y="4193461"/>
                  <a:pt x="5664155" y="4190119"/>
                </a:cubicBezTo>
                <a:cubicBezTo>
                  <a:pt x="5667569" y="4186776"/>
                  <a:pt x="5671964" y="4185105"/>
                  <a:pt x="5677343" y="4185105"/>
                </a:cubicBezTo>
                <a:cubicBezTo>
                  <a:pt x="5682515" y="4185105"/>
                  <a:pt x="5686806" y="4186725"/>
                  <a:pt x="5690220" y="4189965"/>
                </a:cubicBezTo>
                <a:cubicBezTo>
                  <a:pt x="5693633" y="4193205"/>
                  <a:pt x="5695340" y="4197111"/>
                  <a:pt x="5695340" y="4201681"/>
                </a:cubicBezTo>
                <a:cubicBezTo>
                  <a:pt x="5695340" y="4205910"/>
                  <a:pt x="5693615" y="4210378"/>
                  <a:pt x="5690167" y="4215085"/>
                </a:cubicBezTo>
                <a:cubicBezTo>
                  <a:pt x="5686720" y="4219791"/>
                  <a:pt x="5678825" y="4226681"/>
                  <a:pt x="5666482" y="4235753"/>
                </a:cubicBezTo>
                <a:cubicBezTo>
                  <a:pt x="5646279" y="4250555"/>
                  <a:pt x="5632506" y="4263397"/>
                  <a:pt x="5625163" y="4274276"/>
                </a:cubicBezTo>
                <a:cubicBezTo>
                  <a:pt x="5617820" y="4285156"/>
                  <a:pt x="5613424" y="4296770"/>
                  <a:pt x="5611976" y="4309116"/>
                </a:cubicBezTo>
                <a:lnTo>
                  <a:pt x="5738365" y="4309116"/>
                </a:lnTo>
                <a:lnTo>
                  <a:pt x="5738365" y="4275146"/>
                </a:lnTo>
                <a:lnTo>
                  <a:pt x="5672586" y="4275146"/>
                </a:lnTo>
                <a:cubicBezTo>
                  <a:pt x="5676446" y="4271395"/>
                  <a:pt x="5679808" y="4268359"/>
                  <a:pt x="5682669" y="4266040"/>
                </a:cubicBezTo>
                <a:cubicBezTo>
                  <a:pt x="5685530" y="4263721"/>
                  <a:pt x="5691202" y="4259662"/>
                  <a:pt x="5699684" y="4253864"/>
                </a:cubicBezTo>
                <a:cubicBezTo>
                  <a:pt x="5713956" y="4243905"/>
                  <a:pt x="5723799" y="4234764"/>
                  <a:pt x="5729212" y="4226442"/>
                </a:cubicBezTo>
                <a:cubicBezTo>
                  <a:pt x="5734625" y="4218120"/>
                  <a:pt x="5737331" y="4209389"/>
                  <a:pt x="5737331" y="4200248"/>
                </a:cubicBezTo>
                <a:cubicBezTo>
                  <a:pt x="5737331" y="4191654"/>
                  <a:pt x="5734970" y="4183894"/>
                  <a:pt x="5730247" y="4176971"/>
                </a:cubicBezTo>
                <a:cubicBezTo>
                  <a:pt x="5725524" y="4170047"/>
                  <a:pt x="5719042" y="4164914"/>
                  <a:pt x="5710801" y="4161572"/>
                </a:cubicBezTo>
                <a:cubicBezTo>
                  <a:pt x="5702562" y="4158229"/>
                  <a:pt x="5691029" y="4156558"/>
                  <a:pt x="5676204" y="4156558"/>
                </a:cubicBezTo>
                <a:close/>
                <a:moveTo>
                  <a:pt x="86778" y="4133614"/>
                </a:moveTo>
                <a:cubicBezTo>
                  <a:pt x="62368" y="4133614"/>
                  <a:pt x="43493" y="4140278"/>
                  <a:pt x="30151" y="4153605"/>
                </a:cubicBezTo>
                <a:cubicBezTo>
                  <a:pt x="16808" y="4166932"/>
                  <a:pt x="10137" y="4186002"/>
                  <a:pt x="10137" y="4210814"/>
                </a:cubicBezTo>
                <a:cubicBezTo>
                  <a:pt x="10137" y="4229424"/>
                  <a:pt x="13930" y="4244694"/>
                  <a:pt x="21514" y="4256624"/>
                </a:cubicBezTo>
                <a:cubicBezTo>
                  <a:pt x="29099" y="4268553"/>
                  <a:pt x="38115" y="4276886"/>
                  <a:pt x="48561" y="4281624"/>
                </a:cubicBezTo>
                <a:cubicBezTo>
                  <a:pt x="59007" y="4286361"/>
                  <a:pt x="72470" y="4288730"/>
                  <a:pt x="88949" y="4288730"/>
                </a:cubicBezTo>
                <a:cubicBezTo>
                  <a:pt x="102533" y="4288730"/>
                  <a:pt x="113721" y="4286786"/>
                  <a:pt x="122512" y="4282898"/>
                </a:cubicBezTo>
                <a:cubicBezTo>
                  <a:pt x="131303" y="4279010"/>
                  <a:pt x="138664" y="4273246"/>
                  <a:pt x="144594" y="4265606"/>
                </a:cubicBezTo>
                <a:cubicBezTo>
                  <a:pt x="150525" y="4257966"/>
                  <a:pt x="154868" y="4248450"/>
                  <a:pt x="157626" y="4237059"/>
                </a:cubicBezTo>
                <a:lnTo>
                  <a:pt x="116565" y="4224781"/>
                </a:lnTo>
                <a:cubicBezTo>
                  <a:pt x="114496" y="4234262"/>
                  <a:pt x="111169" y="4241493"/>
                  <a:pt x="106584" y="4246472"/>
                </a:cubicBezTo>
                <a:cubicBezTo>
                  <a:pt x="101999" y="4251452"/>
                  <a:pt x="95224" y="4253942"/>
                  <a:pt x="86260" y="4253942"/>
                </a:cubicBezTo>
                <a:cubicBezTo>
                  <a:pt x="77021" y="4253942"/>
                  <a:pt x="69850" y="4250859"/>
                  <a:pt x="64748" y="4244693"/>
                </a:cubicBezTo>
                <a:cubicBezTo>
                  <a:pt x="59645" y="4238527"/>
                  <a:pt x="57094" y="4227132"/>
                  <a:pt x="57094" y="4210507"/>
                </a:cubicBezTo>
                <a:cubicBezTo>
                  <a:pt x="57094" y="4197086"/>
                  <a:pt x="59231" y="4187242"/>
                  <a:pt x="63506" y="4180974"/>
                </a:cubicBezTo>
                <a:cubicBezTo>
                  <a:pt x="69160" y="4172525"/>
                  <a:pt x="77297" y="4168300"/>
                  <a:pt x="87915" y="4168300"/>
                </a:cubicBezTo>
                <a:cubicBezTo>
                  <a:pt x="92604" y="4168300"/>
                  <a:pt x="96845" y="4169255"/>
                  <a:pt x="100638" y="4171165"/>
                </a:cubicBezTo>
                <a:cubicBezTo>
                  <a:pt x="104429" y="4173075"/>
                  <a:pt x="107636" y="4175804"/>
                  <a:pt x="110256" y="4179351"/>
                </a:cubicBezTo>
                <a:cubicBezTo>
                  <a:pt x="111842" y="4181465"/>
                  <a:pt x="113359" y="4184808"/>
                  <a:pt x="114806" y="4189378"/>
                </a:cubicBezTo>
                <a:lnTo>
                  <a:pt x="156178" y="4180272"/>
                </a:lnTo>
                <a:cubicBezTo>
                  <a:pt x="150869" y="4164446"/>
                  <a:pt x="142750" y="4152714"/>
                  <a:pt x="131821" y="4145074"/>
                </a:cubicBezTo>
                <a:cubicBezTo>
                  <a:pt x="120892" y="4137434"/>
                  <a:pt x="105878" y="4133614"/>
                  <a:pt x="86778" y="4133614"/>
                </a:cubicBezTo>
                <a:close/>
                <a:moveTo>
                  <a:pt x="1785754" y="4132639"/>
                </a:moveTo>
                <a:lnTo>
                  <a:pt x="1785754" y="4282639"/>
                </a:lnTo>
                <a:lnTo>
                  <a:pt x="1832711" y="4282639"/>
                </a:lnTo>
                <a:lnTo>
                  <a:pt x="1832711" y="4132639"/>
                </a:lnTo>
                <a:close/>
                <a:moveTo>
                  <a:pt x="12125394" y="4103826"/>
                </a:moveTo>
                <a:cubicBezTo>
                  <a:pt x="12130703" y="4103826"/>
                  <a:pt x="12135375" y="4105941"/>
                  <a:pt x="12139408" y="4110170"/>
                </a:cubicBezTo>
                <a:cubicBezTo>
                  <a:pt x="12143442" y="4114399"/>
                  <a:pt x="12145459" y="4119822"/>
                  <a:pt x="12145459" y="4126438"/>
                </a:cubicBezTo>
                <a:cubicBezTo>
                  <a:pt x="12145459" y="4132987"/>
                  <a:pt x="12143459" y="4138393"/>
                  <a:pt x="12139459" y="4142656"/>
                </a:cubicBezTo>
                <a:cubicBezTo>
                  <a:pt x="12135461" y="4146919"/>
                  <a:pt x="12130944" y="4149051"/>
                  <a:pt x="12125910" y="4149051"/>
                </a:cubicBezTo>
                <a:cubicBezTo>
                  <a:pt x="12120670" y="4149051"/>
                  <a:pt x="12116016" y="4146953"/>
                  <a:pt x="12111947" y="4142759"/>
                </a:cubicBezTo>
                <a:cubicBezTo>
                  <a:pt x="12107880" y="4138563"/>
                  <a:pt x="12105845" y="4133158"/>
                  <a:pt x="12105845" y="4126541"/>
                </a:cubicBezTo>
                <a:cubicBezTo>
                  <a:pt x="12105845" y="4119583"/>
                  <a:pt x="12107794" y="4114058"/>
                  <a:pt x="12111690" y="4109965"/>
                </a:cubicBezTo>
                <a:cubicBezTo>
                  <a:pt x="12115585" y="4105873"/>
                  <a:pt x="12120153" y="4103826"/>
                  <a:pt x="12125394" y="4103826"/>
                </a:cubicBezTo>
                <a:close/>
                <a:moveTo>
                  <a:pt x="10694136" y="4054555"/>
                </a:moveTo>
                <a:lnTo>
                  <a:pt x="10751401" y="4204556"/>
                </a:lnTo>
                <a:lnTo>
                  <a:pt x="10802183" y="4204556"/>
                </a:lnTo>
                <a:lnTo>
                  <a:pt x="10858484" y="4054555"/>
                </a:lnTo>
                <a:lnTo>
                  <a:pt x="10810931" y="4054555"/>
                </a:lnTo>
                <a:lnTo>
                  <a:pt x="10777242" y="4162502"/>
                </a:lnTo>
                <a:lnTo>
                  <a:pt x="10743115" y="4054555"/>
                </a:lnTo>
                <a:close/>
                <a:moveTo>
                  <a:pt x="12125394" y="4044890"/>
                </a:moveTo>
                <a:cubicBezTo>
                  <a:pt x="12130427" y="4044890"/>
                  <a:pt x="12134564" y="4046510"/>
                  <a:pt x="12137805" y="4049750"/>
                </a:cubicBezTo>
                <a:cubicBezTo>
                  <a:pt x="12141046" y="4052991"/>
                  <a:pt x="12142666" y="4057203"/>
                  <a:pt x="12142666" y="4062386"/>
                </a:cubicBezTo>
                <a:cubicBezTo>
                  <a:pt x="12142666" y="4067366"/>
                  <a:pt x="12141114" y="4071425"/>
                  <a:pt x="12138012" y="4074563"/>
                </a:cubicBezTo>
                <a:cubicBezTo>
                  <a:pt x="12134909" y="4077701"/>
                  <a:pt x="12130944" y="4079269"/>
                  <a:pt x="12126117" y="4079269"/>
                </a:cubicBezTo>
                <a:cubicBezTo>
                  <a:pt x="12120670" y="4079269"/>
                  <a:pt x="12116309" y="4077684"/>
                  <a:pt x="12113034" y="4074512"/>
                </a:cubicBezTo>
                <a:cubicBezTo>
                  <a:pt x="12109759" y="4071340"/>
                  <a:pt x="12108121" y="4067162"/>
                  <a:pt x="12108121" y="4061978"/>
                </a:cubicBezTo>
                <a:cubicBezTo>
                  <a:pt x="12108121" y="4056929"/>
                  <a:pt x="12109724" y="4052820"/>
                  <a:pt x="12112930" y="4049648"/>
                </a:cubicBezTo>
                <a:cubicBezTo>
                  <a:pt x="12116136" y="4046476"/>
                  <a:pt x="12120291" y="4044890"/>
                  <a:pt x="12125394" y="4044890"/>
                </a:cubicBezTo>
                <a:close/>
                <a:moveTo>
                  <a:pt x="12123324" y="4019515"/>
                </a:moveTo>
                <a:cubicBezTo>
                  <a:pt x="12108017" y="4019515"/>
                  <a:pt x="12095709" y="4022585"/>
                  <a:pt x="12086400" y="4028724"/>
                </a:cubicBezTo>
                <a:cubicBezTo>
                  <a:pt x="12074473" y="4036704"/>
                  <a:pt x="12068508" y="4046970"/>
                  <a:pt x="12068508" y="4059522"/>
                </a:cubicBezTo>
                <a:cubicBezTo>
                  <a:pt x="12068508" y="4067162"/>
                  <a:pt x="12070577" y="4073914"/>
                  <a:pt x="12074713" y="4079781"/>
                </a:cubicBezTo>
                <a:cubicBezTo>
                  <a:pt x="12077748" y="4084079"/>
                  <a:pt x="12082574" y="4087967"/>
                  <a:pt x="12089193" y="4091445"/>
                </a:cubicBezTo>
                <a:cubicBezTo>
                  <a:pt x="12080574" y="4094788"/>
                  <a:pt x="12074197" y="4099511"/>
                  <a:pt x="12070059" y="4105617"/>
                </a:cubicBezTo>
                <a:cubicBezTo>
                  <a:pt x="12065922" y="4111722"/>
                  <a:pt x="12063854" y="4119174"/>
                  <a:pt x="12063854" y="4127973"/>
                </a:cubicBezTo>
                <a:cubicBezTo>
                  <a:pt x="12063854" y="4136978"/>
                  <a:pt x="12066060" y="4145129"/>
                  <a:pt x="12070473" y="4152428"/>
                </a:cubicBezTo>
                <a:cubicBezTo>
                  <a:pt x="12074886" y="4159727"/>
                  <a:pt x="12081333" y="4165252"/>
                  <a:pt x="12089814" y="4169004"/>
                </a:cubicBezTo>
                <a:cubicBezTo>
                  <a:pt x="12098295" y="4172755"/>
                  <a:pt x="12110569" y="4174631"/>
                  <a:pt x="12126635" y="4174631"/>
                </a:cubicBezTo>
                <a:cubicBezTo>
                  <a:pt x="12135185" y="4174631"/>
                  <a:pt x="12143235" y="4173796"/>
                  <a:pt x="12150785" y="4172124"/>
                </a:cubicBezTo>
                <a:cubicBezTo>
                  <a:pt x="12158336" y="4170453"/>
                  <a:pt x="12164645" y="4167844"/>
                  <a:pt x="12169713" y="4164297"/>
                </a:cubicBezTo>
                <a:cubicBezTo>
                  <a:pt x="12174780" y="4160750"/>
                  <a:pt x="12179056" y="4155719"/>
                  <a:pt x="12182538" y="4149205"/>
                </a:cubicBezTo>
                <a:cubicBezTo>
                  <a:pt x="12186020" y="4142691"/>
                  <a:pt x="12187761" y="4135682"/>
                  <a:pt x="12187761" y="4128178"/>
                </a:cubicBezTo>
                <a:cubicBezTo>
                  <a:pt x="12187761" y="4120402"/>
                  <a:pt x="12185744" y="4113308"/>
                  <a:pt x="12181711" y="4106896"/>
                </a:cubicBezTo>
                <a:cubicBezTo>
                  <a:pt x="12177676" y="4100484"/>
                  <a:pt x="12171557" y="4095334"/>
                  <a:pt x="12163352" y="4091445"/>
                </a:cubicBezTo>
                <a:cubicBezTo>
                  <a:pt x="12169557" y="4087353"/>
                  <a:pt x="12174108" y="4083124"/>
                  <a:pt x="12177004" y="4078758"/>
                </a:cubicBezTo>
                <a:cubicBezTo>
                  <a:pt x="12180866" y="4072892"/>
                  <a:pt x="12182796" y="4066582"/>
                  <a:pt x="12182796" y="4059829"/>
                </a:cubicBezTo>
                <a:cubicBezTo>
                  <a:pt x="12182796" y="4048233"/>
                  <a:pt x="12177952" y="4038614"/>
                  <a:pt x="12168264" y="4030975"/>
                </a:cubicBezTo>
                <a:cubicBezTo>
                  <a:pt x="12158577" y="4023335"/>
                  <a:pt x="12143597" y="4019515"/>
                  <a:pt x="12123324" y="4019515"/>
                </a:cubicBezTo>
                <a:close/>
                <a:moveTo>
                  <a:pt x="62989" y="3966378"/>
                </a:moveTo>
                <a:lnTo>
                  <a:pt x="86778" y="3966378"/>
                </a:lnTo>
                <a:cubicBezTo>
                  <a:pt x="94983" y="3966378"/>
                  <a:pt x="100724" y="3967725"/>
                  <a:pt x="103999" y="3970419"/>
                </a:cubicBezTo>
                <a:cubicBezTo>
                  <a:pt x="107274" y="3973114"/>
                  <a:pt x="108911" y="3976678"/>
                  <a:pt x="108911" y="3981112"/>
                </a:cubicBezTo>
                <a:cubicBezTo>
                  <a:pt x="108911" y="3985887"/>
                  <a:pt x="107257" y="3989689"/>
                  <a:pt x="103947" y="3992520"/>
                </a:cubicBezTo>
                <a:cubicBezTo>
                  <a:pt x="100638" y="3995351"/>
                  <a:pt x="94948" y="3996767"/>
                  <a:pt x="86881" y="3996767"/>
                </a:cubicBezTo>
                <a:lnTo>
                  <a:pt x="62989" y="3996767"/>
                </a:lnTo>
                <a:close/>
                <a:moveTo>
                  <a:pt x="9484077" y="3930737"/>
                </a:moveTo>
                <a:lnTo>
                  <a:pt x="9484077" y="4080738"/>
                </a:lnTo>
                <a:lnTo>
                  <a:pt x="9611914" y="4080738"/>
                </a:lnTo>
                <a:lnTo>
                  <a:pt x="9611914" y="4046767"/>
                </a:lnTo>
                <a:lnTo>
                  <a:pt x="9531033" y="4046767"/>
                </a:lnTo>
                <a:lnTo>
                  <a:pt x="9531033" y="4017197"/>
                </a:lnTo>
                <a:lnTo>
                  <a:pt x="9603950" y="4017197"/>
                </a:lnTo>
                <a:lnTo>
                  <a:pt x="9603950" y="3986604"/>
                </a:lnTo>
                <a:lnTo>
                  <a:pt x="9531033" y="3986604"/>
                </a:lnTo>
                <a:lnTo>
                  <a:pt x="9531033" y="3962763"/>
                </a:lnTo>
                <a:lnTo>
                  <a:pt x="9609638" y="3962763"/>
                </a:lnTo>
                <a:lnTo>
                  <a:pt x="9609638" y="3930737"/>
                </a:lnTo>
                <a:close/>
                <a:moveTo>
                  <a:pt x="62989" y="3909386"/>
                </a:moveTo>
                <a:lnTo>
                  <a:pt x="83675" y="3909386"/>
                </a:lnTo>
                <a:cubicBezTo>
                  <a:pt x="90777" y="3909386"/>
                  <a:pt x="95759" y="3910614"/>
                  <a:pt x="98620" y="3913069"/>
                </a:cubicBezTo>
                <a:cubicBezTo>
                  <a:pt x="101482" y="3915525"/>
                  <a:pt x="102913" y="3918936"/>
                  <a:pt x="102913" y="3923301"/>
                </a:cubicBezTo>
                <a:cubicBezTo>
                  <a:pt x="102913" y="3928008"/>
                  <a:pt x="101482" y="3931606"/>
                  <a:pt x="98620" y="3934096"/>
                </a:cubicBezTo>
                <a:cubicBezTo>
                  <a:pt x="95759" y="3936586"/>
                  <a:pt x="90674" y="3937831"/>
                  <a:pt x="83364" y="3937831"/>
                </a:cubicBezTo>
                <a:lnTo>
                  <a:pt x="62989" y="3937831"/>
                </a:lnTo>
                <a:close/>
                <a:moveTo>
                  <a:pt x="5675688" y="3908908"/>
                </a:moveTo>
                <a:cubicBezTo>
                  <a:pt x="5671206" y="3918321"/>
                  <a:pt x="5665000" y="3926234"/>
                  <a:pt x="5657070" y="3932646"/>
                </a:cubicBezTo>
                <a:cubicBezTo>
                  <a:pt x="5649141" y="3939058"/>
                  <a:pt x="5638006" y="3944549"/>
                  <a:pt x="5623663" y="3949119"/>
                </a:cubicBezTo>
                <a:lnTo>
                  <a:pt x="5623663" y="3983294"/>
                </a:lnTo>
                <a:cubicBezTo>
                  <a:pt x="5633385" y="3980361"/>
                  <a:pt x="5641471" y="3977291"/>
                  <a:pt x="5647917" y="3974085"/>
                </a:cubicBezTo>
                <a:cubicBezTo>
                  <a:pt x="5654365" y="3970879"/>
                  <a:pt x="5661035" y="3966684"/>
                  <a:pt x="5667931" y="3961500"/>
                </a:cubicBezTo>
                <a:lnTo>
                  <a:pt x="5667931" y="4061466"/>
                </a:lnTo>
                <a:lnTo>
                  <a:pt x="5710543" y="4061466"/>
                </a:lnTo>
                <a:lnTo>
                  <a:pt x="5710543" y="3908908"/>
                </a:lnTo>
                <a:close/>
                <a:moveTo>
                  <a:pt x="1784100" y="3884989"/>
                </a:moveTo>
                <a:lnTo>
                  <a:pt x="1784100" y="4034989"/>
                </a:lnTo>
                <a:lnTo>
                  <a:pt x="1830953" y="4034989"/>
                </a:lnTo>
                <a:lnTo>
                  <a:pt x="1830953" y="3974314"/>
                </a:lnTo>
                <a:lnTo>
                  <a:pt x="1882150" y="3974314"/>
                </a:lnTo>
                <a:lnTo>
                  <a:pt x="1882150" y="4034989"/>
                </a:lnTo>
                <a:lnTo>
                  <a:pt x="1929210" y="4034989"/>
                </a:lnTo>
                <a:lnTo>
                  <a:pt x="1929210" y="3884989"/>
                </a:lnTo>
                <a:lnTo>
                  <a:pt x="1882150" y="3884989"/>
                </a:lnTo>
                <a:lnTo>
                  <a:pt x="1882150" y="3937479"/>
                </a:lnTo>
                <a:lnTo>
                  <a:pt x="1830953" y="3937479"/>
                </a:lnTo>
                <a:lnTo>
                  <a:pt x="1830953" y="3884989"/>
                </a:lnTo>
                <a:close/>
                <a:moveTo>
                  <a:pt x="15722" y="3878997"/>
                </a:moveTo>
                <a:lnTo>
                  <a:pt x="15722" y="4028997"/>
                </a:lnTo>
                <a:lnTo>
                  <a:pt x="96603" y="4028997"/>
                </a:lnTo>
                <a:cubicBezTo>
                  <a:pt x="100051" y="4028997"/>
                  <a:pt x="107049" y="4028315"/>
                  <a:pt x="117599" y="4026951"/>
                </a:cubicBezTo>
                <a:cubicBezTo>
                  <a:pt x="125529" y="4025928"/>
                  <a:pt x="131459" y="4024291"/>
                  <a:pt x="135389" y="4022040"/>
                </a:cubicBezTo>
                <a:cubicBezTo>
                  <a:pt x="141732" y="4018424"/>
                  <a:pt x="146732" y="4013513"/>
                  <a:pt x="150386" y="4007306"/>
                </a:cubicBezTo>
                <a:cubicBezTo>
                  <a:pt x="154040" y="4001098"/>
                  <a:pt x="155868" y="3994106"/>
                  <a:pt x="155868" y="3986330"/>
                </a:cubicBezTo>
                <a:cubicBezTo>
                  <a:pt x="155868" y="3976780"/>
                  <a:pt x="153299" y="3968850"/>
                  <a:pt x="148162" y="3962541"/>
                </a:cubicBezTo>
                <a:cubicBezTo>
                  <a:pt x="143025" y="3956231"/>
                  <a:pt x="135010" y="3951780"/>
                  <a:pt x="124115" y="3949188"/>
                </a:cubicBezTo>
                <a:cubicBezTo>
                  <a:pt x="131286" y="3946733"/>
                  <a:pt x="136734" y="3943390"/>
                  <a:pt x="140458" y="3939161"/>
                </a:cubicBezTo>
                <a:cubicBezTo>
                  <a:pt x="146043" y="3932817"/>
                  <a:pt x="148835" y="3925211"/>
                  <a:pt x="148835" y="3916344"/>
                </a:cubicBezTo>
                <a:cubicBezTo>
                  <a:pt x="148835" y="3905771"/>
                  <a:pt x="144921" y="3896903"/>
                  <a:pt x="137096" y="3889741"/>
                </a:cubicBezTo>
                <a:cubicBezTo>
                  <a:pt x="129270" y="3882578"/>
                  <a:pt x="118047" y="3878997"/>
                  <a:pt x="103429" y="3878997"/>
                </a:cubicBezTo>
                <a:close/>
                <a:moveTo>
                  <a:pt x="10709133" y="3806905"/>
                </a:moveTo>
                <a:lnTo>
                  <a:pt x="10709133" y="3896273"/>
                </a:lnTo>
                <a:cubicBezTo>
                  <a:pt x="10709133" y="3903635"/>
                  <a:pt x="10710582" y="3912088"/>
                  <a:pt x="10713478" y="3921631"/>
                </a:cubicBezTo>
                <a:cubicBezTo>
                  <a:pt x="10715270" y="3927561"/>
                  <a:pt x="10718597" y="3933322"/>
                  <a:pt x="10723458" y="3938911"/>
                </a:cubicBezTo>
                <a:cubicBezTo>
                  <a:pt x="10728319" y="3944501"/>
                  <a:pt x="10733681" y="3948813"/>
                  <a:pt x="10739541" y="3951845"/>
                </a:cubicBezTo>
                <a:cubicBezTo>
                  <a:pt x="10745402" y="3954879"/>
                  <a:pt x="10752694" y="3956907"/>
                  <a:pt x="10761417" y="3957930"/>
                </a:cubicBezTo>
                <a:cubicBezTo>
                  <a:pt x="10770140" y="3958953"/>
                  <a:pt x="10778189" y="3959464"/>
                  <a:pt x="10785567" y="3959464"/>
                </a:cubicBezTo>
                <a:cubicBezTo>
                  <a:pt x="10798324" y="3959464"/>
                  <a:pt x="10809252" y="3957793"/>
                  <a:pt x="10818354" y="3954453"/>
                </a:cubicBezTo>
                <a:cubicBezTo>
                  <a:pt x="10824905" y="3952068"/>
                  <a:pt x="10831162" y="3947927"/>
                  <a:pt x="10837126" y="3942030"/>
                </a:cubicBezTo>
                <a:cubicBezTo>
                  <a:pt x="10843091" y="3936134"/>
                  <a:pt x="10847469" y="3929249"/>
                  <a:pt x="10850262" y="3921375"/>
                </a:cubicBezTo>
                <a:cubicBezTo>
                  <a:pt x="10853055" y="3913502"/>
                  <a:pt x="10854451" y="3905135"/>
                  <a:pt x="10854451" y="3896273"/>
                </a:cubicBezTo>
                <a:lnTo>
                  <a:pt x="10854451" y="3806905"/>
                </a:lnTo>
                <a:lnTo>
                  <a:pt x="10807701" y="3806905"/>
                </a:lnTo>
                <a:lnTo>
                  <a:pt x="10807701" y="3898402"/>
                </a:lnTo>
                <a:cubicBezTo>
                  <a:pt x="10807701" y="3906716"/>
                  <a:pt x="10805408" y="3913140"/>
                  <a:pt x="10800823" y="3917672"/>
                </a:cubicBezTo>
                <a:cubicBezTo>
                  <a:pt x="10796237" y="3922204"/>
                  <a:pt x="10789912" y="3924470"/>
                  <a:pt x="10781844" y="3924470"/>
                </a:cubicBezTo>
                <a:cubicBezTo>
                  <a:pt x="10773708" y="3924470"/>
                  <a:pt x="10767347" y="3922171"/>
                  <a:pt x="10762761" y="3917570"/>
                </a:cubicBezTo>
                <a:cubicBezTo>
                  <a:pt x="10758176" y="3912971"/>
                  <a:pt x="10755884" y="3906581"/>
                  <a:pt x="10755884" y="3898402"/>
                </a:cubicBezTo>
                <a:lnTo>
                  <a:pt x="10755884" y="3806905"/>
                </a:lnTo>
                <a:close/>
                <a:moveTo>
                  <a:pt x="364498" y="3804211"/>
                </a:moveTo>
                <a:lnTo>
                  <a:pt x="364498" y="3836237"/>
                </a:lnTo>
                <a:lnTo>
                  <a:pt x="440553" y="3836237"/>
                </a:lnTo>
                <a:lnTo>
                  <a:pt x="356328" y="3923106"/>
                </a:lnTo>
                <a:lnTo>
                  <a:pt x="356328" y="3954211"/>
                </a:lnTo>
                <a:lnTo>
                  <a:pt x="500197" y="3954211"/>
                </a:lnTo>
                <a:lnTo>
                  <a:pt x="500197" y="3921981"/>
                </a:lnTo>
                <a:lnTo>
                  <a:pt x="411979" y="3921981"/>
                </a:lnTo>
                <a:lnTo>
                  <a:pt x="497095" y="3834191"/>
                </a:lnTo>
                <a:lnTo>
                  <a:pt x="497095" y="3804211"/>
                </a:lnTo>
                <a:close/>
                <a:moveTo>
                  <a:pt x="12064577" y="3774423"/>
                </a:moveTo>
                <a:lnTo>
                  <a:pt x="12064577" y="3809620"/>
                </a:lnTo>
                <a:lnTo>
                  <a:pt x="12139459" y="3809620"/>
                </a:lnTo>
                <a:cubicBezTo>
                  <a:pt x="12124084" y="3828516"/>
                  <a:pt x="12112844" y="3846251"/>
                  <a:pt x="12105742" y="3862827"/>
                </a:cubicBezTo>
                <a:cubicBezTo>
                  <a:pt x="12098640" y="3879403"/>
                  <a:pt x="12093434" y="3899934"/>
                  <a:pt x="12090124" y="3924423"/>
                </a:cubicBezTo>
                <a:lnTo>
                  <a:pt x="12132117" y="3924423"/>
                </a:lnTo>
                <a:cubicBezTo>
                  <a:pt x="12133496" y="3906824"/>
                  <a:pt x="12136184" y="3891579"/>
                  <a:pt x="12140183" y="3878686"/>
                </a:cubicBezTo>
                <a:cubicBezTo>
                  <a:pt x="12145217" y="3862111"/>
                  <a:pt x="12152078" y="3847070"/>
                  <a:pt x="12160766" y="3833564"/>
                </a:cubicBezTo>
                <a:cubicBezTo>
                  <a:pt x="12167937" y="3822445"/>
                  <a:pt x="12176867" y="3812110"/>
                  <a:pt x="12187554" y="3802561"/>
                </a:cubicBezTo>
                <a:lnTo>
                  <a:pt x="12187554" y="3774423"/>
                </a:lnTo>
                <a:close/>
                <a:moveTo>
                  <a:pt x="9531653" y="3717057"/>
                </a:moveTo>
                <a:lnTo>
                  <a:pt x="9543341" y="3717057"/>
                </a:lnTo>
                <a:cubicBezTo>
                  <a:pt x="9555476" y="3717057"/>
                  <a:pt x="9564164" y="3719990"/>
                  <a:pt x="9569405" y="3725857"/>
                </a:cubicBezTo>
                <a:cubicBezTo>
                  <a:pt x="9574645" y="3731723"/>
                  <a:pt x="9577265" y="3742603"/>
                  <a:pt x="9577265" y="3758497"/>
                </a:cubicBezTo>
                <a:cubicBezTo>
                  <a:pt x="9577265" y="3770502"/>
                  <a:pt x="9576093" y="3779182"/>
                  <a:pt x="9573748" y="3784537"/>
                </a:cubicBezTo>
                <a:cubicBezTo>
                  <a:pt x="9571404" y="3789892"/>
                  <a:pt x="9568163" y="3793643"/>
                  <a:pt x="9564026" y="3795792"/>
                </a:cubicBezTo>
                <a:cubicBezTo>
                  <a:pt x="9559890" y="3797941"/>
                  <a:pt x="9552925" y="3799015"/>
                  <a:pt x="9543134" y="3799015"/>
                </a:cubicBezTo>
                <a:lnTo>
                  <a:pt x="9531653" y="3799015"/>
                </a:lnTo>
                <a:close/>
                <a:moveTo>
                  <a:pt x="9484800" y="3683087"/>
                </a:moveTo>
                <a:lnTo>
                  <a:pt x="9484800" y="3833088"/>
                </a:lnTo>
                <a:lnTo>
                  <a:pt x="9554408" y="3833088"/>
                </a:lnTo>
                <a:cubicBezTo>
                  <a:pt x="9562750" y="3833088"/>
                  <a:pt x="9572059" y="3831723"/>
                  <a:pt x="9582333" y="3828995"/>
                </a:cubicBezTo>
                <a:cubicBezTo>
                  <a:pt x="9589849" y="3827016"/>
                  <a:pt x="9596882" y="3823043"/>
                  <a:pt x="9603433" y="3817074"/>
                </a:cubicBezTo>
                <a:cubicBezTo>
                  <a:pt x="9609983" y="3811106"/>
                  <a:pt x="9615103" y="3803705"/>
                  <a:pt x="9618792" y="3794871"/>
                </a:cubicBezTo>
                <a:cubicBezTo>
                  <a:pt x="9622481" y="3786037"/>
                  <a:pt x="9624326" y="3773606"/>
                  <a:pt x="9624326" y="3757576"/>
                </a:cubicBezTo>
                <a:cubicBezTo>
                  <a:pt x="9624326" y="3747344"/>
                  <a:pt x="9623084" y="3737658"/>
                  <a:pt x="9620602" y="3728517"/>
                </a:cubicBezTo>
                <a:cubicBezTo>
                  <a:pt x="9618119" y="3719376"/>
                  <a:pt x="9614120" y="3711361"/>
                  <a:pt x="9608604" y="3704472"/>
                </a:cubicBezTo>
                <a:cubicBezTo>
                  <a:pt x="9603088" y="3697582"/>
                  <a:pt x="9596106" y="3692296"/>
                  <a:pt x="9587659" y="3688613"/>
                </a:cubicBezTo>
                <a:cubicBezTo>
                  <a:pt x="9579213" y="3684929"/>
                  <a:pt x="9568129" y="3683087"/>
                  <a:pt x="9554408" y="3683087"/>
                </a:cubicBezTo>
                <a:close/>
                <a:moveTo>
                  <a:pt x="82382" y="3670228"/>
                </a:moveTo>
                <a:lnTo>
                  <a:pt x="99118" y="3724151"/>
                </a:lnTo>
                <a:lnTo>
                  <a:pt x="65820" y="3724151"/>
                </a:lnTo>
                <a:close/>
                <a:moveTo>
                  <a:pt x="1859810" y="3634781"/>
                </a:moveTo>
                <a:cubicBezTo>
                  <a:pt x="1842433" y="3634781"/>
                  <a:pt x="1828609" y="3637203"/>
                  <a:pt x="1818335" y="3642046"/>
                </a:cubicBezTo>
                <a:cubicBezTo>
                  <a:pt x="1805165" y="3648321"/>
                  <a:pt x="1795166" y="3657513"/>
                  <a:pt x="1788341" y="3669621"/>
                </a:cubicBezTo>
                <a:cubicBezTo>
                  <a:pt x="1781514" y="3681729"/>
                  <a:pt x="1778101" y="3695968"/>
                  <a:pt x="1778101" y="3712339"/>
                </a:cubicBezTo>
                <a:cubicBezTo>
                  <a:pt x="1778101" y="3727892"/>
                  <a:pt x="1781221" y="3741671"/>
                  <a:pt x="1787462" y="3753676"/>
                </a:cubicBezTo>
                <a:cubicBezTo>
                  <a:pt x="1793702" y="3765682"/>
                  <a:pt x="1802493" y="3774720"/>
                  <a:pt x="1813836" y="3780791"/>
                </a:cubicBezTo>
                <a:cubicBezTo>
                  <a:pt x="1825178" y="3786862"/>
                  <a:pt x="1839848" y="3789897"/>
                  <a:pt x="1857845" y="3789897"/>
                </a:cubicBezTo>
                <a:cubicBezTo>
                  <a:pt x="1872462" y="3789897"/>
                  <a:pt x="1885098" y="3788209"/>
                  <a:pt x="1895751" y="3784833"/>
                </a:cubicBezTo>
                <a:cubicBezTo>
                  <a:pt x="1906404" y="3781456"/>
                  <a:pt x="1918661" y="3775095"/>
                  <a:pt x="1932521" y="3765750"/>
                </a:cubicBezTo>
                <a:lnTo>
                  <a:pt x="1932521" y="3701801"/>
                </a:lnTo>
                <a:lnTo>
                  <a:pt x="1860120" y="3701801"/>
                </a:lnTo>
                <a:lnTo>
                  <a:pt x="1860120" y="3733008"/>
                </a:lnTo>
                <a:lnTo>
                  <a:pt x="1891459" y="3733008"/>
                </a:lnTo>
                <a:lnTo>
                  <a:pt x="1891459" y="3747128"/>
                </a:lnTo>
                <a:cubicBezTo>
                  <a:pt x="1885322" y="3750743"/>
                  <a:pt x="1879875" y="3753301"/>
                  <a:pt x="1875117" y="3754802"/>
                </a:cubicBezTo>
                <a:cubicBezTo>
                  <a:pt x="1870360" y="3756303"/>
                  <a:pt x="1865360" y="3757053"/>
                  <a:pt x="1860120" y="3757053"/>
                </a:cubicBezTo>
                <a:cubicBezTo>
                  <a:pt x="1849088" y="3757053"/>
                  <a:pt x="1840485" y="3753574"/>
                  <a:pt x="1834315" y="3746616"/>
                </a:cubicBezTo>
                <a:cubicBezTo>
                  <a:pt x="1828143" y="3739658"/>
                  <a:pt x="1825058" y="3728062"/>
                  <a:pt x="1825058" y="3711828"/>
                </a:cubicBezTo>
                <a:cubicBezTo>
                  <a:pt x="1825058" y="3696548"/>
                  <a:pt x="1828109" y="3685378"/>
                  <a:pt x="1834211" y="3678318"/>
                </a:cubicBezTo>
                <a:cubicBezTo>
                  <a:pt x="1840314" y="3671258"/>
                  <a:pt x="1848501" y="3667728"/>
                  <a:pt x="1858776" y="3667728"/>
                </a:cubicBezTo>
                <a:cubicBezTo>
                  <a:pt x="1865670" y="3667728"/>
                  <a:pt x="1871342" y="3669229"/>
                  <a:pt x="1875789" y="3672230"/>
                </a:cubicBezTo>
                <a:cubicBezTo>
                  <a:pt x="1880237" y="3675231"/>
                  <a:pt x="1883392" y="3679563"/>
                  <a:pt x="1885253" y="3685225"/>
                </a:cubicBezTo>
                <a:lnTo>
                  <a:pt x="1930451" y="3677244"/>
                </a:lnTo>
                <a:cubicBezTo>
                  <a:pt x="1927693" y="3667557"/>
                  <a:pt x="1923574" y="3659559"/>
                  <a:pt x="1918092" y="3653250"/>
                </a:cubicBezTo>
                <a:cubicBezTo>
                  <a:pt x="1912610" y="3646940"/>
                  <a:pt x="1905715" y="3642284"/>
                  <a:pt x="1897406" y="3639283"/>
                </a:cubicBezTo>
                <a:cubicBezTo>
                  <a:pt x="1889097" y="3636282"/>
                  <a:pt x="1876565" y="3634781"/>
                  <a:pt x="1859810" y="3634781"/>
                </a:cubicBezTo>
                <a:close/>
                <a:moveTo>
                  <a:pt x="57404" y="3631347"/>
                </a:moveTo>
                <a:lnTo>
                  <a:pt x="415" y="3781347"/>
                </a:lnTo>
                <a:lnTo>
                  <a:pt x="48254" y="3781347"/>
                </a:lnTo>
                <a:lnTo>
                  <a:pt x="55644" y="3756586"/>
                </a:lnTo>
                <a:lnTo>
                  <a:pt x="108837" y="3756586"/>
                </a:lnTo>
                <a:lnTo>
                  <a:pt x="116423" y="3781347"/>
                </a:lnTo>
                <a:lnTo>
                  <a:pt x="165487" y="3781347"/>
                </a:lnTo>
                <a:lnTo>
                  <a:pt x="108511" y="3631347"/>
                </a:lnTo>
                <a:close/>
                <a:moveTo>
                  <a:pt x="12128910" y="3602489"/>
                </a:moveTo>
                <a:cubicBezTo>
                  <a:pt x="12134633" y="3602489"/>
                  <a:pt x="12139425" y="3604706"/>
                  <a:pt x="12143287" y="3609140"/>
                </a:cubicBezTo>
                <a:cubicBezTo>
                  <a:pt x="12147148" y="3613574"/>
                  <a:pt x="12149079" y="3620020"/>
                  <a:pt x="12149079" y="3628478"/>
                </a:cubicBezTo>
                <a:cubicBezTo>
                  <a:pt x="12149079" y="3636732"/>
                  <a:pt x="12147217" y="3642940"/>
                  <a:pt x="12143494" y="3647100"/>
                </a:cubicBezTo>
                <a:cubicBezTo>
                  <a:pt x="12139770" y="3651262"/>
                  <a:pt x="12135150" y="3653342"/>
                  <a:pt x="12129634" y="3653342"/>
                </a:cubicBezTo>
                <a:cubicBezTo>
                  <a:pt x="12123635" y="3653342"/>
                  <a:pt x="12118567" y="3651039"/>
                  <a:pt x="12114430" y="3646435"/>
                </a:cubicBezTo>
                <a:cubicBezTo>
                  <a:pt x="12110293" y="3641831"/>
                  <a:pt x="12108224" y="3635470"/>
                  <a:pt x="12108224" y="3627353"/>
                </a:cubicBezTo>
                <a:cubicBezTo>
                  <a:pt x="12108224" y="3619372"/>
                  <a:pt x="12110207" y="3613233"/>
                  <a:pt x="12114171" y="3608936"/>
                </a:cubicBezTo>
                <a:cubicBezTo>
                  <a:pt x="12118136" y="3604637"/>
                  <a:pt x="12123049" y="3602489"/>
                  <a:pt x="12128910" y="3602489"/>
                </a:cubicBezTo>
                <a:close/>
                <a:moveTo>
                  <a:pt x="10698377" y="3559255"/>
                </a:moveTo>
                <a:lnTo>
                  <a:pt x="10698377" y="3596295"/>
                </a:lnTo>
                <a:lnTo>
                  <a:pt x="10746161" y="3596295"/>
                </a:lnTo>
                <a:lnTo>
                  <a:pt x="10746161" y="3709256"/>
                </a:lnTo>
                <a:lnTo>
                  <a:pt x="10793014" y="3709256"/>
                </a:lnTo>
                <a:lnTo>
                  <a:pt x="10793014" y="3596295"/>
                </a:lnTo>
                <a:lnTo>
                  <a:pt x="10840798" y="3596295"/>
                </a:lnTo>
                <a:lnTo>
                  <a:pt x="10840798" y="3559255"/>
                </a:lnTo>
                <a:close/>
                <a:moveTo>
                  <a:pt x="353018" y="3556561"/>
                </a:moveTo>
                <a:lnTo>
                  <a:pt x="412076" y="3643737"/>
                </a:lnTo>
                <a:lnTo>
                  <a:pt x="412076" y="3706561"/>
                </a:lnTo>
                <a:lnTo>
                  <a:pt x="459032" y="3706561"/>
                </a:lnTo>
                <a:lnTo>
                  <a:pt x="459032" y="3643737"/>
                </a:lnTo>
                <a:lnTo>
                  <a:pt x="517987" y="3556561"/>
                </a:lnTo>
                <a:lnTo>
                  <a:pt x="466223" y="3556561"/>
                </a:lnTo>
                <a:lnTo>
                  <a:pt x="435611" y="3607164"/>
                </a:lnTo>
                <a:lnTo>
                  <a:pt x="405063" y="3556561"/>
                </a:lnTo>
                <a:close/>
                <a:moveTo>
                  <a:pt x="12129221" y="3524217"/>
                </a:moveTo>
                <a:cubicBezTo>
                  <a:pt x="12108811" y="3524217"/>
                  <a:pt x="12092848" y="3530509"/>
                  <a:pt x="12081333" y="3543093"/>
                </a:cubicBezTo>
                <a:cubicBezTo>
                  <a:pt x="12069818" y="3555678"/>
                  <a:pt x="12064060" y="3575511"/>
                  <a:pt x="12064060" y="3602591"/>
                </a:cubicBezTo>
                <a:cubicBezTo>
                  <a:pt x="12064060" y="3621078"/>
                  <a:pt x="12066801" y="3635931"/>
                  <a:pt x="12072283" y="3647152"/>
                </a:cubicBezTo>
                <a:cubicBezTo>
                  <a:pt x="12077765" y="3658373"/>
                  <a:pt x="12085090" y="3666541"/>
                  <a:pt x="12094262" y="3671657"/>
                </a:cubicBezTo>
                <a:cubicBezTo>
                  <a:pt x="12103432" y="3676773"/>
                  <a:pt x="12115603" y="3679331"/>
                  <a:pt x="12130771" y="3679331"/>
                </a:cubicBezTo>
                <a:cubicBezTo>
                  <a:pt x="12143390" y="3679331"/>
                  <a:pt x="12153888" y="3677234"/>
                  <a:pt x="12162266" y="3673038"/>
                </a:cubicBezTo>
                <a:cubicBezTo>
                  <a:pt x="12170644" y="3668843"/>
                  <a:pt x="12177194" y="3662653"/>
                  <a:pt x="12181917" y="3654467"/>
                </a:cubicBezTo>
                <a:cubicBezTo>
                  <a:pt x="12186641" y="3646282"/>
                  <a:pt x="12189002" y="3637244"/>
                  <a:pt x="12189002" y="3627353"/>
                </a:cubicBezTo>
                <a:cubicBezTo>
                  <a:pt x="12189002" y="3612687"/>
                  <a:pt x="12184331" y="3600579"/>
                  <a:pt x="12174988" y="3591029"/>
                </a:cubicBezTo>
                <a:cubicBezTo>
                  <a:pt x="12165644" y="3581480"/>
                  <a:pt x="12154216" y="3576705"/>
                  <a:pt x="12140701" y="3576705"/>
                </a:cubicBezTo>
                <a:cubicBezTo>
                  <a:pt x="12133737" y="3576705"/>
                  <a:pt x="12127600" y="3577916"/>
                  <a:pt x="12122290" y="3580337"/>
                </a:cubicBezTo>
                <a:cubicBezTo>
                  <a:pt x="12116981" y="3582759"/>
                  <a:pt x="12111810" y="3586493"/>
                  <a:pt x="12106776" y="3591541"/>
                </a:cubicBezTo>
                <a:cubicBezTo>
                  <a:pt x="12108086" y="3575443"/>
                  <a:pt x="12110121" y="3564938"/>
                  <a:pt x="12112878" y="3560027"/>
                </a:cubicBezTo>
                <a:cubicBezTo>
                  <a:pt x="12116671" y="3553206"/>
                  <a:pt x="12121980" y="3549795"/>
                  <a:pt x="12128806" y="3549795"/>
                </a:cubicBezTo>
                <a:cubicBezTo>
                  <a:pt x="12132599" y="3549795"/>
                  <a:pt x="12135788" y="3550989"/>
                  <a:pt x="12138374" y="3553376"/>
                </a:cubicBezTo>
                <a:cubicBezTo>
                  <a:pt x="12140960" y="3555764"/>
                  <a:pt x="12142804" y="3559856"/>
                  <a:pt x="12143907" y="3565654"/>
                </a:cubicBezTo>
                <a:lnTo>
                  <a:pt x="12185795" y="3560538"/>
                </a:lnTo>
                <a:cubicBezTo>
                  <a:pt x="12183383" y="3552490"/>
                  <a:pt x="12179866" y="3545804"/>
                  <a:pt x="12175246" y="3540484"/>
                </a:cubicBezTo>
                <a:cubicBezTo>
                  <a:pt x="12170626" y="3535163"/>
                  <a:pt x="12164817" y="3531122"/>
                  <a:pt x="12157818" y="3528361"/>
                </a:cubicBezTo>
                <a:cubicBezTo>
                  <a:pt x="12150819" y="3525598"/>
                  <a:pt x="12141287" y="3524217"/>
                  <a:pt x="12129221" y="3524217"/>
                </a:cubicBezTo>
                <a:close/>
                <a:moveTo>
                  <a:pt x="9555339" y="3432880"/>
                </a:moveTo>
                <a:cubicBezTo>
                  <a:pt x="9530929" y="3432880"/>
                  <a:pt x="9512054" y="3439545"/>
                  <a:pt x="9498712" y="3452872"/>
                </a:cubicBezTo>
                <a:cubicBezTo>
                  <a:pt x="9485369" y="3466197"/>
                  <a:pt x="9478698" y="3485269"/>
                  <a:pt x="9478698" y="3510081"/>
                </a:cubicBezTo>
                <a:cubicBezTo>
                  <a:pt x="9478698" y="3528691"/>
                  <a:pt x="9482491" y="3543960"/>
                  <a:pt x="9490075" y="3555889"/>
                </a:cubicBezTo>
                <a:cubicBezTo>
                  <a:pt x="9497660" y="3567818"/>
                  <a:pt x="9506675" y="3576151"/>
                  <a:pt x="9517122" y="3580889"/>
                </a:cubicBezTo>
                <a:cubicBezTo>
                  <a:pt x="9527568" y="3585627"/>
                  <a:pt x="9541030" y="3587996"/>
                  <a:pt x="9557510" y="3587996"/>
                </a:cubicBezTo>
                <a:cubicBezTo>
                  <a:pt x="9571094" y="3587996"/>
                  <a:pt x="9582282" y="3586051"/>
                  <a:pt x="9591073" y="3582163"/>
                </a:cubicBezTo>
                <a:cubicBezTo>
                  <a:pt x="9599864" y="3578275"/>
                  <a:pt x="9607225" y="3572511"/>
                  <a:pt x="9613155" y="3564871"/>
                </a:cubicBezTo>
                <a:cubicBezTo>
                  <a:pt x="9619085" y="3557231"/>
                  <a:pt x="9623429" y="3547716"/>
                  <a:pt x="9626187" y="3536324"/>
                </a:cubicBezTo>
                <a:lnTo>
                  <a:pt x="9585126" y="3524047"/>
                </a:lnTo>
                <a:cubicBezTo>
                  <a:pt x="9583057" y="3533527"/>
                  <a:pt x="9579730" y="3540758"/>
                  <a:pt x="9575145" y="3545737"/>
                </a:cubicBezTo>
                <a:cubicBezTo>
                  <a:pt x="9570560" y="3550717"/>
                  <a:pt x="9563785" y="3553207"/>
                  <a:pt x="9554821" y="3553207"/>
                </a:cubicBezTo>
                <a:cubicBezTo>
                  <a:pt x="9545581" y="3553207"/>
                  <a:pt x="9538410" y="3550124"/>
                  <a:pt x="9533309" y="3543958"/>
                </a:cubicBezTo>
                <a:cubicBezTo>
                  <a:pt x="9528206" y="3537792"/>
                  <a:pt x="9525654" y="3526399"/>
                  <a:pt x="9525654" y="3509775"/>
                </a:cubicBezTo>
                <a:cubicBezTo>
                  <a:pt x="9525654" y="3496353"/>
                  <a:pt x="9527792" y="3486509"/>
                  <a:pt x="9532067" y="3480241"/>
                </a:cubicBezTo>
                <a:cubicBezTo>
                  <a:pt x="9537721" y="3471792"/>
                  <a:pt x="9545857" y="3467567"/>
                  <a:pt x="9556476" y="3467567"/>
                </a:cubicBezTo>
                <a:cubicBezTo>
                  <a:pt x="9561165" y="3467567"/>
                  <a:pt x="9565406" y="3468523"/>
                  <a:pt x="9569197" y="3470433"/>
                </a:cubicBezTo>
                <a:cubicBezTo>
                  <a:pt x="9572990" y="3472342"/>
                  <a:pt x="9576197" y="3475071"/>
                  <a:pt x="9578817" y="3478618"/>
                </a:cubicBezTo>
                <a:cubicBezTo>
                  <a:pt x="9580403" y="3480733"/>
                  <a:pt x="9581920" y="3484076"/>
                  <a:pt x="9583367" y="3488646"/>
                </a:cubicBezTo>
                <a:lnTo>
                  <a:pt x="9624739" y="3479539"/>
                </a:lnTo>
                <a:cubicBezTo>
                  <a:pt x="9619429" y="3463713"/>
                  <a:pt x="9611310" y="3451981"/>
                  <a:pt x="9600382" y="3444341"/>
                </a:cubicBezTo>
                <a:cubicBezTo>
                  <a:pt x="9589453" y="3436701"/>
                  <a:pt x="9574439" y="3432880"/>
                  <a:pt x="9555339" y="3432880"/>
                </a:cubicBezTo>
                <a:close/>
                <a:moveTo>
                  <a:pt x="1784100" y="3389690"/>
                </a:moveTo>
                <a:lnTo>
                  <a:pt x="1784100" y="3539689"/>
                </a:lnTo>
                <a:lnTo>
                  <a:pt x="1831160" y="3539689"/>
                </a:lnTo>
                <a:lnTo>
                  <a:pt x="1831160" y="3478401"/>
                </a:lnTo>
                <a:lnTo>
                  <a:pt x="1889908" y="3478401"/>
                </a:lnTo>
                <a:lnTo>
                  <a:pt x="1889908" y="3448115"/>
                </a:lnTo>
                <a:lnTo>
                  <a:pt x="1831160" y="3448115"/>
                </a:lnTo>
                <a:lnTo>
                  <a:pt x="1831160" y="3421921"/>
                </a:lnTo>
                <a:lnTo>
                  <a:pt x="1899940" y="3421921"/>
                </a:lnTo>
                <a:lnTo>
                  <a:pt x="1899940" y="3389690"/>
                </a:lnTo>
                <a:close/>
                <a:moveTo>
                  <a:pt x="10770984" y="3309051"/>
                </a:moveTo>
                <a:cubicBezTo>
                  <a:pt x="10755193" y="3309051"/>
                  <a:pt x="10742765" y="3311011"/>
                  <a:pt x="10733698" y="3314934"/>
                </a:cubicBezTo>
                <a:cubicBezTo>
                  <a:pt x="10724630" y="3318856"/>
                  <a:pt x="10717839" y="3324244"/>
                  <a:pt x="10713322" y="3331100"/>
                </a:cubicBezTo>
                <a:cubicBezTo>
                  <a:pt x="10708806" y="3337956"/>
                  <a:pt x="10706548" y="3345238"/>
                  <a:pt x="10706548" y="3352944"/>
                </a:cubicBezTo>
                <a:cubicBezTo>
                  <a:pt x="10706548" y="3364678"/>
                  <a:pt x="10710961" y="3374330"/>
                  <a:pt x="10719787" y="3381902"/>
                </a:cubicBezTo>
                <a:cubicBezTo>
                  <a:pt x="10728543" y="3389474"/>
                  <a:pt x="10743196" y="3395545"/>
                  <a:pt x="10763744" y="3400114"/>
                </a:cubicBezTo>
                <a:cubicBezTo>
                  <a:pt x="10776294" y="3402842"/>
                  <a:pt x="10784291" y="3405741"/>
                  <a:pt x="10787739" y="3408809"/>
                </a:cubicBezTo>
                <a:cubicBezTo>
                  <a:pt x="10791187" y="3411880"/>
                  <a:pt x="10792911" y="3415359"/>
                  <a:pt x="10792911" y="3419247"/>
                </a:cubicBezTo>
                <a:cubicBezTo>
                  <a:pt x="10792911" y="3423340"/>
                  <a:pt x="10791100" y="3426939"/>
                  <a:pt x="10787481" y="3430042"/>
                </a:cubicBezTo>
                <a:cubicBezTo>
                  <a:pt x="10783861" y="3433146"/>
                  <a:pt x="10778706" y="3434698"/>
                  <a:pt x="10772018" y="3434698"/>
                </a:cubicBezTo>
                <a:cubicBezTo>
                  <a:pt x="10763055" y="3434698"/>
                  <a:pt x="10756159" y="3431662"/>
                  <a:pt x="10751333" y="3425591"/>
                </a:cubicBezTo>
                <a:cubicBezTo>
                  <a:pt x="10748367" y="3421840"/>
                  <a:pt x="10746402" y="3416382"/>
                  <a:pt x="10745437" y="3409220"/>
                </a:cubicBezTo>
                <a:lnTo>
                  <a:pt x="10700860" y="3411983"/>
                </a:lnTo>
                <a:cubicBezTo>
                  <a:pt x="10702170" y="3427126"/>
                  <a:pt x="10707789" y="3439609"/>
                  <a:pt x="10717718" y="3449432"/>
                </a:cubicBezTo>
                <a:cubicBezTo>
                  <a:pt x="10727647" y="3459254"/>
                  <a:pt x="10745506" y="3464166"/>
                  <a:pt x="10771294" y="3464166"/>
                </a:cubicBezTo>
                <a:cubicBezTo>
                  <a:pt x="10785980" y="3464166"/>
                  <a:pt x="10798151" y="3462068"/>
                  <a:pt x="10807805" y="3457873"/>
                </a:cubicBezTo>
                <a:cubicBezTo>
                  <a:pt x="10817458" y="3453678"/>
                  <a:pt x="10824974" y="3447522"/>
                  <a:pt x="10830351" y="3439404"/>
                </a:cubicBezTo>
                <a:cubicBezTo>
                  <a:pt x="10835730" y="3431286"/>
                  <a:pt x="10838419" y="3422418"/>
                  <a:pt x="10838419" y="3412801"/>
                </a:cubicBezTo>
                <a:cubicBezTo>
                  <a:pt x="10838419" y="3404616"/>
                  <a:pt x="10836402" y="3397216"/>
                  <a:pt x="10832369" y="3390598"/>
                </a:cubicBezTo>
                <a:cubicBezTo>
                  <a:pt x="10828335" y="3383982"/>
                  <a:pt x="10821888" y="3378440"/>
                  <a:pt x="10813028" y="3373972"/>
                </a:cubicBezTo>
                <a:cubicBezTo>
                  <a:pt x="10804168" y="3369503"/>
                  <a:pt x="10789497" y="3365086"/>
                  <a:pt x="10769019" y="3360722"/>
                </a:cubicBezTo>
                <a:cubicBezTo>
                  <a:pt x="10760745" y="3359017"/>
                  <a:pt x="10755504" y="3357174"/>
                  <a:pt x="10753298" y="3355197"/>
                </a:cubicBezTo>
                <a:cubicBezTo>
                  <a:pt x="10751023" y="3353287"/>
                  <a:pt x="10749884" y="3351138"/>
                  <a:pt x="10749884" y="3348749"/>
                </a:cubicBezTo>
                <a:cubicBezTo>
                  <a:pt x="10749884" y="3345476"/>
                  <a:pt x="10751263" y="3342697"/>
                  <a:pt x="10754022" y="3340411"/>
                </a:cubicBezTo>
                <a:cubicBezTo>
                  <a:pt x="10756779" y="3338126"/>
                  <a:pt x="10760882" y="3336984"/>
                  <a:pt x="10766330" y="3336984"/>
                </a:cubicBezTo>
                <a:cubicBezTo>
                  <a:pt x="10772949" y="3336984"/>
                  <a:pt x="10778137" y="3338518"/>
                  <a:pt x="10781896" y="3341588"/>
                </a:cubicBezTo>
                <a:cubicBezTo>
                  <a:pt x="10785653" y="3344658"/>
                  <a:pt x="10788118" y="3349569"/>
                  <a:pt x="10789291" y="3356322"/>
                </a:cubicBezTo>
                <a:lnTo>
                  <a:pt x="10833455" y="3353764"/>
                </a:lnTo>
                <a:cubicBezTo>
                  <a:pt x="10831524" y="3338212"/>
                  <a:pt x="10825473" y="3326871"/>
                  <a:pt x="10815303" y="3319743"/>
                </a:cubicBezTo>
                <a:cubicBezTo>
                  <a:pt x="10805133" y="3312615"/>
                  <a:pt x="10790359" y="3309051"/>
                  <a:pt x="10770984" y="3309051"/>
                </a:cubicBezTo>
                <a:close/>
                <a:moveTo>
                  <a:pt x="357983" y="3308911"/>
                </a:moveTo>
                <a:lnTo>
                  <a:pt x="405527" y="3380740"/>
                </a:lnTo>
                <a:lnTo>
                  <a:pt x="353226" y="3458912"/>
                </a:lnTo>
                <a:lnTo>
                  <a:pt x="405560" y="3458912"/>
                </a:lnTo>
                <a:lnTo>
                  <a:pt x="435503" y="3410719"/>
                </a:lnTo>
                <a:lnTo>
                  <a:pt x="465445" y="3458912"/>
                </a:lnTo>
                <a:lnTo>
                  <a:pt x="518091" y="3458912"/>
                </a:lnTo>
                <a:lnTo>
                  <a:pt x="466449" y="3381558"/>
                </a:lnTo>
                <a:lnTo>
                  <a:pt x="513643" y="3308911"/>
                </a:lnTo>
                <a:lnTo>
                  <a:pt x="462549" y="3308911"/>
                </a:lnTo>
                <a:lnTo>
                  <a:pt x="436434" y="3355058"/>
                </a:lnTo>
                <a:lnTo>
                  <a:pt x="409594" y="3308911"/>
                </a:lnTo>
                <a:close/>
                <a:moveTo>
                  <a:pt x="12080920" y="3269601"/>
                </a:moveTo>
                <a:lnTo>
                  <a:pt x="12067577" y="3350229"/>
                </a:lnTo>
                <a:lnTo>
                  <a:pt x="12103466" y="3355345"/>
                </a:lnTo>
                <a:cubicBezTo>
                  <a:pt x="12106846" y="3351592"/>
                  <a:pt x="12109948" y="3349001"/>
                  <a:pt x="12112775" y="3347568"/>
                </a:cubicBezTo>
                <a:cubicBezTo>
                  <a:pt x="12116568" y="3345588"/>
                  <a:pt x="12120498" y="3344601"/>
                  <a:pt x="12124566" y="3344601"/>
                </a:cubicBezTo>
                <a:cubicBezTo>
                  <a:pt x="12130979" y="3344601"/>
                  <a:pt x="12136116" y="3346682"/>
                  <a:pt x="12139977" y="3350843"/>
                </a:cubicBezTo>
                <a:cubicBezTo>
                  <a:pt x="12143838" y="3355003"/>
                  <a:pt x="12145769" y="3361552"/>
                  <a:pt x="12145769" y="3370487"/>
                </a:cubicBezTo>
                <a:cubicBezTo>
                  <a:pt x="12145769" y="3379219"/>
                  <a:pt x="12143856" y="3385784"/>
                  <a:pt x="12140029" y="3390184"/>
                </a:cubicBezTo>
                <a:cubicBezTo>
                  <a:pt x="12136202" y="3394584"/>
                  <a:pt x="12131358" y="3396784"/>
                  <a:pt x="12125497" y="3396784"/>
                </a:cubicBezTo>
                <a:cubicBezTo>
                  <a:pt x="12120257" y="3396784"/>
                  <a:pt x="12115740" y="3395028"/>
                  <a:pt x="12111947" y="3391515"/>
                </a:cubicBezTo>
                <a:cubicBezTo>
                  <a:pt x="12108156" y="3388001"/>
                  <a:pt x="12105742" y="3382868"/>
                  <a:pt x="12104708" y="3376116"/>
                </a:cubicBezTo>
                <a:lnTo>
                  <a:pt x="12062095" y="3380719"/>
                </a:lnTo>
                <a:cubicBezTo>
                  <a:pt x="12064164" y="3387745"/>
                  <a:pt x="12066750" y="3393612"/>
                  <a:pt x="12069852" y="3398318"/>
                </a:cubicBezTo>
                <a:cubicBezTo>
                  <a:pt x="12072955" y="3403025"/>
                  <a:pt x="12077006" y="3407237"/>
                  <a:pt x="12082005" y="3410954"/>
                </a:cubicBezTo>
                <a:cubicBezTo>
                  <a:pt x="12087004" y="3414672"/>
                  <a:pt x="12093072" y="3417468"/>
                  <a:pt x="12100209" y="3419344"/>
                </a:cubicBezTo>
                <a:cubicBezTo>
                  <a:pt x="12107345" y="3421220"/>
                  <a:pt x="12115913" y="3422158"/>
                  <a:pt x="12125910" y="3422158"/>
                </a:cubicBezTo>
                <a:cubicBezTo>
                  <a:pt x="12139839" y="3422158"/>
                  <a:pt x="12151268" y="3419803"/>
                  <a:pt x="12160197" y="3415098"/>
                </a:cubicBezTo>
                <a:cubicBezTo>
                  <a:pt x="12169127" y="3410389"/>
                  <a:pt x="12176022" y="3403570"/>
                  <a:pt x="12180883" y="3394635"/>
                </a:cubicBezTo>
                <a:cubicBezTo>
                  <a:pt x="12185744" y="3385700"/>
                  <a:pt x="12188175" y="3376387"/>
                  <a:pt x="12188175" y="3366702"/>
                </a:cubicBezTo>
                <a:cubicBezTo>
                  <a:pt x="12188175" y="3352922"/>
                  <a:pt x="12183451" y="3341498"/>
                  <a:pt x="12174005" y="3332425"/>
                </a:cubicBezTo>
                <a:cubicBezTo>
                  <a:pt x="12164559" y="3323353"/>
                  <a:pt x="12152251" y="3318817"/>
                  <a:pt x="12137081" y="3318817"/>
                </a:cubicBezTo>
                <a:cubicBezTo>
                  <a:pt x="12132599" y="3318817"/>
                  <a:pt x="12128065" y="3319362"/>
                  <a:pt x="12123480" y="3320454"/>
                </a:cubicBezTo>
                <a:cubicBezTo>
                  <a:pt x="12118895" y="3321545"/>
                  <a:pt x="12114257" y="3323181"/>
                  <a:pt x="12109569" y="3325365"/>
                </a:cubicBezTo>
                <a:lnTo>
                  <a:pt x="12113189" y="3302854"/>
                </a:lnTo>
                <a:lnTo>
                  <a:pt x="12180934" y="3302854"/>
                </a:lnTo>
                <a:lnTo>
                  <a:pt x="12180934" y="3269601"/>
                </a:lnTo>
                <a:close/>
                <a:moveTo>
                  <a:pt x="9531550" y="3265646"/>
                </a:moveTo>
                <a:lnTo>
                  <a:pt x="9555339" y="3265646"/>
                </a:lnTo>
                <a:cubicBezTo>
                  <a:pt x="9563544" y="3265646"/>
                  <a:pt x="9569284" y="3266993"/>
                  <a:pt x="9572560" y="3269688"/>
                </a:cubicBezTo>
                <a:cubicBezTo>
                  <a:pt x="9575835" y="3272381"/>
                  <a:pt x="9577472" y="3275946"/>
                  <a:pt x="9577472" y="3280380"/>
                </a:cubicBezTo>
                <a:cubicBezTo>
                  <a:pt x="9577472" y="3285155"/>
                  <a:pt x="9575817" y="3288958"/>
                  <a:pt x="9572508" y="3291789"/>
                </a:cubicBezTo>
                <a:cubicBezTo>
                  <a:pt x="9569197" y="3294620"/>
                  <a:pt x="9563509" y="3296035"/>
                  <a:pt x="9555442" y="3296035"/>
                </a:cubicBezTo>
                <a:lnTo>
                  <a:pt x="9531550" y="3296035"/>
                </a:lnTo>
                <a:close/>
                <a:moveTo>
                  <a:pt x="9531550" y="3208654"/>
                </a:moveTo>
                <a:lnTo>
                  <a:pt x="9552236" y="3208654"/>
                </a:lnTo>
                <a:cubicBezTo>
                  <a:pt x="9559338" y="3208654"/>
                  <a:pt x="9564319" y="3209882"/>
                  <a:pt x="9567181" y="3212338"/>
                </a:cubicBezTo>
                <a:cubicBezTo>
                  <a:pt x="9570043" y="3214793"/>
                  <a:pt x="9571473" y="3218204"/>
                  <a:pt x="9571473" y="3222569"/>
                </a:cubicBezTo>
                <a:cubicBezTo>
                  <a:pt x="9571473" y="3227276"/>
                  <a:pt x="9570043" y="3230874"/>
                  <a:pt x="9567181" y="3233363"/>
                </a:cubicBezTo>
                <a:cubicBezTo>
                  <a:pt x="9564319" y="3235854"/>
                  <a:pt x="9559235" y="3237099"/>
                  <a:pt x="9551925" y="3237099"/>
                </a:cubicBezTo>
                <a:lnTo>
                  <a:pt x="9531550" y="3237099"/>
                </a:lnTo>
                <a:close/>
                <a:moveTo>
                  <a:pt x="9484283" y="3178265"/>
                </a:moveTo>
                <a:lnTo>
                  <a:pt x="9484283" y="3328264"/>
                </a:lnTo>
                <a:lnTo>
                  <a:pt x="9565164" y="3328264"/>
                </a:lnTo>
                <a:cubicBezTo>
                  <a:pt x="9568612" y="3328264"/>
                  <a:pt x="9575610" y="3327583"/>
                  <a:pt x="9586160" y="3326219"/>
                </a:cubicBezTo>
                <a:cubicBezTo>
                  <a:pt x="9594089" y="3325196"/>
                  <a:pt x="9600020" y="3323558"/>
                  <a:pt x="9603950" y="3321307"/>
                </a:cubicBezTo>
                <a:cubicBezTo>
                  <a:pt x="9610293" y="3317692"/>
                  <a:pt x="9615293" y="3312781"/>
                  <a:pt x="9618947" y="3306574"/>
                </a:cubicBezTo>
                <a:cubicBezTo>
                  <a:pt x="9622601" y="3300366"/>
                  <a:pt x="9624429" y="3293374"/>
                  <a:pt x="9624429" y="3285598"/>
                </a:cubicBezTo>
                <a:cubicBezTo>
                  <a:pt x="9624429" y="3276048"/>
                  <a:pt x="9621860" y="3268119"/>
                  <a:pt x="9616723" y="3261809"/>
                </a:cubicBezTo>
                <a:cubicBezTo>
                  <a:pt x="9611586" y="3255500"/>
                  <a:pt x="9603571" y="3251048"/>
                  <a:pt x="9592676" y="3248457"/>
                </a:cubicBezTo>
                <a:cubicBezTo>
                  <a:pt x="9599847" y="3246001"/>
                  <a:pt x="9605295" y="3242658"/>
                  <a:pt x="9609018" y="3238429"/>
                </a:cubicBezTo>
                <a:cubicBezTo>
                  <a:pt x="9614603" y="3232084"/>
                  <a:pt x="9617395" y="3224480"/>
                  <a:pt x="9617395" y="3215612"/>
                </a:cubicBezTo>
                <a:cubicBezTo>
                  <a:pt x="9617395" y="3205039"/>
                  <a:pt x="9613482" y="3196171"/>
                  <a:pt x="9605656" y="3189009"/>
                </a:cubicBezTo>
                <a:cubicBezTo>
                  <a:pt x="9597831" y="3181846"/>
                  <a:pt x="9586608" y="3178265"/>
                  <a:pt x="9571990" y="3178265"/>
                </a:cubicBezTo>
                <a:close/>
                <a:moveTo>
                  <a:pt x="1783789" y="3142040"/>
                </a:moveTo>
                <a:lnTo>
                  <a:pt x="1783789" y="3292041"/>
                </a:lnTo>
                <a:lnTo>
                  <a:pt x="1911627" y="3292041"/>
                </a:lnTo>
                <a:lnTo>
                  <a:pt x="1911627" y="3258071"/>
                </a:lnTo>
                <a:lnTo>
                  <a:pt x="1830746" y="3258071"/>
                </a:lnTo>
                <a:lnTo>
                  <a:pt x="1830746" y="3228500"/>
                </a:lnTo>
                <a:lnTo>
                  <a:pt x="1903663" y="3228500"/>
                </a:lnTo>
                <a:lnTo>
                  <a:pt x="1903663" y="3197907"/>
                </a:lnTo>
                <a:lnTo>
                  <a:pt x="1830746" y="3197907"/>
                </a:lnTo>
                <a:lnTo>
                  <a:pt x="1830746" y="3174066"/>
                </a:lnTo>
                <a:lnTo>
                  <a:pt x="1909352" y="3174066"/>
                </a:lnTo>
                <a:lnTo>
                  <a:pt x="1909352" y="3142040"/>
                </a:lnTo>
                <a:close/>
                <a:moveTo>
                  <a:pt x="10756711" y="3094245"/>
                </a:moveTo>
                <a:lnTo>
                  <a:pt x="10777293" y="3094245"/>
                </a:lnTo>
                <a:cubicBezTo>
                  <a:pt x="10785843" y="3094245"/>
                  <a:pt x="10791669" y="3095541"/>
                  <a:pt x="10794773" y="3098132"/>
                </a:cubicBezTo>
                <a:cubicBezTo>
                  <a:pt x="10797875" y="3100725"/>
                  <a:pt x="10799427" y="3104443"/>
                  <a:pt x="10799427" y="3109286"/>
                </a:cubicBezTo>
                <a:cubicBezTo>
                  <a:pt x="10799427" y="3112560"/>
                  <a:pt x="10798444" y="3115459"/>
                  <a:pt x="10796479" y="3117983"/>
                </a:cubicBezTo>
                <a:cubicBezTo>
                  <a:pt x="10794514" y="3120507"/>
                  <a:pt x="10791980" y="3122076"/>
                  <a:pt x="10788877" y="3122690"/>
                </a:cubicBezTo>
                <a:cubicBezTo>
                  <a:pt x="10782740" y="3124054"/>
                  <a:pt x="10778603" y="3124736"/>
                  <a:pt x="10776465" y="3124736"/>
                </a:cubicBezTo>
                <a:lnTo>
                  <a:pt x="10756711" y="3124736"/>
                </a:lnTo>
                <a:close/>
                <a:moveTo>
                  <a:pt x="12136253" y="3064377"/>
                </a:moveTo>
                <a:lnTo>
                  <a:pt x="12136253" y="3111583"/>
                </a:lnTo>
                <a:lnTo>
                  <a:pt x="12095703" y="3111583"/>
                </a:lnTo>
                <a:close/>
                <a:moveTo>
                  <a:pt x="10709651" y="3063958"/>
                </a:moveTo>
                <a:lnTo>
                  <a:pt x="10709651" y="3213957"/>
                </a:lnTo>
                <a:lnTo>
                  <a:pt x="10756711" y="3213957"/>
                </a:lnTo>
                <a:lnTo>
                  <a:pt x="10756711" y="3153079"/>
                </a:lnTo>
                <a:lnTo>
                  <a:pt x="10760848" y="3153079"/>
                </a:lnTo>
                <a:cubicBezTo>
                  <a:pt x="10765123" y="3153079"/>
                  <a:pt x="10768950" y="3154238"/>
                  <a:pt x="10772328" y="3156557"/>
                </a:cubicBezTo>
                <a:cubicBezTo>
                  <a:pt x="10774811" y="3158331"/>
                  <a:pt x="10777638" y="3162185"/>
                  <a:pt x="10780810" y="3168120"/>
                </a:cubicBezTo>
                <a:lnTo>
                  <a:pt x="10805854" y="3213957"/>
                </a:lnTo>
                <a:lnTo>
                  <a:pt x="10858794" y="3213957"/>
                </a:lnTo>
                <a:lnTo>
                  <a:pt x="10836105" y="3170494"/>
                </a:lnTo>
                <a:cubicBezTo>
                  <a:pt x="10835003" y="3168309"/>
                  <a:pt x="10832815" y="3165202"/>
                  <a:pt x="10829543" y="3161174"/>
                </a:cubicBezTo>
                <a:cubicBezTo>
                  <a:pt x="10826270" y="3157146"/>
                  <a:pt x="10823771" y="3154517"/>
                  <a:pt x="10822048" y="3153288"/>
                </a:cubicBezTo>
                <a:cubicBezTo>
                  <a:pt x="10819498" y="3151445"/>
                  <a:pt x="10815432" y="3149602"/>
                  <a:pt x="10809851" y="3147757"/>
                </a:cubicBezTo>
                <a:cubicBezTo>
                  <a:pt x="10816820" y="3146189"/>
                  <a:pt x="10822305" y="3144211"/>
                  <a:pt x="10826307" y="3141824"/>
                </a:cubicBezTo>
                <a:cubicBezTo>
                  <a:pt x="10832584" y="3138072"/>
                  <a:pt x="10837517" y="3133178"/>
                  <a:pt x="10841105" y="3127141"/>
                </a:cubicBezTo>
                <a:cubicBezTo>
                  <a:pt x="10844693" y="3121104"/>
                  <a:pt x="10846486" y="3113923"/>
                  <a:pt x="10846486" y="3105601"/>
                </a:cubicBezTo>
                <a:cubicBezTo>
                  <a:pt x="10846486" y="3096053"/>
                  <a:pt x="10844142" y="3087952"/>
                  <a:pt x="10839454" y="3081302"/>
                </a:cubicBezTo>
                <a:cubicBezTo>
                  <a:pt x="10834765" y="3074651"/>
                  <a:pt x="10828593" y="3070098"/>
                  <a:pt x="10820939" y="3067642"/>
                </a:cubicBezTo>
                <a:cubicBezTo>
                  <a:pt x="10813286" y="3065186"/>
                  <a:pt x="10802220" y="3063958"/>
                  <a:pt x="10787739" y="3063958"/>
                </a:cubicBezTo>
                <a:close/>
                <a:moveTo>
                  <a:pt x="352708" y="3061261"/>
                </a:moveTo>
                <a:lnTo>
                  <a:pt x="386442" y="3211262"/>
                </a:lnTo>
                <a:lnTo>
                  <a:pt x="432386" y="3211262"/>
                </a:lnTo>
                <a:lnTo>
                  <a:pt x="458878" y="3116821"/>
                </a:lnTo>
                <a:lnTo>
                  <a:pt x="485472" y="3211262"/>
                </a:lnTo>
                <a:lnTo>
                  <a:pt x="531417" y="3211262"/>
                </a:lnTo>
                <a:lnTo>
                  <a:pt x="564840" y="3061261"/>
                </a:lnTo>
                <a:lnTo>
                  <a:pt x="520569" y="3061261"/>
                </a:lnTo>
                <a:lnTo>
                  <a:pt x="504530" y="3145123"/>
                </a:lnTo>
                <a:lnTo>
                  <a:pt x="481022" y="3061261"/>
                </a:lnTo>
                <a:lnTo>
                  <a:pt x="436681" y="3061261"/>
                </a:lnTo>
                <a:lnTo>
                  <a:pt x="413231" y="3145235"/>
                </a:lnTo>
                <a:lnTo>
                  <a:pt x="397209" y="3061261"/>
                </a:lnTo>
                <a:close/>
                <a:moveTo>
                  <a:pt x="9550943" y="2969497"/>
                </a:moveTo>
                <a:lnTo>
                  <a:pt x="9567679" y="3023419"/>
                </a:lnTo>
                <a:lnTo>
                  <a:pt x="9534381" y="3023419"/>
                </a:lnTo>
                <a:close/>
                <a:moveTo>
                  <a:pt x="9525965" y="2930615"/>
                </a:moveTo>
                <a:lnTo>
                  <a:pt x="9468976" y="3080615"/>
                </a:lnTo>
                <a:lnTo>
                  <a:pt x="9516815" y="3080615"/>
                </a:lnTo>
                <a:lnTo>
                  <a:pt x="9524205" y="3055854"/>
                </a:lnTo>
                <a:lnTo>
                  <a:pt x="9577397" y="3055854"/>
                </a:lnTo>
                <a:lnTo>
                  <a:pt x="9584984" y="3080615"/>
                </a:lnTo>
                <a:lnTo>
                  <a:pt x="9634048" y="3080615"/>
                </a:lnTo>
                <a:lnTo>
                  <a:pt x="9577071" y="2930615"/>
                </a:lnTo>
                <a:close/>
                <a:moveTo>
                  <a:pt x="1831367" y="2928360"/>
                </a:moveTo>
                <a:lnTo>
                  <a:pt x="1843054" y="2928360"/>
                </a:lnTo>
                <a:cubicBezTo>
                  <a:pt x="1855190" y="2928360"/>
                  <a:pt x="1863878" y="2931293"/>
                  <a:pt x="1869119" y="2937160"/>
                </a:cubicBezTo>
                <a:cubicBezTo>
                  <a:pt x="1874359" y="2943026"/>
                  <a:pt x="1876979" y="2953906"/>
                  <a:pt x="1876979" y="2969800"/>
                </a:cubicBezTo>
                <a:cubicBezTo>
                  <a:pt x="1876979" y="2981805"/>
                  <a:pt x="1875806" y="2990485"/>
                  <a:pt x="1873462" y="2995840"/>
                </a:cubicBezTo>
                <a:cubicBezTo>
                  <a:pt x="1871118" y="3001195"/>
                  <a:pt x="1867877" y="3004946"/>
                  <a:pt x="1863740" y="3007095"/>
                </a:cubicBezTo>
                <a:cubicBezTo>
                  <a:pt x="1859603" y="3009244"/>
                  <a:pt x="1852639" y="3010319"/>
                  <a:pt x="1842848" y="3010319"/>
                </a:cubicBezTo>
                <a:lnTo>
                  <a:pt x="1831367" y="3010319"/>
                </a:lnTo>
                <a:close/>
                <a:moveTo>
                  <a:pt x="1784514" y="2894390"/>
                </a:moveTo>
                <a:lnTo>
                  <a:pt x="1784514" y="3044390"/>
                </a:lnTo>
                <a:lnTo>
                  <a:pt x="1854121" y="3044390"/>
                </a:lnTo>
                <a:cubicBezTo>
                  <a:pt x="1862464" y="3044390"/>
                  <a:pt x="1871773" y="3043026"/>
                  <a:pt x="1882047" y="3040298"/>
                </a:cubicBezTo>
                <a:cubicBezTo>
                  <a:pt x="1889563" y="3038319"/>
                  <a:pt x="1896596" y="3034346"/>
                  <a:pt x="1903146" y="3028377"/>
                </a:cubicBezTo>
                <a:cubicBezTo>
                  <a:pt x="1909697" y="3022409"/>
                  <a:pt x="1914817" y="3015008"/>
                  <a:pt x="1918505" y="3006174"/>
                </a:cubicBezTo>
                <a:cubicBezTo>
                  <a:pt x="1922194" y="2997340"/>
                  <a:pt x="1924038" y="2984909"/>
                  <a:pt x="1924038" y="2968879"/>
                </a:cubicBezTo>
                <a:cubicBezTo>
                  <a:pt x="1924038" y="2958647"/>
                  <a:pt x="1922798" y="2948961"/>
                  <a:pt x="1920316" y="2939820"/>
                </a:cubicBezTo>
                <a:cubicBezTo>
                  <a:pt x="1917833" y="2930679"/>
                  <a:pt x="1913834" y="2922665"/>
                  <a:pt x="1908318" y="2915775"/>
                </a:cubicBezTo>
                <a:cubicBezTo>
                  <a:pt x="1902802" y="2908885"/>
                  <a:pt x="1895820" y="2903599"/>
                  <a:pt x="1887373" y="2899915"/>
                </a:cubicBezTo>
                <a:cubicBezTo>
                  <a:pt x="1878927" y="2896232"/>
                  <a:pt x="1867843" y="2894390"/>
                  <a:pt x="1854121" y="2894390"/>
                </a:cubicBezTo>
                <a:close/>
                <a:moveTo>
                  <a:pt x="10781327" y="2848846"/>
                </a:moveTo>
                <a:cubicBezTo>
                  <a:pt x="10791325" y="2848846"/>
                  <a:pt x="10799168" y="2852086"/>
                  <a:pt x="10804857" y="2858564"/>
                </a:cubicBezTo>
                <a:cubicBezTo>
                  <a:pt x="10810545" y="2865046"/>
                  <a:pt x="10813389" y="2875858"/>
                  <a:pt x="10813389" y="2891000"/>
                </a:cubicBezTo>
                <a:cubicBezTo>
                  <a:pt x="10813389" y="2904167"/>
                  <a:pt x="10811527" y="2914058"/>
                  <a:pt x="10807805" y="2920674"/>
                </a:cubicBezTo>
                <a:cubicBezTo>
                  <a:pt x="10805943" y="2919515"/>
                  <a:pt x="10804219" y="2918389"/>
                  <a:pt x="10802633" y="2917298"/>
                </a:cubicBezTo>
                <a:cubicBezTo>
                  <a:pt x="10795944" y="2912659"/>
                  <a:pt x="10791445" y="2909794"/>
                  <a:pt x="10789135" y="2908703"/>
                </a:cubicBezTo>
                <a:cubicBezTo>
                  <a:pt x="10786826" y="2907612"/>
                  <a:pt x="10783602" y="2906690"/>
                  <a:pt x="10779465" y="2905940"/>
                </a:cubicBezTo>
                <a:lnTo>
                  <a:pt x="10772122" y="2922618"/>
                </a:lnTo>
                <a:cubicBezTo>
                  <a:pt x="10780603" y="2925961"/>
                  <a:pt x="10786808" y="2929508"/>
                  <a:pt x="10790738" y="2933260"/>
                </a:cubicBezTo>
                <a:cubicBezTo>
                  <a:pt x="10787911" y="2933874"/>
                  <a:pt x="10784912" y="2934180"/>
                  <a:pt x="10781740" y="2934180"/>
                </a:cubicBezTo>
                <a:cubicBezTo>
                  <a:pt x="10771880" y="2934180"/>
                  <a:pt x="10764123" y="2930872"/>
                  <a:pt x="10758469" y="2924255"/>
                </a:cubicBezTo>
                <a:cubicBezTo>
                  <a:pt x="10752815" y="2917639"/>
                  <a:pt x="10749987" y="2906145"/>
                  <a:pt x="10749987" y="2889774"/>
                </a:cubicBezTo>
                <a:cubicBezTo>
                  <a:pt x="10749987" y="2875722"/>
                  <a:pt x="10752883" y="2865388"/>
                  <a:pt x="10758676" y="2858771"/>
                </a:cubicBezTo>
                <a:cubicBezTo>
                  <a:pt x="10764468" y="2852154"/>
                  <a:pt x="10772018" y="2848846"/>
                  <a:pt x="10781327" y="2848846"/>
                </a:cubicBezTo>
                <a:close/>
                <a:moveTo>
                  <a:pt x="10781430" y="2813750"/>
                </a:moveTo>
                <a:cubicBezTo>
                  <a:pt x="10756745" y="2813750"/>
                  <a:pt x="10737525" y="2820589"/>
                  <a:pt x="10723768" y="2834266"/>
                </a:cubicBezTo>
                <a:cubicBezTo>
                  <a:pt x="10710013" y="2847942"/>
                  <a:pt x="10703135" y="2867127"/>
                  <a:pt x="10703135" y="2891820"/>
                </a:cubicBezTo>
                <a:cubicBezTo>
                  <a:pt x="10703135" y="2917264"/>
                  <a:pt x="10710995" y="2937011"/>
                  <a:pt x="10726717" y="2951063"/>
                </a:cubicBezTo>
                <a:cubicBezTo>
                  <a:pt x="10740025" y="2962932"/>
                  <a:pt x="10758193" y="2968867"/>
                  <a:pt x="10781223" y="2968867"/>
                </a:cubicBezTo>
                <a:cubicBezTo>
                  <a:pt x="10796807" y="2968867"/>
                  <a:pt x="10809770" y="2966650"/>
                  <a:pt x="10820113" y="2962216"/>
                </a:cubicBezTo>
                <a:cubicBezTo>
                  <a:pt x="10822664" y="2964399"/>
                  <a:pt x="10827146" y="2967656"/>
                  <a:pt x="10833558" y="2971987"/>
                </a:cubicBezTo>
                <a:cubicBezTo>
                  <a:pt x="10839970" y="2976319"/>
                  <a:pt x="10846452" y="2980054"/>
                  <a:pt x="10853002" y="2983191"/>
                </a:cubicBezTo>
                <a:lnTo>
                  <a:pt x="10866035" y="2957202"/>
                </a:lnTo>
                <a:cubicBezTo>
                  <a:pt x="10861484" y="2955224"/>
                  <a:pt x="10857863" y="2953485"/>
                  <a:pt x="10855175" y="2951984"/>
                </a:cubicBezTo>
                <a:cubicBezTo>
                  <a:pt x="10853382" y="2950961"/>
                  <a:pt x="10849555" y="2948437"/>
                  <a:pt x="10843694" y="2944412"/>
                </a:cubicBezTo>
                <a:cubicBezTo>
                  <a:pt x="10854727" y="2931111"/>
                  <a:pt x="10860243" y="2913375"/>
                  <a:pt x="10860243" y="2891206"/>
                </a:cubicBezTo>
                <a:cubicBezTo>
                  <a:pt x="10860243" y="2866309"/>
                  <a:pt x="10853400" y="2847175"/>
                  <a:pt x="10839712" y="2833805"/>
                </a:cubicBezTo>
                <a:cubicBezTo>
                  <a:pt x="10826025" y="2820436"/>
                  <a:pt x="10806598" y="2813750"/>
                  <a:pt x="10781430" y="2813750"/>
                </a:cubicBezTo>
                <a:close/>
                <a:moveTo>
                  <a:pt x="353432" y="2813611"/>
                </a:moveTo>
                <a:lnTo>
                  <a:pt x="410696" y="2963612"/>
                </a:lnTo>
                <a:lnTo>
                  <a:pt x="461480" y="2963612"/>
                </a:lnTo>
                <a:lnTo>
                  <a:pt x="517780" y="2813611"/>
                </a:lnTo>
                <a:lnTo>
                  <a:pt x="470227" y="2813611"/>
                </a:lnTo>
                <a:lnTo>
                  <a:pt x="436537" y="2921558"/>
                </a:lnTo>
                <a:lnTo>
                  <a:pt x="402410" y="2813611"/>
                </a:lnTo>
                <a:close/>
                <a:moveTo>
                  <a:pt x="12123945" y="2771743"/>
                </a:moveTo>
                <a:cubicBezTo>
                  <a:pt x="12106707" y="2771743"/>
                  <a:pt x="12093382" y="2775085"/>
                  <a:pt x="12083970" y="2781770"/>
                </a:cubicBezTo>
                <a:cubicBezTo>
                  <a:pt x="12074558" y="2788454"/>
                  <a:pt x="12068197" y="2798073"/>
                  <a:pt x="12064888" y="2810624"/>
                </a:cubicBezTo>
                <a:lnTo>
                  <a:pt x="12104708" y="2817684"/>
                </a:lnTo>
                <a:cubicBezTo>
                  <a:pt x="12105811" y="2810249"/>
                  <a:pt x="12107914" y="2805048"/>
                  <a:pt x="12111016" y="2802081"/>
                </a:cubicBezTo>
                <a:cubicBezTo>
                  <a:pt x="12114120" y="2799113"/>
                  <a:pt x="12118153" y="2797630"/>
                  <a:pt x="12123118" y="2797630"/>
                </a:cubicBezTo>
                <a:cubicBezTo>
                  <a:pt x="12127945" y="2797630"/>
                  <a:pt x="12131737" y="2798994"/>
                  <a:pt x="12134495" y="2801722"/>
                </a:cubicBezTo>
                <a:cubicBezTo>
                  <a:pt x="12137253" y="2804451"/>
                  <a:pt x="12138633" y="2808100"/>
                  <a:pt x="12138633" y="2812671"/>
                </a:cubicBezTo>
                <a:cubicBezTo>
                  <a:pt x="12138633" y="2817446"/>
                  <a:pt x="12136788" y="2821572"/>
                  <a:pt x="12133099" y="2825051"/>
                </a:cubicBezTo>
                <a:cubicBezTo>
                  <a:pt x="12129410" y="2828530"/>
                  <a:pt x="12124807" y="2830269"/>
                  <a:pt x="12119291" y="2830269"/>
                </a:cubicBezTo>
                <a:cubicBezTo>
                  <a:pt x="12117981" y="2830269"/>
                  <a:pt x="12116154" y="2830098"/>
                  <a:pt x="12113809" y="2829758"/>
                </a:cubicBezTo>
                <a:lnTo>
                  <a:pt x="12111637" y="2859533"/>
                </a:lnTo>
                <a:cubicBezTo>
                  <a:pt x="12117429" y="2857896"/>
                  <a:pt x="12121980" y="2857077"/>
                  <a:pt x="12125291" y="2857077"/>
                </a:cubicBezTo>
                <a:cubicBezTo>
                  <a:pt x="12131496" y="2857077"/>
                  <a:pt x="12136409" y="2858988"/>
                  <a:pt x="12140029" y="2862807"/>
                </a:cubicBezTo>
                <a:cubicBezTo>
                  <a:pt x="12143648" y="2866627"/>
                  <a:pt x="12145459" y="2872016"/>
                  <a:pt x="12145459" y="2878974"/>
                </a:cubicBezTo>
                <a:cubicBezTo>
                  <a:pt x="12145459" y="2885795"/>
                  <a:pt x="12143580" y="2891252"/>
                  <a:pt x="12139821" y="2895344"/>
                </a:cubicBezTo>
                <a:cubicBezTo>
                  <a:pt x="12136064" y="2899437"/>
                  <a:pt x="12131358" y="2901484"/>
                  <a:pt x="12125704" y="2901484"/>
                </a:cubicBezTo>
                <a:cubicBezTo>
                  <a:pt x="12120325" y="2901484"/>
                  <a:pt x="12115895" y="2899864"/>
                  <a:pt x="12112413" y="2896623"/>
                </a:cubicBezTo>
                <a:cubicBezTo>
                  <a:pt x="12108931" y="2893384"/>
                  <a:pt x="12106363" y="2887569"/>
                  <a:pt x="12104708" y="2879178"/>
                </a:cubicBezTo>
                <a:lnTo>
                  <a:pt x="12062612" y="2884704"/>
                </a:lnTo>
                <a:cubicBezTo>
                  <a:pt x="12065371" y="2894049"/>
                  <a:pt x="12069318" y="2901808"/>
                  <a:pt x="12074455" y="2907981"/>
                </a:cubicBezTo>
                <a:cubicBezTo>
                  <a:pt x="12079591" y="2914155"/>
                  <a:pt x="12086143" y="2918844"/>
                  <a:pt x="12094106" y="2922050"/>
                </a:cubicBezTo>
                <a:cubicBezTo>
                  <a:pt x="12102070" y="2925254"/>
                  <a:pt x="12112947" y="2926859"/>
                  <a:pt x="12126738" y="2926859"/>
                </a:cubicBezTo>
                <a:cubicBezTo>
                  <a:pt x="12140874" y="2926859"/>
                  <a:pt x="12152285" y="2924693"/>
                  <a:pt x="12160973" y="2920362"/>
                </a:cubicBezTo>
                <a:cubicBezTo>
                  <a:pt x="12169661" y="2916030"/>
                  <a:pt x="12176315" y="2909857"/>
                  <a:pt x="12180934" y="2901842"/>
                </a:cubicBezTo>
                <a:cubicBezTo>
                  <a:pt x="12185555" y="2893827"/>
                  <a:pt x="12187865" y="2885454"/>
                  <a:pt x="12187865" y="2876723"/>
                </a:cubicBezTo>
                <a:cubicBezTo>
                  <a:pt x="12187865" y="2869765"/>
                  <a:pt x="12186468" y="2863779"/>
                  <a:pt x="12183676" y="2858766"/>
                </a:cubicBezTo>
                <a:cubicBezTo>
                  <a:pt x="12180883" y="2853751"/>
                  <a:pt x="12176970" y="2849710"/>
                  <a:pt x="12171937" y="2846641"/>
                </a:cubicBezTo>
                <a:cubicBezTo>
                  <a:pt x="12168834" y="2844731"/>
                  <a:pt x="12164351" y="2843060"/>
                  <a:pt x="12158491" y="2841626"/>
                </a:cubicBezTo>
                <a:cubicBezTo>
                  <a:pt x="12165730" y="2837671"/>
                  <a:pt x="12171143" y="2833067"/>
                  <a:pt x="12174729" y="2827813"/>
                </a:cubicBezTo>
                <a:cubicBezTo>
                  <a:pt x="12178314" y="2822562"/>
                  <a:pt x="12180107" y="2816695"/>
                  <a:pt x="12180107" y="2810215"/>
                </a:cubicBezTo>
                <a:cubicBezTo>
                  <a:pt x="12180107" y="2799165"/>
                  <a:pt x="12175694" y="2789990"/>
                  <a:pt x="12166868" y="2782691"/>
                </a:cubicBezTo>
                <a:cubicBezTo>
                  <a:pt x="12158043" y="2775393"/>
                  <a:pt x="12143734" y="2771743"/>
                  <a:pt x="12123945" y="2771743"/>
                </a:cubicBezTo>
                <a:close/>
                <a:moveTo>
                  <a:pt x="1855052" y="2644182"/>
                </a:moveTo>
                <a:cubicBezTo>
                  <a:pt x="1830643" y="2644182"/>
                  <a:pt x="1811767" y="2650845"/>
                  <a:pt x="1798425" y="2664173"/>
                </a:cubicBezTo>
                <a:cubicBezTo>
                  <a:pt x="1785083" y="2677500"/>
                  <a:pt x="1778412" y="2696570"/>
                  <a:pt x="1778412" y="2721382"/>
                </a:cubicBezTo>
                <a:cubicBezTo>
                  <a:pt x="1778412" y="2739993"/>
                  <a:pt x="1782203" y="2755262"/>
                  <a:pt x="1789789" y="2767192"/>
                </a:cubicBezTo>
                <a:cubicBezTo>
                  <a:pt x="1797373" y="2779121"/>
                  <a:pt x="1806389" y="2787455"/>
                  <a:pt x="1816835" y="2792192"/>
                </a:cubicBezTo>
                <a:cubicBezTo>
                  <a:pt x="1827282" y="2796930"/>
                  <a:pt x="1840744" y="2799299"/>
                  <a:pt x="1857224" y="2799299"/>
                </a:cubicBezTo>
                <a:cubicBezTo>
                  <a:pt x="1870808" y="2799299"/>
                  <a:pt x="1881995" y="2797355"/>
                  <a:pt x="1890787" y="2793467"/>
                </a:cubicBezTo>
                <a:cubicBezTo>
                  <a:pt x="1899578" y="2789578"/>
                  <a:pt x="1906939" y="2783814"/>
                  <a:pt x="1912869" y="2776174"/>
                </a:cubicBezTo>
                <a:cubicBezTo>
                  <a:pt x="1918798" y="2768534"/>
                  <a:pt x="1923143" y="2759019"/>
                  <a:pt x="1925900" y="2747627"/>
                </a:cubicBezTo>
                <a:lnTo>
                  <a:pt x="1884839" y="2735349"/>
                </a:lnTo>
                <a:cubicBezTo>
                  <a:pt x="1882771" y="2744830"/>
                  <a:pt x="1879444" y="2752061"/>
                  <a:pt x="1874859" y="2757040"/>
                </a:cubicBezTo>
                <a:cubicBezTo>
                  <a:pt x="1870273" y="2762020"/>
                  <a:pt x="1863499" y="2764510"/>
                  <a:pt x="1854535" y="2764510"/>
                </a:cubicBezTo>
                <a:cubicBezTo>
                  <a:pt x="1845295" y="2764510"/>
                  <a:pt x="1838124" y="2761427"/>
                  <a:pt x="1833021" y="2755261"/>
                </a:cubicBezTo>
                <a:cubicBezTo>
                  <a:pt x="1827919" y="2749095"/>
                  <a:pt x="1825368" y="2737700"/>
                  <a:pt x="1825368" y="2721076"/>
                </a:cubicBezTo>
                <a:cubicBezTo>
                  <a:pt x="1825368" y="2707654"/>
                  <a:pt x="1827505" y="2697810"/>
                  <a:pt x="1831780" y="2691542"/>
                </a:cubicBezTo>
                <a:cubicBezTo>
                  <a:pt x="1837435" y="2683093"/>
                  <a:pt x="1845571" y="2678868"/>
                  <a:pt x="1856190" y="2678868"/>
                </a:cubicBezTo>
                <a:cubicBezTo>
                  <a:pt x="1860878" y="2678868"/>
                  <a:pt x="1865119" y="2679824"/>
                  <a:pt x="1868911" y="2681733"/>
                </a:cubicBezTo>
                <a:cubicBezTo>
                  <a:pt x="1872704" y="2683643"/>
                  <a:pt x="1875910" y="2686372"/>
                  <a:pt x="1878531" y="2689919"/>
                </a:cubicBezTo>
                <a:cubicBezTo>
                  <a:pt x="1880117" y="2692034"/>
                  <a:pt x="1881633" y="2695376"/>
                  <a:pt x="1883081" y="2699946"/>
                </a:cubicBezTo>
                <a:lnTo>
                  <a:pt x="1924453" y="2690840"/>
                </a:lnTo>
                <a:cubicBezTo>
                  <a:pt x="1919143" y="2675015"/>
                  <a:pt x="1911024" y="2663282"/>
                  <a:pt x="1900095" y="2655642"/>
                </a:cubicBezTo>
                <a:cubicBezTo>
                  <a:pt x="1889167" y="2648002"/>
                  <a:pt x="1874151" y="2644182"/>
                  <a:pt x="1855052" y="2644182"/>
                </a:cubicBezTo>
                <a:close/>
                <a:moveTo>
                  <a:pt x="10755884" y="2599149"/>
                </a:moveTo>
                <a:lnTo>
                  <a:pt x="10769226" y="2599149"/>
                </a:lnTo>
                <a:cubicBezTo>
                  <a:pt x="10777983" y="2599149"/>
                  <a:pt x="10783947" y="2600787"/>
                  <a:pt x="10787119" y="2604061"/>
                </a:cubicBezTo>
                <a:cubicBezTo>
                  <a:pt x="10790291" y="2607335"/>
                  <a:pt x="10791877" y="2611326"/>
                  <a:pt x="10791877" y="2616032"/>
                </a:cubicBezTo>
                <a:cubicBezTo>
                  <a:pt x="10791877" y="2620876"/>
                  <a:pt x="10790049" y="2624849"/>
                  <a:pt x="10786395" y="2627953"/>
                </a:cubicBezTo>
                <a:cubicBezTo>
                  <a:pt x="10782740" y="2631057"/>
                  <a:pt x="10776397" y="2632608"/>
                  <a:pt x="10767364" y="2632608"/>
                </a:cubicBezTo>
                <a:lnTo>
                  <a:pt x="10755884" y="2632608"/>
                </a:lnTo>
                <a:close/>
                <a:moveTo>
                  <a:pt x="10708823" y="2568658"/>
                </a:moveTo>
                <a:lnTo>
                  <a:pt x="10708823" y="2718659"/>
                </a:lnTo>
                <a:lnTo>
                  <a:pt x="10755884" y="2718659"/>
                </a:lnTo>
                <a:lnTo>
                  <a:pt x="10755884" y="2662997"/>
                </a:lnTo>
                <a:lnTo>
                  <a:pt x="10781534" y="2662997"/>
                </a:lnTo>
                <a:cubicBezTo>
                  <a:pt x="10800426" y="2662997"/>
                  <a:pt x="10814475" y="2658734"/>
                  <a:pt x="10823681" y="2650207"/>
                </a:cubicBezTo>
                <a:cubicBezTo>
                  <a:pt x="10832886" y="2641680"/>
                  <a:pt x="10837489" y="2629846"/>
                  <a:pt x="10837489" y="2614702"/>
                </a:cubicBezTo>
                <a:cubicBezTo>
                  <a:pt x="10837489" y="2599968"/>
                  <a:pt x="10833265" y="2588611"/>
                  <a:pt x="10824818" y="2580630"/>
                </a:cubicBezTo>
                <a:cubicBezTo>
                  <a:pt x="10816371" y="2572649"/>
                  <a:pt x="10803667" y="2568658"/>
                  <a:pt x="10786705" y="2568658"/>
                </a:cubicBezTo>
                <a:close/>
                <a:moveTo>
                  <a:pt x="368430" y="2565961"/>
                </a:moveTo>
                <a:lnTo>
                  <a:pt x="368430" y="2655329"/>
                </a:lnTo>
                <a:cubicBezTo>
                  <a:pt x="368430" y="2662691"/>
                  <a:pt x="369877" y="2671144"/>
                  <a:pt x="372773" y="2680687"/>
                </a:cubicBezTo>
                <a:cubicBezTo>
                  <a:pt x="374566" y="2686617"/>
                  <a:pt x="377893" y="2692378"/>
                  <a:pt x="382754" y="2697967"/>
                </a:cubicBezTo>
                <a:cubicBezTo>
                  <a:pt x="387615" y="2703557"/>
                  <a:pt x="392976" y="2707869"/>
                  <a:pt x="398837" y="2710901"/>
                </a:cubicBezTo>
                <a:cubicBezTo>
                  <a:pt x="404698" y="2713935"/>
                  <a:pt x="411990" y="2715963"/>
                  <a:pt x="420712" y="2716986"/>
                </a:cubicBezTo>
                <a:cubicBezTo>
                  <a:pt x="429435" y="2718009"/>
                  <a:pt x="437485" y="2718520"/>
                  <a:pt x="444862" y="2718520"/>
                </a:cubicBezTo>
                <a:cubicBezTo>
                  <a:pt x="457619" y="2718520"/>
                  <a:pt x="468548" y="2716849"/>
                  <a:pt x="477650" y="2713509"/>
                </a:cubicBezTo>
                <a:cubicBezTo>
                  <a:pt x="484200" y="2711124"/>
                  <a:pt x="490457" y="2706983"/>
                  <a:pt x="496422" y="2701086"/>
                </a:cubicBezTo>
                <a:cubicBezTo>
                  <a:pt x="502386" y="2695190"/>
                  <a:pt x="506765" y="2688305"/>
                  <a:pt x="509557" y="2680431"/>
                </a:cubicBezTo>
                <a:cubicBezTo>
                  <a:pt x="512350" y="2672558"/>
                  <a:pt x="513746" y="2664191"/>
                  <a:pt x="513746" y="2655329"/>
                </a:cubicBezTo>
                <a:lnTo>
                  <a:pt x="513746" y="2565961"/>
                </a:lnTo>
                <a:lnTo>
                  <a:pt x="466997" y="2565961"/>
                </a:lnTo>
                <a:lnTo>
                  <a:pt x="466997" y="2657458"/>
                </a:lnTo>
                <a:cubicBezTo>
                  <a:pt x="466997" y="2665772"/>
                  <a:pt x="464704" y="2672196"/>
                  <a:pt x="460118" y="2676728"/>
                </a:cubicBezTo>
                <a:cubicBezTo>
                  <a:pt x="455533" y="2681260"/>
                  <a:pt x="449207" y="2683526"/>
                  <a:pt x="441139" y="2683526"/>
                </a:cubicBezTo>
                <a:cubicBezTo>
                  <a:pt x="433003" y="2683526"/>
                  <a:pt x="426642" y="2681227"/>
                  <a:pt x="422057" y="2676626"/>
                </a:cubicBezTo>
                <a:cubicBezTo>
                  <a:pt x="417472" y="2672027"/>
                  <a:pt x="415179" y="2665637"/>
                  <a:pt x="415179" y="2657458"/>
                </a:cubicBezTo>
                <a:lnTo>
                  <a:pt x="415179" y="2565961"/>
                </a:lnTo>
                <a:close/>
                <a:moveTo>
                  <a:pt x="6949130" y="2526795"/>
                </a:moveTo>
                <a:lnTo>
                  <a:pt x="6949130" y="2558822"/>
                </a:lnTo>
                <a:lnTo>
                  <a:pt x="7025183" y="2558822"/>
                </a:lnTo>
                <a:lnTo>
                  <a:pt x="6940959" y="2645692"/>
                </a:lnTo>
                <a:lnTo>
                  <a:pt x="6940959" y="2676797"/>
                </a:lnTo>
                <a:lnTo>
                  <a:pt x="7084828" y="2676797"/>
                </a:lnTo>
                <a:lnTo>
                  <a:pt x="7084828" y="2644566"/>
                </a:lnTo>
                <a:lnTo>
                  <a:pt x="6996610" y="2644566"/>
                </a:lnTo>
                <a:lnTo>
                  <a:pt x="7081725" y="2556776"/>
                </a:lnTo>
                <a:lnTo>
                  <a:pt x="7081725" y="2526795"/>
                </a:lnTo>
                <a:close/>
                <a:moveTo>
                  <a:pt x="12124980" y="2524093"/>
                </a:moveTo>
                <a:cubicBezTo>
                  <a:pt x="12110776" y="2524093"/>
                  <a:pt x="12099657" y="2525849"/>
                  <a:pt x="12091624" y="2529362"/>
                </a:cubicBezTo>
                <a:cubicBezTo>
                  <a:pt x="12083591" y="2532875"/>
                  <a:pt x="12077369" y="2537923"/>
                  <a:pt x="12072955" y="2544505"/>
                </a:cubicBezTo>
                <a:cubicBezTo>
                  <a:pt x="12068542" y="2551088"/>
                  <a:pt x="12065508" y="2560246"/>
                  <a:pt x="12063854" y="2571978"/>
                </a:cubicBezTo>
                <a:lnTo>
                  <a:pt x="12106052" y="2575355"/>
                </a:lnTo>
                <a:cubicBezTo>
                  <a:pt x="12107225" y="2566897"/>
                  <a:pt x="12109517" y="2560996"/>
                  <a:pt x="12112930" y="2557654"/>
                </a:cubicBezTo>
                <a:cubicBezTo>
                  <a:pt x="12116344" y="2554312"/>
                  <a:pt x="12120739" y="2552640"/>
                  <a:pt x="12126117" y="2552640"/>
                </a:cubicBezTo>
                <a:cubicBezTo>
                  <a:pt x="12131289" y="2552640"/>
                  <a:pt x="12135581" y="2554260"/>
                  <a:pt x="12138995" y="2557499"/>
                </a:cubicBezTo>
                <a:cubicBezTo>
                  <a:pt x="12142407" y="2560740"/>
                  <a:pt x="12144114" y="2564646"/>
                  <a:pt x="12144114" y="2569216"/>
                </a:cubicBezTo>
                <a:cubicBezTo>
                  <a:pt x="12144114" y="2573445"/>
                  <a:pt x="12142390" y="2577913"/>
                  <a:pt x="12138943" y="2582620"/>
                </a:cubicBezTo>
                <a:cubicBezTo>
                  <a:pt x="12135495" y="2587326"/>
                  <a:pt x="12127600" y="2594216"/>
                  <a:pt x="12115258" y="2603288"/>
                </a:cubicBezTo>
                <a:cubicBezTo>
                  <a:pt x="12095054" y="2618091"/>
                  <a:pt x="12081282" y="2630931"/>
                  <a:pt x="12073938" y="2641809"/>
                </a:cubicBezTo>
                <a:cubicBezTo>
                  <a:pt x="12066594" y="2652691"/>
                  <a:pt x="12062199" y="2664304"/>
                  <a:pt x="12060750" y="2676651"/>
                </a:cubicBezTo>
                <a:lnTo>
                  <a:pt x="12187140" y="2676651"/>
                </a:lnTo>
                <a:lnTo>
                  <a:pt x="12187140" y="2642681"/>
                </a:lnTo>
                <a:lnTo>
                  <a:pt x="12121359" y="2642681"/>
                </a:lnTo>
                <a:cubicBezTo>
                  <a:pt x="12125221" y="2638930"/>
                  <a:pt x="12128583" y="2635893"/>
                  <a:pt x="12131445" y="2633574"/>
                </a:cubicBezTo>
                <a:cubicBezTo>
                  <a:pt x="12134305" y="2631256"/>
                  <a:pt x="12139977" y="2627197"/>
                  <a:pt x="12148458" y="2621399"/>
                </a:cubicBezTo>
                <a:cubicBezTo>
                  <a:pt x="12162731" y="2611440"/>
                  <a:pt x="12172574" y="2602299"/>
                  <a:pt x="12177987" y="2593977"/>
                </a:cubicBezTo>
                <a:cubicBezTo>
                  <a:pt x="12183400" y="2585655"/>
                  <a:pt x="12186106" y="2576924"/>
                  <a:pt x="12186106" y="2567783"/>
                </a:cubicBezTo>
                <a:cubicBezTo>
                  <a:pt x="12186106" y="2559188"/>
                  <a:pt x="12183744" y="2551429"/>
                  <a:pt x="12179021" y="2544505"/>
                </a:cubicBezTo>
                <a:cubicBezTo>
                  <a:pt x="12174298" y="2537582"/>
                  <a:pt x="12167817" y="2532449"/>
                  <a:pt x="12159576" y="2529107"/>
                </a:cubicBezTo>
                <a:cubicBezTo>
                  <a:pt x="12151337" y="2525764"/>
                  <a:pt x="12139804" y="2524093"/>
                  <a:pt x="12124980" y="2524093"/>
                </a:cubicBezTo>
                <a:close/>
                <a:moveTo>
                  <a:pt x="1831263" y="2476946"/>
                </a:moveTo>
                <a:lnTo>
                  <a:pt x="1855052" y="2476946"/>
                </a:lnTo>
                <a:cubicBezTo>
                  <a:pt x="1863258" y="2476946"/>
                  <a:pt x="1868998" y="2478293"/>
                  <a:pt x="1872272" y="2480988"/>
                </a:cubicBezTo>
                <a:cubicBezTo>
                  <a:pt x="1875547" y="2483682"/>
                  <a:pt x="1877186" y="2487246"/>
                  <a:pt x="1877186" y="2491680"/>
                </a:cubicBezTo>
                <a:cubicBezTo>
                  <a:pt x="1877186" y="2496455"/>
                  <a:pt x="1875531" y="2500258"/>
                  <a:pt x="1872221" y="2503089"/>
                </a:cubicBezTo>
                <a:cubicBezTo>
                  <a:pt x="1868911" y="2505919"/>
                  <a:pt x="1863222" y="2507335"/>
                  <a:pt x="1855156" y="2507335"/>
                </a:cubicBezTo>
                <a:lnTo>
                  <a:pt x="1831263" y="2507335"/>
                </a:lnTo>
                <a:close/>
                <a:moveTo>
                  <a:pt x="1831263" y="2419954"/>
                </a:moveTo>
                <a:lnTo>
                  <a:pt x="1851949" y="2419954"/>
                </a:lnTo>
                <a:cubicBezTo>
                  <a:pt x="1859052" y="2419954"/>
                  <a:pt x="1864033" y="2421182"/>
                  <a:pt x="1866895" y="2423638"/>
                </a:cubicBezTo>
                <a:cubicBezTo>
                  <a:pt x="1869756" y="2426093"/>
                  <a:pt x="1871187" y="2429504"/>
                  <a:pt x="1871187" y="2433869"/>
                </a:cubicBezTo>
                <a:cubicBezTo>
                  <a:pt x="1871187" y="2438576"/>
                  <a:pt x="1869756" y="2442174"/>
                  <a:pt x="1866895" y="2444664"/>
                </a:cubicBezTo>
                <a:cubicBezTo>
                  <a:pt x="1864033" y="2447154"/>
                  <a:pt x="1858947" y="2448399"/>
                  <a:pt x="1851639" y="2448399"/>
                </a:cubicBezTo>
                <a:lnTo>
                  <a:pt x="1831263" y="2448399"/>
                </a:lnTo>
                <a:close/>
                <a:moveTo>
                  <a:pt x="1783997" y="2389565"/>
                </a:moveTo>
                <a:lnTo>
                  <a:pt x="1783997" y="2539565"/>
                </a:lnTo>
                <a:lnTo>
                  <a:pt x="1864878" y="2539565"/>
                </a:lnTo>
                <a:cubicBezTo>
                  <a:pt x="1868325" y="2539565"/>
                  <a:pt x="1875324" y="2538883"/>
                  <a:pt x="1885874" y="2537519"/>
                </a:cubicBezTo>
                <a:cubicBezTo>
                  <a:pt x="1893803" y="2536496"/>
                  <a:pt x="1899733" y="2534859"/>
                  <a:pt x="1903663" y="2532608"/>
                </a:cubicBezTo>
                <a:cubicBezTo>
                  <a:pt x="1910007" y="2528993"/>
                  <a:pt x="1915006" y="2524081"/>
                  <a:pt x="1918661" y="2517874"/>
                </a:cubicBezTo>
                <a:cubicBezTo>
                  <a:pt x="1922315" y="2511667"/>
                  <a:pt x="1924143" y="2504675"/>
                  <a:pt x="1924143" y="2496898"/>
                </a:cubicBezTo>
                <a:cubicBezTo>
                  <a:pt x="1924143" y="2487348"/>
                  <a:pt x="1921574" y="2479419"/>
                  <a:pt x="1916437" y="2473109"/>
                </a:cubicBezTo>
                <a:cubicBezTo>
                  <a:pt x="1911300" y="2466799"/>
                  <a:pt x="1903284" y="2462348"/>
                  <a:pt x="1892389" y="2459756"/>
                </a:cubicBezTo>
                <a:cubicBezTo>
                  <a:pt x="1899561" y="2457301"/>
                  <a:pt x="1905008" y="2453958"/>
                  <a:pt x="1908731" y="2449729"/>
                </a:cubicBezTo>
                <a:cubicBezTo>
                  <a:pt x="1914317" y="2443385"/>
                  <a:pt x="1917109" y="2435779"/>
                  <a:pt x="1917109" y="2426912"/>
                </a:cubicBezTo>
                <a:cubicBezTo>
                  <a:pt x="1917109" y="2416339"/>
                  <a:pt x="1913196" y="2407471"/>
                  <a:pt x="1905370" y="2400309"/>
                </a:cubicBezTo>
                <a:cubicBezTo>
                  <a:pt x="1897543" y="2393146"/>
                  <a:pt x="1886322" y="2389565"/>
                  <a:pt x="1871704" y="2389565"/>
                </a:cubicBezTo>
                <a:close/>
                <a:moveTo>
                  <a:pt x="10781327" y="2344021"/>
                </a:moveTo>
                <a:cubicBezTo>
                  <a:pt x="10791187" y="2344021"/>
                  <a:pt x="10798996" y="2347279"/>
                  <a:pt x="10804753" y="2353791"/>
                </a:cubicBezTo>
                <a:cubicBezTo>
                  <a:pt x="10810511" y="2360307"/>
                  <a:pt x="10813389" y="2370624"/>
                  <a:pt x="10813389" y="2384744"/>
                </a:cubicBezTo>
                <a:cubicBezTo>
                  <a:pt x="10813389" y="2401524"/>
                  <a:pt x="10810632" y="2413155"/>
                  <a:pt x="10805116" y="2419635"/>
                </a:cubicBezTo>
                <a:cubicBezTo>
                  <a:pt x="10799600" y="2426116"/>
                  <a:pt x="10791807" y="2429355"/>
                  <a:pt x="10781740" y="2429355"/>
                </a:cubicBezTo>
                <a:cubicBezTo>
                  <a:pt x="10771949" y="2429355"/>
                  <a:pt x="10764209" y="2426047"/>
                  <a:pt x="10758521" y="2419430"/>
                </a:cubicBezTo>
                <a:cubicBezTo>
                  <a:pt x="10752832" y="2412814"/>
                  <a:pt x="10749987" y="2401934"/>
                  <a:pt x="10749987" y="2386791"/>
                </a:cubicBezTo>
                <a:cubicBezTo>
                  <a:pt x="10749987" y="2371511"/>
                  <a:pt x="10752849" y="2360561"/>
                  <a:pt x="10758573" y="2353946"/>
                </a:cubicBezTo>
                <a:cubicBezTo>
                  <a:pt x="10764296" y="2347330"/>
                  <a:pt x="10771880" y="2344021"/>
                  <a:pt x="10781327" y="2344021"/>
                </a:cubicBezTo>
                <a:close/>
                <a:moveTo>
                  <a:pt x="357672" y="2318311"/>
                </a:moveTo>
                <a:lnTo>
                  <a:pt x="357672" y="2355351"/>
                </a:lnTo>
                <a:lnTo>
                  <a:pt x="405457" y="2355351"/>
                </a:lnTo>
                <a:lnTo>
                  <a:pt x="405457" y="2468312"/>
                </a:lnTo>
                <a:lnTo>
                  <a:pt x="452309" y="2468312"/>
                </a:lnTo>
                <a:lnTo>
                  <a:pt x="452309" y="2355351"/>
                </a:lnTo>
                <a:lnTo>
                  <a:pt x="500094" y="2355351"/>
                </a:lnTo>
                <a:lnTo>
                  <a:pt x="500094" y="2318311"/>
                </a:lnTo>
                <a:close/>
                <a:moveTo>
                  <a:pt x="10781430" y="2308926"/>
                </a:moveTo>
                <a:cubicBezTo>
                  <a:pt x="10756814" y="2308926"/>
                  <a:pt x="10737611" y="2315747"/>
                  <a:pt x="10723821" y="2329389"/>
                </a:cubicBezTo>
                <a:cubicBezTo>
                  <a:pt x="10710030" y="2343032"/>
                  <a:pt x="10703135" y="2362097"/>
                  <a:pt x="10703135" y="2386586"/>
                </a:cubicBezTo>
                <a:cubicBezTo>
                  <a:pt x="10703135" y="2404117"/>
                  <a:pt x="10706616" y="2418714"/>
                  <a:pt x="10713581" y="2430379"/>
                </a:cubicBezTo>
                <a:cubicBezTo>
                  <a:pt x="10720545" y="2442043"/>
                  <a:pt x="10729629" y="2450570"/>
                  <a:pt x="10740834" y="2455959"/>
                </a:cubicBezTo>
                <a:cubicBezTo>
                  <a:pt x="10752039" y="2461347"/>
                  <a:pt x="10766191" y="2464042"/>
                  <a:pt x="10783292" y="2464042"/>
                </a:cubicBezTo>
                <a:cubicBezTo>
                  <a:pt x="10800116" y="2464042"/>
                  <a:pt x="10814166" y="2460921"/>
                  <a:pt x="10825439" y="2454679"/>
                </a:cubicBezTo>
                <a:cubicBezTo>
                  <a:pt x="10836713" y="2448438"/>
                  <a:pt x="10845332" y="2439707"/>
                  <a:pt x="10851296" y="2428486"/>
                </a:cubicBezTo>
                <a:cubicBezTo>
                  <a:pt x="10857261" y="2417265"/>
                  <a:pt x="10860243" y="2402889"/>
                  <a:pt x="10860243" y="2385358"/>
                </a:cubicBezTo>
                <a:cubicBezTo>
                  <a:pt x="10860243" y="2361211"/>
                  <a:pt x="10853417" y="2342435"/>
                  <a:pt x="10839764" y="2329031"/>
                </a:cubicBezTo>
                <a:cubicBezTo>
                  <a:pt x="10826111" y="2315628"/>
                  <a:pt x="10806666" y="2308926"/>
                  <a:pt x="10781430" y="2308926"/>
                </a:cubicBezTo>
                <a:close/>
                <a:moveTo>
                  <a:pt x="6937648" y="2279146"/>
                </a:moveTo>
                <a:lnTo>
                  <a:pt x="6996707" y="2366323"/>
                </a:lnTo>
                <a:lnTo>
                  <a:pt x="6996707" y="2429147"/>
                </a:lnTo>
                <a:lnTo>
                  <a:pt x="7043663" y="2429147"/>
                </a:lnTo>
                <a:lnTo>
                  <a:pt x="7043663" y="2366323"/>
                </a:lnTo>
                <a:lnTo>
                  <a:pt x="7102618" y="2279146"/>
                </a:lnTo>
                <a:lnTo>
                  <a:pt x="7050854" y="2279146"/>
                </a:lnTo>
                <a:lnTo>
                  <a:pt x="7020241" y="2329748"/>
                </a:lnTo>
                <a:lnTo>
                  <a:pt x="6989693" y="2279146"/>
                </a:lnTo>
                <a:close/>
                <a:moveTo>
                  <a:pt x="12124463" y="2276443"/>
                </a:moveTo>
                <a:cubicBezTo>
                  <a:pt x="12119981" y="2285856"/>
                  <a:pt x="12113775" y="2293769"/>
                  <a:pt x="12105845" y="2300179"/>
                </a:cubicBezTo>
                <a:cubicBezTo>
                  <a:pt x="12097916" y="2306593"/>
                  <a:pt x="12086781" y="2312084"/>
                  <a:pt x="12072438" y="2316654"/>
                </a:cubicBezTo>
                <a:lnTo>
                  <a:pt x="12072438" y="2350829"/>
                </a:lnTo>
                <a:cubicBezTo>
                  <a:pt x="12082160" y="2347896"/>
                  <a:pt x="12090245" y="2344826"/>
                  <a:pt x="12096692" y="2341620"/>
                </a:cubicBezTo>
                <a:cubicBezTo>
                  <a:pt x="12103139" y="2338414"/>
                  <a:pt x="12109811" y="2334219"/>
                  <a:pt x="12116705" y="2329034"/>
                </a:cubicBezTo>
                <a:lnTo>
                  <a:pt x="12116705" y="2429001"/>
                </a:lnTo>
                <a:lnTo>
                  <a:pt x="12159318" y="2429001"/>
                </a:lnTo>
                <a:lnTo>
                  <a:pt x="12159318" y="2276443"/>
                </a:lnTo>
                <a:close/>
                <a:moveTo>
                  <a:pt x="1850657" y="2180797"/>
                </a:moveTo>
                <a:lnTo>
                  <a:pt x="1867393" y="2234719"/>
                </a:lnTo>
                <a:lnTo>
                  <a:pt x="1834095" y="2234719"/>
                </a:lnTo>
                <a:close/>
                <a:moveTo>
                  <a:pt x="1825679" y="2141915"/>
                </a:moveTo>
                <a:lnTo>
                  <a:pt x="1768689" y="2291916"/>
                </a:lnTo>
                <a:lnTo>
                  <a:pt x="1816529" y="2291916"/>
                </a:lnTo>
                <a:lnTo>
                  <a:pt x="1823919" y="2267154"/>
                </a:lnTo>
                <a:lnTo>
                  <a:pt x="1877111" y="2267154"/>
                </a:lnTo>
                <a:lnTo>
                  <a:pt x="1884697" y="2291916"/>
                </a:lnTo>
                <a:lnTo>
                  <a:pt x="1933761" y="2291916"/>
                </a:lnTo>
                <a:lnTo>
                  <a:pt x="1876785" y="2141915"/>
                </a:lnTo>
                <a:close/>
                <a:moveTo>
                  <a:pt x="430279" y="2068104"/>
                </a:moveTo>
                <a:cubicBezTo>
                  <a:pt x="414490" y="2068104"/>
                  <a:pt x="402060" y="2070064"/>
                  <a:pt x="392993" y="2073987"/>
                </a:cubicBezTo>
                <a:cubicBezTo>
                  <a:pt x="383927" y="2077909"/>
                  <a:pt x="377134" y="2083297"/>
                  <a:pt x="372618" y="2090153"/>
                </a:cubicBezTo>
                <a:cubicBezTo>
                  <a:pt x="368102" y="2097009"/>
                  <a:pt x="365844" y="2104291"/>
                  <a:pt x="365844" y="2111998"/>
                </a:cubicBezTo>
                <a:cubicBezTo>
                  <a:pt x="365844" y="2123731"/>
                  <a:pt x="370256" y="2133383"/>
                  <a:pt x="379082" y="2140955"/>
                </a:cubicBezTo>
                <a:cubicBezTo>
                  <a:pt x="387839" y="2148527"/>
                  <a:pt x="402492" y="2154598"/>
                  <a:pt x="423039" y="2159168"/>
                </a:cubicBezTo>
                <a:cubicBezTo>
                  <a:pt x="435589" y="2161896"/>
                  <a:pt x="443588" y="2164795"/>
                  <a:pt x="447035" y="2167865"/>
                </a:cubicBezTo>
                <a:cubicBezTo>
                  <a:pt x="450483" y="2170934"/>
                  <a:pt x="452206" y="2174413"/>
                  <a:pt x="452206" y="2178301"/>
                </a:cubicBezTo>
                <a:cubicBezTo>
                  <a:pt x="452206" y="2182394"/>
                  <a:pt x="450397" y="2185993"/>
                  <a:pt x="446776" y="2189096"/>
                </a:cubicBezTo>
                <a:cubicBezTo>
                  <a:pt x="443156" y="2192200"/>
                  <a:pt x="438002" y="2193752"/>
                  <a:pt x="431314" y="2193752"/>
                </a:cubicBezTo>
                <a:cubicBezTo>
                  <a:pt x="422350" y="2193752"/>
                  <a:pt x="415455" y="2190716"/>
                  <a:pt x="410628" y="2184645"/>
                </a:cubicBezTo>
                <a:cubicBezTo>
                  <a:pt x="407663" y="2180894"/>
                  <a:pt x="405698" y="2175436"/>
                  <a:pt x="404733" y="2168274"/>
                </a:cubicBezTo>
                <a:lnTo>
                  <a:pt x="360155" y="2171037"/>
                </a:lnTo>
                <a:cubicBezTo>
                  <a:pt x="361465" y="2186180"/>
                  <a:pt x="367084" y="2198663"/>
                  <a:pt x="377014" y="2208486"/>
                </a:cubicBezTo>
                <a:cubicBezTo>
                  <a:pt x="386943" y="2218308"/>
                  <a:pt x="404802" y="2223220"/>
                  <a:pt x="430589" y="2223220"/>
                </a:cubicBezTo>
                <a:cubicBezTo>
                  <a:pt x="445277" y="2223220"/>
                  <a:pt x="457446" y="2221122"/>
                  <a:pt x="467100" y="2216927"/>
                </a:cubicBezTo>
                <a:cubicBezTo>
                  <a:pt x="476753" y="2212732"/>
                  <a:pt x="484269" y="2206576"/>
                  <a:pt x="489648" y="2198458"/>
                </a:cubicBezTo>
                <a:cubicBezTo>
                  <a:pt x="495025" y="2190341"/>
                  <a:pt x="497715" y="2181473"/>
                  <a:pt x="497715" y="2171855"/>
                </a:cubicBezTo>
                <a:cubicBezTo>
                  <a:pt x="497715" y="2163670"/>
                  <a:pt x="495697" y="2156269"/>
                  <a:pt x="491664" y="2149652"/>
                </a:cubicBezTo>
                <a:cubicBezTo>
                  <a:pt x="487631" y="2143036"/>
                  <a:pt x="481184" y="2137493"/>
                  <a:pt x="472323" y="2133025"/>
                </a:cubicBezTo>
                <a:cubicBezTo>
                  <a:pt x="463463" y="2128557"/>
                  <a:pt x="448794" y="2124140"/>
                  <a:pt x="428315" y="2119775"/>
                </a:cubicBezTo>
                <a:cubicBezTo>
                  <a:pt x="420040" y="2118070"/>
                  <a:pt x="414800" y="2116228"/>
                  <a:pt x="412593" y="2114250"/>
                </a:cubicBezTo>
                <a:cubicBezTo>
                  <a:pt x="410318" y="2112340"/>
                  <a:pt x="409180" y="2110191"/>
                  <a:pt x="409180" y="2107803"/>
                </a:cubicBezTo>
                <a:cubicBezTo>
                  <a:pt x="409180" y="2104529"/>
                  <a:pt x="410559" y="2101750"/>
                  <a:pt x="413317" y="2099464"/>
                </a:cubicBezTo>
                <a:cubicBezTo>
                  <a:pt x="416076" y="2097179"/>
                  <a:pt x="420178" y="2096037"/>
                  <a:pt x="425625" y="2096037"/>
                </a:cubicBezTo>
                <a:cubicBezTo>
                  <a:pt x="432245" y="2096037"/>
                  <a:pt x="437434" y="2097571"/>
                  <a:pt x="441191" y="2100641"/>
                </a:cubicBezTo>
                <a:cubicBezTo>
                  <a:pt x="444949" y="2103711"/>
                  <a:pt x="447414" y="2108622"/>
                  <a:pt x="448586" y="2115375"/>
                </a:cubicBezTo>
                <a:lnTo>
                  <a:pt x="492750" y="2112817"/>
                </a:lnTo>
                <a:cubicBezTo>
                  <a:pt x="490819" y="2097265"/>
                  <a:pt x="484769" y="2085924"/>
                  <a:pt x="474598" y="2078796"/>
                </a:cubicBezTo>
                <a:cubicBezTo>
                  <a:pt x="464428" y="2071668"/>
                  <a:pt x="449655" y="2068104"/>
                  <a:pt x="430279" y="2068104"/>
                </a:cubicBezTo>
                <a:close/>
                <a:moveTo>
                  <a:pt x="10709340" y="2063833"/>
                </a:moveTo>
                <a:lnTo>
                  <a:pt x="10709340" y="2213834"/>
                </a:lnTo>
                <a:lnTo>
                  <a:pt x="10753401" y="2213834"/>
                </a:lnTo>
                <a:lnTo>
                  <a:pt x="10753401" y="2131473"/>
                </a:lnTo>
                <a:lnTo>
                  <a:pt x="10810183" y="2213834"/>
                </a:lnTo>
                <a:lnTo>
                  <a:pt x="10854348" y="2213834"/>
                </a:lnTo>
                <a:lnTo>
                  <a:pt x="10854348" y="2063833"/>
                </a:lnTo>
                <a:lnTo>
                  <a:pt x="10810183" y="2063833"/>
                </a:lnTo>
                <a:lnTo>
                  <a:pt x="10810183" y="2146821"/>
                </a:lnTo>
                <a:lnTo>
                  <a:pt x="10753091" y="2063833"/>
                </a:lnTo>
                <a:close/>
                <a:moveTo>
                  <a:pt x="12125394" y="2056521"/>
                </a:moveTo>
                <a:cubicBezTo>
                  <a:pt x="12132220" y="2056521"/>
                  <a:pt x="12137340" y="2059950"/>
                  <a:pt x="12140752" y="2066804"/>
                </a:cubicBezTo>
                <a:cubicBezTo>
                  <a:pt x="12144166" y="2073660"/>
                  <a:pt x="12145872" y="2087046"/>
                  <a:pt x="12145872" y="2106964"/>
                </a:cubicBezTo>
                <a:cubicBezTo>
                  <a:pt x="12145872" y="2120540"/>
                  <a:pt x="12145131" y="2130533"/>
                  <a:pt x="12143648" y="2136945"/>
                </a:cubicBezTo>
                <a:cubicBezTo>
                  <a:pt x="12142167" y="2143357"/>
                  <a:pt x="12139856" y="2148046"/>
                  <a:pt x="12136719" y="2151014"/>
                </a:cubicBezTo>
                <a:cubicBezTo>
                  <a:pt x="12133581" y="2153981"/>
                  <a:pt x="12129876" y="2155464"/>
                  <a:pt x="12125600" y="2155464"/>
                </a:cubicBezTo>
                <a:cubicBezTo>
                  <a:pt x="12119118" y="2155464"/>
                  <a:pt x="12114171" y="2151968"/>
                  <a:pt x="12110759" y="2144977"/>
                </a:cubicBezTo>
                <a:cubicBezTo>
                  <a:pt x="12107345" y="2137985"/>
                  <a:pt x="12105639" y="2124939"/>
                  <a:pt x="12105639" y="2105839"/>
                </a:cubicBezTo>
                <a:cubicBezTo>
                  <a:pt x="12105639" y="2086944"/>
                  <a:pt x="12107190" y="2074001"/>
                  <a:pt x="12110293" y="2067009"/>
                </a:cubicBezTo>
                <a:cubicBezTo>
                  <a:pt x="12113396" y="2060017"/>
                  <a:pt x="12118429" y="2056521"/>
                  <a:pt x="12125394" y="2056521"/>
                </a:cubicBezTo>
                <a:close/>
                <a:moveTo>
                  <a:pt x="6942614" y="2031496"/>
                </a:moveTo>
                <a:lnTo>
                  <a:pt x="6990159" y="2103325"/>
                </a:lnTo>
                <a:lnTo>
                  <a:pt x="6937856" y="2181497"/>
                </a:lnTo>
                <a:lnTo>
                  <a:pt x="6990191" y="2181497"/>
                </a:lnTo>
                <a:lnTo>
                  <a:pt x="7020133" y="2133304"/>
                </a:lnTo>
                <a:lnTo>
                  <a:pt x="7050076" y="2181497"/>
                </a:lnTo>
                <a:lnTo>
                  <a:pt x="7102721" y="2181497"/>
                </a:lnTo>
                <a:lnTo>
                  <a:pt x="7051079" y="2104143"/>
                </a:lnTo>
                <a:lnTo>
                  <a:pt x="7098273" y="2031496"/>
                </a:lnTo>
                <a:lnTo>
                  <a:pt x="7047180" y="2031496"/>
                </a:lnTo>
                <a:lnTo>
                  <a:pt x="7021064" y="2077642"/>
                </a:lnTo>
                <a:lnTo>
                  <a:pt x="6994224" y="2031496"/>
                </a:lnTo>
                <a:close/>
                <a:moveTo>
                  <a:pt x="12126841" y="2028793"/>
                </a:moveTo>
                <a:cubicBezTo>
                  <a:pt x="12105604" y="2028793"/>
                  <a:pt x="12089797" y="2034489"/>
                  <a:pt x="12079420" y="2045880"/>
                </a:cubicBezTo>
                <a:cubicBezTo>
                  <a:pt x="12069042" y="2057272"/>
                  <a:pt x="12063854" y="2077224"/>
                  <a:pt x="12063854" y="2105737"/>
                </a:cubicBezTo>
                <a:cubicBezTo>
                  <a:pt x="12063854" y="2117333"/>
                  <a:pt x="12064871" y="2127923"/>
                  <a:pt x="12066904" y="2137508"/>
                </a:cubicBezTo>
                <a:cubicBezTo>
                  <a:pt x="12068939" y="2147091"/>
                  <a:pt x="12071783" y="2154646"/>
                  <a:pt x="12075438" y="2160171"/>
                </a:cubicBezTo>
                <a:cubicBezTo>
                  <a:pt x="12080471" y="2167947"/>
                  <a:pt x="12086918" y="2173848"/>
                  <a:pt x="12094778" y="2177872"/>
                </a:cubicBezTo>
                <a:cubicBezTo>
                  <a:pt x="12102640" y="2181897"/>
                  <a:pt x="12112947" y="2183909"/>
                  <a:pt x="12125704" y="2183909"/>
                </a:cubicBezTo>
                <a:cubicBezTo>
                  <a:pt x="12148458" y="2183909"/>
                  <a:pt x="12164490" y="2177599"/>
                  <a:pt x="12173798" y="2164980"/>
                </a:cubicBezTo>
                <a:cubicBezTo>
                  <a:pt x="12183107" y="2152360"/>
                  <a:pt x="12187761" y="2132443"/>
                  <a:pt x="12187761" y="2105225"/>
                </a:cubicBezTo>
                <a:cubicBezTo>
                  <a:pt x="12187761" y="2093083"/>
                  <a:pt x="12186347" y="2081419"/>
                  <a:pt x="12183520" y="2070232"/>
                </a:cubicBezTo>
                <a:cubicBezTo>
                  <a:pt x="12182073" y="2064366"/>
                  <a:pt x="12180159" y="2059233"/>
                  <a:pt x="12177780" y="2054833"/>
                </a:cubicBezTo>
                <a:cubicBezTo>
                  <a:pt x="12175401" y="2050433"/>
                  <a:pt x="12172143" y="2046238"/>
                  <a:pt x="12168006" y="2042248"/>
                </a:cubicBezTo>
                <a:cubicBezTo>
                  <a:pt x="12163869" y="2038257"/>
                  <a:pt x="12158525" y="2035017"/>
                  <a:pt x="12151975" y="2032528"/>
                </a:cubicBezTo>
                <a:cubicBezTo>
                  <a:pt x="12145424" y="2030038"/>
                  <a:pt x="12137047" y="2028793"/>
                  <a:pt x="12126841" y="2028793"/>
                </a:cubicBezTo>
                <a:close/>
                <a:moveTo>
                  <a:pt x="416006" y="1853298"/>
                </a:moveTo>
                <a:lnTo>
                  <a:pt x="436589" y="1853298"/>
                </a:lnTo>
                <a:cubicBezTo>
                  <a:pt x="445138" y="1853298"/>
                  <a:pt x="450966" y="1854594"/>
                  <a:pt x="454068" y="1857186"/>
                </a:cubicBezTo>
                <a:cubicBezTo>
                  <a:pt x="457171" y="1859778"/>
                  <a:pt x="458722" y="1863496"/>
                  <a:pt x="458722" y="1868339"/>
                </a:cubicBezTo>
                <a:cubicBezTo>
                  <a:pt x="458722" y="1871613"/>
                  <a:pt x="457739" y="1874512"/>
                  <a:pt x="455774" y="1877036"/>
                </a:cubicBezTo>
                <a:cubicBezTo>
                  <a:pt x="453809" y="1879560"/>
                  <a:pt x="451275" y="1881128"/>
                  <a:pt x="448173" y="1881743"/>
                </a:cubicBezTo>
                <a:cubicBezTo>
                  <a:pt x="442036" y="1883107"/>
                  <a:pt x="437899" y="1883789"/>
                  <a:pt x="435762" y="1883789"/>
                </a:cubicBezTo>
                <a:lnTo>
                  <a:pt x="416006" y="1883789"/>
                </a:lnTo>
                <a:close/>
                <a:moveTo>
                  <a:pt x="368946" y="1823011"/>
                </a:moveTo>
                <a:lnTo>
                  <a:pt x="368946" y="1973011"/>
                </a:lnTo>
                <a:lnTo>
                  <a:pt x="416006" y="1973011"/>
                </a:lnTo>
                <a:lnTo>
                  <a:pt x="416006" y="1912132"/>
                </a:lnTo>
                <a:lnTo>
                  <a:pt x="420143" y="1912132"/>
                </a:lnTo>
                <a:cubicBezTo>
                  <a:pt x="424419" y="1912132"/>
                  <a:pt x="428245" y="1913291"/>
                  <a:pt x="431624" y="1915610"/>
                </a:cubicBezTo>
                <a:cubicBezTo>
                  <a:pt x="434106" y="1917384"/>
                  <a:pt x="436933" y="1921238"/>
                  <a:pt x="440105" y="1927173"/>
                </a:cubicBezTo>
                <a:lnTo>
                  <a:pt x="465150" y="1973011"/>
                </a:lnTo>
                <a:lnTo>
                  <a:pt x="518091" y="1973011"/>
                </a:lnTo>
                <a:lnTo>
                  <a:pt x="495400" y="1929547"/>
                </a:lnTo>
                <a:cubicBezTo>
                  <a:pt x="494299" y="1927362"/>
                  <a:pt x="492111" y="1924255"/>
                  <a:pt x="488838" y="1920227"/>
                </a:cubicBezTo>
                <a:cubicBezTo>
                  <a:pt x="485565" y="1916199"/>
                  <a:pt x="483067" y="1913570"/>
                  <a:pt x="481343" y="1912341"/>
                </a:cubicBezTo>
                <a:cubicBezTo>
                  <a:pt x="478794" y="1910498"/>
                  <a:pt x="474729" y="1908655"/>
                  <a:pt x="469148" y="1906811"/>
                </a:cubicBezTo>
                <a:cubicBezTo>
                  <a:pt x="476115" y="1905242"/>
                  <a:pt x="481601" y="1903264"/>
                  <a:pt x="485602" y="1900877"/>
                </a:cubicBezTo>
                <a:cubicBezTo>
                  <a:pt x="491881" y="1897125"/>
                  <a:pt x="496813" y="1892231"/>
                  <a:pt x="500401" y="1886193"/>
                </a:cubicBezTo>
                <a:cubicBezTo>
                  <a:pt x="503988" y="1880157"/>
                  <a:pt x="505783" y="1872977"/>
                  <a:pt x="505783" y="1864655"/>
                </a:cubicBezTo>
                <a:cubicBezTo>
                  <a:pt x="505783" y="1855106"/>
                  <a:pt x="503438" y="1847005"/>
                  <a:pt x="498749" y="1840355"/>
                </a:cubicBezTo>
                <a:cubicBezTo>
                  <a:pt x="494061" y="1833704"/>
                  <a:pt x="487889" y="1829151"/>
                  <a:pt x="480236" y="1826694"/>
                </a:cubicBezTo>
                <a:cubicBezTo>
                  <a:pt x="472582" y="1824239"/>
                  <a:pt x="461515" y="1823011"/>
                  <a:pt x="447035" y="1823011"/>
                </a:cubicBezTo>
                <a:close/>
                <a:moveTo>
                  <a:pt x="3497673" y="1820369"/>
                </a:moveTo>
                <a:cubicBezTo>
                  <a:pt x="3504500" y="1820369"/>
                  <a:pt x="3509619" y="1823797"/>
                  <a:pt x="3513033" y="1830652"/>
                </a:cubicBezTo>
                <a:cubicBezTo>
                  <a:pt x="3516445" y="1837508"/>
                  <a:pt x="3518151" y="1850895"/>
                  <a:pt x="3518151" y="1870813"/>
                </a:cubicBezTo>
                <a:cubicBezTo>
                  <a:pt x="3518151" y="1884387"/>
                  <a:pt x="3517411" y="1894381"/>
                  <a:pt x="3515929" y="1900793"/>
                </a:cubicBezTo>
                <a:cubicBezTo>
                  <a:pt x="3514446" y="1907205"/>
                  <a:pt x="3512136" y="1911894"/>
                  <a:pt x="3508998" y="1914861"/>
                </a:cubicBezTo>
                <a:cubicBezTo>
                  <a:pt x="3505862" y="1917829"/>
                  <a:pt x="3502155" y="1919312"/>
                  <a:pt x="3497880" y="1919312"/>
                </a:cubicBezTo>
                <a:cubicBezTo>
                  <a:pt x="3491398" y="1919312"/>
                  <a:pt x="3486451" y="1915816"/>
                  <a:pt x="3483038" y="1908824"/>
                </a:cubicBezTo>
                <a:cubicBezTo>
                  <a:pt x="3479625" y="1901833"/>
                  <a:pt x="3477919" y="1888787"/>
                  <a:pt x="3477919" y="1869687"/>
                </a:cubicBezTo>
                <a:cubicBezTo>
                  <a:pt x="3477919" y="1850792"/>
                  <a:pt x="3479470" y="1837849"/>
                  <a:pt x="3482573" y="1830857"/>
                </a:cubicBezTo>
                <a:cubicBezTo>
                  <a:pt x="3485675" y="1823866"/>
                  <a:pt x="3490709" y="1820369"/>
                  <a:pt x="3497673" y="1820369"/>
                </a:cubicBezTo>
                <a:close/>
                <a:moveTo>
                  <a:pt x="10708513" y="1816184"/>
                </a:moveTo>
                <a:lnTo>
                  <a:pt x="10708513" y="1966184"/>
                </a:lnTo>
                <a:lnTo>
                  <a:pt x="10746885" y="1966184"/>
                </a:lnTo>
                <a:lnTo>
                  <a:pt x="10746885" y="1851791"/>
                </a:lnTo>
                <a:lnTo>
                  <a:pt x="10776396" y="1966184"/>
                </a:lnTo>
                <a:lnTo>
                  <a:pt x="10811128" y="1966184"/>
                </a:lnTo>
                <a:lnTo>
                  <a:pt x="10840694" y="1851791"/>
                </a:lnTo>
                <a:lnTo>
                  <a:pt x="10840694" y="1966184"/>
                </a:lnTo>
                <a:lnTo>
                  <a:pt x="10879067" y="1966184"/>
                </a:lnTo>
                <a:lnTo>
                  <a:pt x="10879067" y="1816184"/>
                </a:lnTo>
                <a:lnTo>
                  <a:pt x="10817486" y="1816184"/>
                </a:lnTo>
                <a:lnTo>
                  <a:pt x="10793893" y="1907452"/>
                </a:lnTo>
                <a:lnTo>
                  <a:pt x="10770130" y="1816184"/>
                </a:lnTo>
                <a:close/>
                <a:moveTo>
                  <a:pt x="12121980" y="1807132"/>
                </a:moveTo>
                <a:cubicBezTo>
                  <a:pt x="12127911" y="1807132"/>
                  <a:pt x="12132944" y="1809434"/>
                  <a:pt x="12137081" y="1814039"/>
                </a:cubicBezTo>
                <a:cubicBezTo>
                  <a:pt x="12141218" y="1818643"/>
                  <a:pt x="12143287" y="1825004"/>
                  <a:pt x="12143287" y="1833121"/>
                </a:cubicBezTo>
                <a:cubicBezTo>
                  <a:pt x="12143287" y="1841102"/>
                  <a:pt x="12141321" y="1847241"/>
                  <a:pt x="12137391" y="1851538"/>
                </a:cubicBezTo>
                <a:cubicBezTo>
                  <a:pt x="12133461" y="1855836"/>
                  <a:pt x="12128531" y="1857985"/>
                  <a:pt x="12122601" y="1857985"/>
                </a:cubicBezTo>
                <a:cubicBezTo>
                  <a:pt x="12116878" y="1857985"/>
                  <a:pt x="12112103" y="1855768"/>
                  <a:pt x="12108276" y="1851334"/>
                </a:cubicBezTo>
                <a:cubicBezTo>
                  <a:pt x="12104449" y="1846900"/>
                  <a:pt x="12102535" y="1840488"/>
                  <a:pt x="12102535" y="1832098"/>
                </a:cubicBezTo>
                <a:cubicBezTo>
                  <a:pt x="12102535" y="1823777"/>
                  <a:pt x="12104380" y="1817534"/>
                  <a:pt x="12108069" y="1813373"/>
                </a:cubicBezTo>
                <a:cubicBezTo>
                  <a:pt x="12111758" y="1809212"/>
                  <a:pt x="12116395" y="1807132"/>
                  <a:pt x="12121980" y="1807132"/>
                </a:cubicBezTo>
                <a:close/>
                <a:moveTo>
                  <a:pt x="3499121" y="1792641"/>
                </a:moveTo>
                <a:cubicBezTo>
                  <a:pt x="3477884" y="1792641"/>
                  <a:pt x="3462077" y="1798337"/>
                  <a:pt x="3451700" y="1809728"/>
                </a:cubicBezTo>
                <a:cubicBezTo>
                  <a:pt x="3441321" y="1821120"/>
                  <a:pt x="3436133" y="1841072"/>
                  <a:pt x="3436133" y="1869585"/>
                </a:cubicBezTo>
                <a:cubicBezTo>
                  <a:pt x="3436133" y="1881182"/>
                  <a:pt x="3437151" y="1891772"/>
                  <a:pt x="3439185" y="1901355"/>
                </a:cubicBezTo>
                <a:cubicBezTo>
                  <a:pt x="3441218" y="1910940"/>
                  <a:pt x="3444063" y="1918494"/>
                  <a:pt x="3447717" y="1924019"/>
                </a:cubicBezTo>
                <a:cubicBezTo>
                  <a:pt x="3452751" y="1931795"/>
                  <a:pt x="3459197" y="1937696"/>
                  <a:pt x="3467059" y="1941720"/>
                </a:cubicBezTo>
                <a:cubicBezTo>
                  <a:pt x="3474919" y="1945745"/>
                  <a:pt x="3485227" y="1947757"/>
                  <a:pt x="3497983" y="1947757"/>
                </a:cubicBezTo>
                <a:cubicBezTo>
                  <a:pt x="3520737" y="1947757"/>
                  <a:pt x="3536769" y="1941448"/>
                  <a:pt x="3546078" y="1928828"/>
                </a:cubicBezTo>
                <a:cubicBezTo>
                  <a:pt x="3555386" y="1916209"/>
                  <a:pt x="3560041" y="1896290"/>
                  <a:pt x="3560041" y="1869073"/>
                </a:cubicBezTo>
                <a:cubicBezTo>
                  <a:pt x="3560041" y="1856931"/>
                  <a:pt x="3558627" y="1845267"/>
                  <a:pt x="3555800" y="1834080"/>
                </a:cubicBezTo>
                <a:cubicBezTo>
                  <a:pt x="3554353" y="1828214"/>
                  <a:pt x="3552438" y="1823081"/>
                  <a:pt x="3550060" y="1818681"/>
                </a:cubicBezTo>
                <a:cubicBezTo>
                  <a:pt x="3547680" y="1814282"/>
                  <a:pt x="3544423" y="1810086"/>
                  <a:pt x="3540286" y="1806096"/>
                </a:cubicBezTo>
                <a:cubicBezTo>
                  <a:pt x="3536148" y="1802105"/>
                  <a:pt x="3530805" y="1798866"/>
                  <a:pt x="3524254" y="1796376"/>
                </a:cubicBezTo>
                <a:cubicBezTo>
                  <a:pt x="3517704" y="1793886"/>
                  <a:pt x="3509326" y="1792641"/>
                  <a:pt x="3499121" y="1792641"/>
                </a:cubicBezTo>
                <a:close/>
                <a:moveTo>
                  <a:pt x="6937338" y="1783846"/>
                </a:moveTo>
                <a:lnTo>
                  <a:pt x="6971073" y="1933846"/>
                </a:lnTo>
                <a:lnTo>
                  <a:pt x="7017018" y="1933846"/>
                </a:lnTo>
                <a:lnTo>
                  <a:pt x="7043508" y="1839406"/>
                </a:lnTo>
                <a:lnTo>
                  <a:pt x="7070102" y="1933846"/>
                </a:lnTo>
                <a:lnTo>
                  <a:pt x="7116047" y="1933846"/>
                </a:lnTo>
                <a:lnTo>
                  <a:pt x="7149470" y="1783846"/>
                </a:lnTo>
                <a:lnTo>
                  <a:pt x="7105200" y="1783846"/>
                </a:lnTo>
                <a:lnTo>
                  <a:pt x="7089160" y="1867708"/>
                </a:lnTo>
                <a:lnTo>
                  <a:pt x="7065653" y="1783846"/>
                </a:lnTo>
                <a:lnTo>
                  <a:pt x="7021312" y="1783846"/>
                </a:lnTo>
                <a:lnTo>
                  <a:pt x="6997862" y="1867820"/>
                </a:lnTo>
                <a:lnTo>
                  <a:pt x="6981840" y="1783846"/>
                </a:lnTo>
                <a:close/>
                <a:moveTo>
                  <a:pt x="12120739" y="1781143"/>
                </a:moveTo>
                <a:cubicBezTo>
                  <a:pt x="12108121" y="1781143"/>
                  <a:pt x="12097640" y="1783241"/>
                  <a:pt x="12089296" y="1787436"/>
                </a:cubicBezTo>
                <a:cubicBezTo>
                  <a:pt x="12080954" y="1791631"/>
                  <a:pt x="12074403" y="1797821"/>
                  <a:pt x="12069646" y="1806006"/>
                </a:cubicBezTo>
                <a:cubicBezTo>
                  <a:pt x="12064888" y="1814192"/>
                  <a:pt x="12062509" y="1823265"/>
                  <a:pt x="12062509" y="1833224"/>
                </a:cubicBezTo>
                <a:cubicBezTo>
                  <a:pt x="12062509" y="1847821"/>
                  <a:pt x="12067180" y="1859895"/>
                  <a:pt x="12076524" y="1869444"/>
                </a:cubicBezTo>
                <a:cubicBezTo>
                  <a:pt x="12085867" y="1878995"/>
                  <a:pt x="12097330" y="1883769"/>
                  <a:pt x="12110913" y="1883769"/>
                </a:cubicBezTo>
                <a:cubicBezTo>
                  <a:pt x="12117878" y="1883769"/>
                  <a:pt x="12124015" y="1882575"/>
                  <a:pt x="12129324" y="1880188"/>
                </a:cubicBezTo>
                <a:cubicBezTo>
                  <a:pt x="12134633" y="1877801"/>
                  <a:pt x="12139804" y="1874049"/>
                  <a:pt x="12144838" y="1868933"/>
                </a:cubicBezTo>
                <a:cubicBezTo>
                  <a:pt x="12143459" y="1885031"/>
                  <a:pt x="12141390" y="1895570"/>
                  <a:pt x="12138633" y="1900549"/>
                </a:cubicBezTo>
                <a:cubicBezTo>
                  <a:pt x="12134840" y="1907303"/>
                  <a:pt x="12129565" y="1910679"/>
                  <a:pt x="12122808" y="1910679"/>
                </a:cubicBezTo>
                <a:cubicBezTo>
                  <a:pt x="12119015" y="1910679"/>
                  <a:pt x="12115809" y="1909486"/>
                  <a:pt x="12113189" y="1907098"/>
                </a:cubicBezTo>
                <a:cubicBezTo>
                  <a:pt x="12110569" y="1904711"/>
                  <a:pt x="12108707" y="1900618"/>
                  <a:pt x="12107604" y="1894820"/>
                </a:cubicBezTo>
                <a:lnTo>
                  <a:pt x="12065716" y="1900038"/>
                </a:lnTo>
                <a:cubicBezTo>
                  <a:pt x="12068197" y="1908019"/>
                  <a:pt x="12071748" y="1914670"/>
                  <a:pt x="12076368" y="1919990"/>
                </a:cubicBezTo>
                <a:cubicBezTo>
                  <a:pt x="12080988" y="1925311"/>
                  <a:pt x="12086781" y="1929352"/>
                  <a:pt x="12093744" y="1932115"/>
                </a:cubicBezTo>
                <a:cubicBezTo>
                  <a:pt x="12100709" y="1934878"/>
                  <a:pt x="12110224" y="1936259"/>
                  <a:pt x="12122290" y="1936259"/>
                </a:cubicBezTo>
                <a:cubicBezTo>
                  <a:pt x="12142700" y="1936259"/>
                  <a:pt x="12158663" y="1929966"/>
                  <a:pt x="12170178" y="1917381"/>
                </a:cubicBezTo>
                <a:cubicBezTo>
                  <a:pt x="12181693" y="1904796"/>
                  <a:pt x="12187450" y="1884963"/>
                  <a:pt x="12187450" y="1857883"/>
                </a:cubicBezTo>
                <a:cubicBezTo>
                  <a:pt x="12187450" y="1839465"/>
                  <a:pt x="12184710" y="1824646"/>
                  <a:pt x="12179228" y="1813425"/>
                </a:cubicBezTo>
                <a:cubicBezTo>
                  <a:pt x="12173746" y="1802204"/>
                  <a:pt x="12166420" y="1794018"/>
                  <a:pt x="12157249" y="1788868"/>
                </a:cubicBezTo>
                <a:cubicBezTo>
                  <a:pt x="12148079" y="1783718"/>
                  <a:pt x="12135908" y="1781143"/>
                  <a:pt x="12120739" y="1781143"/>
                </a:cubicBezTo>
                <a:close/>
                <a:moveTo>
                  <a:pt x="12125394" y="1617804"/>
                </a:moveTo>
                <a:cubicBezTo>
                  <a:pt x="12130703" y="1617804"/>
                  <a:pt x="12135375" y="1619919"/>
                  <a:pt x="12139408" y="1624148"/>
                </a:cubicBezTo>
                <a:cubicBezTo>
                  <a:pt x="12143442" y="1628377"/>
                  <a:pt x="12145459" y="1633800"/>
                  <a:pt x="12145459" y="1640416"/>
                </a:cubicBezTo>
                <a:cubicBezTo>
                  <a:pt x="12145459" y="1646965"/>
                  <a:pt x="12143459" y="1652371"/>
                  <a:pt x="12139459" y="1656634"/>
                </a:cubicBezTo>
                <a:cubicBezTo>
                  <a:pt x="12135461" y="1660898"/>
                  <a:pt x="12130944" y="1663030"/>
                  <a:pt x="12125910" y="1663030"/>
                </a:cubicBezTo>
                <a:cubicBezTo>
                  <a:pt x="12120670" y="1663030"/>
                  <a:pt x="12116016" y="1660932"/>
                  <a:pt x="12111947" y="1656737"/>
                </a:cubicBezTo>
                <a:cubicBezTo>
                  <a:pt x="12107880" y="1652542"/>
                  <a:pt x="12105845" y="1647136"/>
                  <a:pt x="12105845" y="1640519"/>
                </a:cubicBezTo>
                <a:cubicBezTo>
                  <a:pt x="12105845" y="1633561"/>
                  <a:pt x="12107794" y="1628036"/>
                  <a:pt x="12111690" y="1623943"/>
                </a:cubicBezTo>
                <a:cubicBezTo>
                  <a:pt x="12115585" y="1619851"/>
                  <a:pt x="12120153" y="1617804"/>
                  <a:pt x="12125394" y="1617804"/>
                </a:cubicBezTo>
                <a:close/>
                <a:moveTo>
                  <a:pt x="440622" y="1607899"/>
                </a:moveTo>
                <a:cubicBezTo>
                  <a:pt x="450620" y="1607899"/>
                  <a:pt x="458464" y="1611139"/>
                  <a:pt x="464152" y="1617619"/>
                </a:cubicBezTo>
                <a:cubicBezTo>
                  <a:pt x="469841" y="1624100"/>
                  <a:pt x="472686" y="1634911"/>
                  <a:pt x="472686" y="1650054"/>
                </a:cubicBezTo>
                <a:cubicBezTo>
                  <a:pt x="472686" y="1663220"/>
                  <a:pt x="470824" y="1673111"/>
                  <a:pt x="467100" y="1679727"/>
                </a:cubicBezTo>
                <a:cubicBezTo>
                  <a:pt x="465239" y="1678568"/>
                  <a:pt x="463514" y="1677442"/>
                  <a:pt x="461928" y="1676351"/>
                </a:cubicBezTo>
                <a:cubicBezTo>
                  <a:pt x="455240" y="1671712"/>
                  <a:pt x="450741" y="1668847"/>
                  <a:pt x="448431" y="1667756"/>
                </a:cubicBezTo>
                <a:cubicBezTo>
                  <a:pt x="446121" y="1666665"/>
                  <a:pt x="442897" y="1665744"/>
                  <a:pt x="438761" y="1664993"/>
                </a:cubicBezTo>
                <a:lnTo>
                  <a:pt x="431417" y="1681671"/>
                </a:lnTo>
                <a:cubicBezTo>
                  <a:pt x="439898" y="1685014"/>
                  <a:pt x="446104" y="1688561"/>
                  <a:pt x="450035" y="1692312"/>
                </a:cubicBezTo>
                <a:cubicBezTo>
                  <a:pt x="447207" y="1692926"/>
                  <a:pt x="444208" y="1693233"/>
                  <a:pt x="441036" y="1693233"/>
                </a:cubicBezTo>
                <a:cubicBezTo>
                  <a:pt x="431176" y="1693233"/>
                  <a:pt x="423418" y="1689925"/>
                  <a:pt x="417765" y="1683308"/>
                </a:cubicBezTo>
                <a:cubicBezTo>
                  <a:pt x="412110" y="1676692"/>
                  <a:pt x="409284" y="1665198"/>
                  <a:pt x="409284" y="1648827"/>
                </a:cubicBezTo>
                <a:cubicBezTo>
                  <a:pt x="409284" y="1634775"/>
                  <a:pt x="412180" y="1624441"/>
                  <a:pt x="417972" y="1617824"/>
                </a:cubicBezTo>
                <a:cubicBezTo>
                  <a:pt x="423763" y="1611207"/>
                  <a:pt x="431314" y="1607899"/>
                  <a:pt x="440622" y="1607899"/>
                </a:cubicBezTo>
                <a:close/>
                <a:moveTo>
                  <a:pt x="440726" y="1572803"/>
                </a:moveTo>
                <a:cubicBezTo>
                  <a:pt x="416040" y="1572803"/>
                  <a:pt x="396820" y="1579642"/>
                  <a:pt x="383065" y="1593318"/>
                </a:cubicBezTo>
                <a:cubicBezTo>
                  <a:pt x="369308" y="1606995"/>
                  <a:pt x="362430" y="1626180"/>
                  <a:pt x="362430" y="1650873"/>
                </a:cubicBezTo>
                <a:cubicBezTo>
                  <a:pt x="362430" y="1676317"/>
                  <a:pt x="370290" y="1696064"/>
                  <a:pt x="386012" y="1710116"/>
                </a:cubicBezTo>
                <a:cubicBezTo>
                  <a:pt x="399320" y="1721985"/>
                  <a:pt x="417489" y="1727919"/>
                  <a:pt x="440519" y="1727919"/>
                </a:cubicBezTo>
                <a:cubicBezTo>
                  <a:pt x="456102" y="1727919"/>
                  <a:pt x="469065" y="1725703"/>
                  <a:pt x="479408" y="1721269"/>
                </a:cubicBezTo>
                <a:cubicBezTo>
                  <a:pt x="481959" y="1723452"/>
                  <a:pt x="486441" y="1726709"/>
                  <a:pt x="492854" y="1731040"/>
                </a:cubicBezTo>
                <a:cubicBezTo>
                  <a:pt x="499266" y="1735372"/>
                  <a:pt x="505747" y="1739106"/>
                  <a:pt x="512299" y="1742244"/>
                </a:cubicBezTo>
                <a:lnTo>
                  <a:pt x="525330" y="1716255"/>
                </a:lnTo>
                <a:cubicBezTo>
                  <a:pt x="520779" y="1714277"/>
                  <a:pt x="517160" y="1712538"/>
                  <a:pt x="514470" y="1711036"/>
                </a:cubicBezTo>
                <a:cubicBezTo>
                  <a:pt x="512678" y="1710013"/>
                  <a:pt x="508851" y="1707490"/>
                  <a:pt x="502990" y="1703465"/>
                </a:cubicBezTo>
                <a:cubicBezTo>
                  <a:pt x="514022" y="1690164"/>
                  <a:pt x="519538" y="1672428"/>
                  <a:pt x="519538" y="1650259"/>
                </a:cubicBezTo>
                <a:cubicBezTo>
                  <a:pt x="519538" y="1625362"/>
                  <a:pt x="512695" y="1606228"/>
                  <a:pt x="499008" y="1592858"/>
                </a:cubicBezTo>
                <a:cubicBezTo>
                  <a:pt x="485320" y="1579488"/>
                  <a:pt x="465894" y="1572803"/>
                  <a:pt x="440726" y="1572803"/>
                </a:cubicBezTo>
                <a:close/>
                <a:moveTo>
                  <a:pt x="3494260" y="1570980"/>
                </a:moveTo>
                <a:cubicBezTo>
                  <a:pt x="3500190" y="1570980"/>
                  <a:pt x="3505224" y="1573282"/>
                  <a:pt x="3509360" y="1577887"/>
                </a:cubicBezTo>
                <a:cubicBezTo>
                  <a:pt x="3513498" y="1582491"/>
                  <a:pt x="3515567" y="1588852"/>
                  <a:pt x="3515567" y="1596969"/>
                </a:cubicBezTo>
                <a:cubicBezTo>
                  <a:pt x="3515567" y="1604950"/>
                  <a:pt x="3513601" y="1611089"/>
                  <a:pt x="3509672" y="1615387"/>
                </a:cubicBezTo>
                <a:cubicBezTo>
                  <a:pt x="3505741" y="1619684"/>
                  <a:pt x="3500810" y="1621833"/>
                  <a:pt x="3494881" y="1621833"/>
                </a:cubicBezTo>
                <a:cubicBezTo>
                  <a:pt x="3489158" y="1621833"/>
                  <a:pt x="3484383" y="1619616"/>
                  <a:pt x="3480555" y="1615182"/>
                </a:cubicBezTo>
                <a:cubicBezTo>
                  <a:pt x="3476729" y="1610748"/>
                  <a:pt x="3474816" y="1604336"/>
                  <a:pt x="3474816" y="1595946"/>
                </a:cubicBezTo>
                <a:cubicBezTo>
                  <a:pt x="3474816" y="1587624"/>
                  <a:pt x="3476660" y="1581383"/>
                  <a:pt x="3480349" y="1577221"/>
                </a:cubicBezTo>
                <a:cubicBezTo>
                  <a:pt x="3484038" y="1573061"/>
                  <a:pt x="3488675" y="1570980"/>
                  <a:pt x="3494260" y="1570980"/>
                </a:cubicBezTo>
                <a:close/>
                <a:moveTo>
                  <a:pt x="10709030" y="1568534"/>
                </a:moveTo>
                <a:lnTo>
                  <a:pt x="10709030" y="1718533"/>
                </a:lnTo>
                <a:lnTo>
                  <a:pt x="10829007" y="1718533"/>
                </a:lnTo>
                <a:lnTo>
                  <a:pt x="10829007" y="1681596"/>
                </a:lnTo>
                <a:lnTo>
                  <a:pt x="10755884" y="1681596"/>
                </a:lnTo>
                <a:lnTo>
                  <a:pt x="10755884" y="1568534"/>
                </a:lnTo>
                <a:close/>
                <a:moveTo>
                  <a:pt x="12125394" y="1558868"/>
                </a:moveTo>
                <a:cubicBezTo>
                  <a:pt x="12130427" y="1558868"/>
                  <a:pt x="12134564" y="1560488"/>
                  <a:pt x="12137805" y="1563728"/>
                </a:cubicBezTo>
                <a:cubicBezTo>
                  <a:pt x="12141046" y="1566968"/>
                  <a:pt x="12142666" y="1571181"/>
                  <a:pt x="12142666" y="1576365"/>
                </a:cubicBezTo>
                <a:cubicBezTo>
                  <a:pt x="12142666" y="1581344"/>
                  <a:pt x="12141114" y="1585403"/>
                  <a:pt x="12138012" y="1588541"/>
                </a:cubicBezTo>
                <a:cubicBezTo>
                  <a:pt x="12134909" y="1591679"/>
                  <a:pt x="12130944" y="1593248"/>
                  <a:pt x="12126117" y="1593248"/>
                </a:cubicBezTo>
                <a:cubicBezTo>
                  <a:pt x="12120670" y="1593248"/>
                  <a:pt x="12116309" y="1591662"/>
                  <a:pt x="12113034" y="1588490"/>
                </a:cubicBezTo>
                <a:cubicBezTo>
                  <a:pt x="12109759" y="1585318"/>
                  <a:pt x="12108121" y="1581140"/>
                  <a:pt x="12108121" y="1575955"/>
                </a:cubicBezTo>
                <a:cubicBezTo>
                  <a:pt x="12108121" y="1570908"/>
                  <a:pt x="12109724" y="1566798"/>
                  <a:pt x="12112930" y="1563626"/>
                </a:cubicBezTo>
                <a:cubicBezTo>
                  <a:pt x="12116136" y="1560454"/>
                  <a:pt x="12120291" y="1558868"/>
                  <a:pt x="12125394" y="1558868"/>
                </a:cubicBezTo>
                <a:close/>
                <a:moveTo>
                  <a:pt x="3493019" y="1544991"/>
                </a:moveTo>
                <a:cubicBezTo>
                  <a:pt x="3480401" y="1544991"/>
                  <a:pt x="3469920" y="1547089"/>
                  <a:pt x="3461577" y="1551284"/>
                </a:cubicBezTo>
                <a:cubicBezTo>
                  <a:pt x="3453233" y="1555479"/>
                  <a:pt x="3446683" y="1561669"/>
                  <a:pt x="3441926" y="1569855"/>
                </a:cubicBezTo>
                <a:cubicBezTo>
                  <a:pt x="3437168" y="1578040"/>
                  <a:pt x="3434789" y="1587112"/>
                  <a:pt x="3434789" y="1597071"/>
                </a:cubicBezTo>
                <a:cubicBezTo>
                  <a:pt x="3434789" y="1611669"/>
                  <a:pt x="3439460" y="1623742"/>
                  <a:pt x="3448804" y="1633293"/>
                </a:cubicBezTo>
                <a:cubicBezTo>
                  <a:pt x="3458147" y="1642843"/>
                  <a:pt x="3469610" y="1647617"/>
                  <a:pt x="3483194" y="1647617"/>
                </a:cubicBezTo>
                <a:cubicBezTo>
                  <a:pt x="3490157" y="1647617"/>
                  <a:pt x="3496294" y="1646424"/>
                  <a:pt x="3501604" y="1644036"/>
                </a:cubicBezTo>
                <a:cubicBezTo>
                  <a:pt x="3506913" y="1641648"/>
                  <a:pt x="3512084" y="1637896"/>
                  <a:pt x="3517118" y="1632780"/>
                </a:cubicBezTo>
                <a:cubicBezTo>
                  <a:pt x="3515739" y="1648879"/>
                  <a:pt x="3513670" y="1659418"/>
                  <a:pt x="3510913" y="1664398"/>
                </a:cubicBezTo>
                <a:cubicBezTo>
                  <a:pt x="3507120" y="1671151"/>
                  <a:pt x="3501845" y="1674527"/>
                  <a:pt x="3495087" y="1674527"/>
                </a:cubicBezTo>
                <a:cubicBezTo>
                  <a:pt x="3491295" y="1674527"/>
                  <a:pt x="3488089" y="1673334"/>
                  <a:pt x="3485469" y="1670946"/>
                </a:cubicBezTo>
                <a:cubicBezTo>
                  <a:pt x="3482849" y="1668558"/>
                  <a:pt x="3480987" y="1664466"/>
                  <a:pt x="3479884" y="1658667"/>
                </a:cubicBezTo>
                <a:lnTo>
                  <a:pt x="3437995" y="1663886"/>
                </a:lnTo>
                <a:cubicBezTo>
                  <a:pt x="3440477" y="1671867"/>
                  <a:pt x="3444029" y="1678517"/>
                  <a:pt x="3448648" y="1683838"/>
                </a:cubicBezTo>
                <a:cubicBezTo>
                  <a:pt x="3453269" y="1689158"/>
                  <a:pt x="3459060" y="1693200"/>
                  <a:pt x="3466024" y="1695963"/>
                </a:cubicBezTo>
                <a:cubicBezTo>
                  <a:pt x="3472988" y="1698725"/>
                  <a:pt x="3482504" y="1700107"/>
                  <a:pt x="3494571" y="1700107"/>
                </a:cubicBezTo>
                <a:cubicBezTo>
                  <a:pt x="3514980" y="1700107"/>
                  <a:pt x="3530943" y="1693814"/>
                  <a:pt x="3542458" y="1681229"/>
                </a:cubicBezTo>
                <a:cubicBezTo>
                  <a:pt x="3553973" y="1668643"/>
                  <a:pt x="3559730" y="1648811"/>
                  <a:pt x="3559730" y="1621730"/>
                </a:cubicBezTo>
                <a:cubicBezTo>
                  <a:pt x="3559730" y="1603313"/>
                  <a:pt x="3556990" y="1588494"/>
                  <a:pt x="3551507" y="1577273"/>
                </a:cubicBezTo>
                <a:cubicBezTo>
                  <a:pt x="3546026" y="1566052"/>
                  <a:pt x="3538700" y="1557866"/>
                  <a:pt x="3529530" y="1552716"/>
                </a:cubicBezTo>
                <a:cubicBezTo>
                  <a:pt x="3520358" y="1547566"/>
                  <a:pt x="3508189" y="1544991"/>
                  <a:pt x="3493019" y="1544991"/>
                </a:cubicBezTo>
                <a:close/>
                <a:moveTo>
                  <a:pt x="6938063" y="1536196"/>
                </a:moveTo>
                <a:lnTo>
                  <a:pt x="6995326" y="1686196"/>
                </a:lnTo>
                <a:lnTo>
                  <a:pt x="7046110" y="1686196"/>
                </a:lnTo>
                <a:lnTo>
                  <a:pt x="7102410" y="1536196"/>
                </a:lnTo>
                <a:lnTo>
                  <a:pt x="7054857" y="1536196"/>
                </a:lnTo>
                <a:lnTo>
                  <a:pt x="7021167" y="1644143"/>
                </a:lnTo>
                <a:lnTo>
                  <a:pt x="6987041" y="1536196"/>
                </a:lnTo>
                <a:close/>
                <a:moveTo>
                  <a:pt x="12123324" y="1533493"/>
                </a:moveTo>
                <a:cubicBezTo>
                  <a:pt x="12108017" y="1533493"/>
                  <a:pt x="12095709" y="1536563"/>
                  <a:pt x="12086400" y="1542701"/>
                </a:cubicBezTo>
                <a:cubicBezTo>
                  <a:pt x="12074473" y="1550683"/>
                  <a:pt x="12068508" y="1560949"/>
                  <a:pt x="12068508" y="1573500"/>
                </a:cubicBezTo>
                <a:cubicBezTo>
                  <a:pt x="12068508" y="1581140"/>
                  <a:pt x="12070577" y="1587893"/>
                  <a:pt x="12074713" y="1593759"/>
                </a:cubicBezTo>
                <a:cubicBezTo>
                  <a:pt x="12077748" y="1598056"/>
                  <a:pt x="12082574" y="1601945"/>
                  <a:pt x="12089193" y="1605424"/>
                </a:cubicBezTo>
                <a:cubicBezTo>
                  <a:pt x="12080574" y="1608766"/>
                  <a:pt x="12074197" y="1613490"/>
                  <a:pt x="12070059" y="1619594"/>
                </a:cubicBezTo>
                <a:cubicBezTo>
                  <a:pt x="12065922" y="1625700"/>
                  <a:pt x="12063854" y="1633152"/>
                  <a:pt x="12063854" y="1641952"/>
                </a:cubicBezTo>
                <a:cubicBezTo>
                  <a:pt x="12063854" y="1650956"/>
                  <a:pt x="12066060" y="1659107"/>
                  <a:pt x="12070473" y="1666406"/>
                </a:cubicBezTo>
                <a:cubicBezTo>
                  <a:pt x="12074886" y="1673704"/>
                  <a:pt x="12081333" y="1679230"/>
                  <a:pt x="12089814" y="1682982"/>
                </a:cubicBezTo>
                <a:cubicBezTo>
                  <a:pt x="12098295" y="1686734"/>
                  <a:pt x="12110569" y="1688609"/>
                  <a:pt x="12126635" y="1688609"/>
                </a:cubicBezTo>
                <a:cubicBezTo>
                  <a:pt x="12135185" y="1688609"/>
                  <a:pt x="12143235" y="1687773"/>
                  <a:pt x="12150785" y="1686103"/>
                </a:cubicBezTo>
                <a:cubicBezTo>
                  <a:pt x="12158336" y="1684431"/>
                  <a:pt x="12164645" y="1681822"/>
                  <a:pt x="12169713" y="1678276"/>
                </a:cubicBezTo>
                <a:cubicBezTo>
                  <a:pt x="12174780" y="1674727"/>
                  <a:pt x="12179056" y="1669697"/>
                  <a:pt x="12182538" y="1663183"/>
                </a:cubicBezTo>
                <a:cubicBezTo>
                  <a:pt x="12186020" y="1656668"/>
                  <a:pt x="12187761" y="1649659"/>
                  <a:pt x="12187761" y="1642156"/>
                </a:cubicBezTo>
                <a:cubicBezTo>
                  <a:pt x="12187761" y="1634380"/>
                  <a:pt x="12185744" y="1627286"/>
                  <a:pt x="12181711" y="1620874"/>
                </a:cubicBezTo>
                <a:cubicBezTo>
                  <a:pt x="12177676" y="1614462"/>
                  <a:pt x="12171557" y="1609312"/>
                  <a:pt x="12163352" y="1605424"/>
                </a:cubicBezTo>
                <a:cubicBezTo>
                  <a:pt x="12169557" y="1601331"/>
                  <a:pt x="12174108" y="1597101"/>
                  <a:pt x="12177004" y="1592736"/>
                </a:cubicBezTo>
                <a:cubicBezTo>
                  <a:pt x="12180866" y="1586870"/>
                  <a:pt x="12182796" y="1580560"/>
                  <a:pt x="12182796" y="1573807"/>
                </a:cubicBezTo>
                <a:cubicBezTo>
                  <a:pt x="12182796" y="1562211"/>
                  <a:pt x="12177952" y="1552593"/>
                  <a:pt x="12168264" y="1544953"/>
                </a:cubicBezTo>
                <a:cubicBezTo>
                  <a:pt x="12158577" y="1537313"/>
                  <a:pt x="12143597" y="1533493"/>
                  <a:pt x="12123324" y="1533493"/>
                </a:cubicBezTo>
                <a:close/>
                <a:moveTo>
                  <a:pt x="7755909" y="1499896"/>
                </a:moveTo>
                <a:lnTo>
                  <a:pt x="7755909" y="1531922"/>
                </a:lnTo>
                <a:lnTo>
                  <a:pt x="7831963" y="1531922"/>
                </a:lnTo>
                <a:lnTo>
                  <a:pt x="7747739" y="1618792"/>
                </a:lnTo>
                <a:lnTo>
                  <a:pt x="7747739" y="1649897"/>
                </a:lnTo>
                <a:lnTo>
                  <a:pt x="7891608" y="1649897"/>
                </a:lnTo>
                <a:lnTo>
                  <a:pt x="7891608" y="1617667"/>
                </a:lnTo>
                <a:lnTo>
                  <a:pt x="7803389" y="1617667"/>
                </a:lnTo>
                <a:lnTo>
                  <a:pt x="7888504" y="1529876"/>
                </a:lnTo>
                <a:lnTo>
                  <a:pt x="7888504" y="1499896"/>
                </a:lnTo>
                <a:close/>
                <a:moveTo>
                  <a:pt x="3497673" y="1381652"/>
                </a:moveTo>
                <a:cubicBezTo>
                  <a:pt x="3502983" y="1381652"/>
                  <a:pt x="3507654" y="1383767"/>
                  <a:pt x="3511687" y="1387995"/>
                </a:cubicBezTo>
                <a:cubicBezTo>
                  <a:pt x="3515721" y="1392225"/>
                  <a:pt x="3517738" y="1397648"/>
                  <a:pt x="3517738" y="1404265"/>
                </a:cubicBezTo>
                <a:cubicBezTo>
                  <a:pt x="3517738" y="1410813"/>
                  <a:pt x="3515739" y="1416219"/>
                  <a:pt x="3511740" y="1420482"/>
                </a:cubicBezTo>
                <a:cubicBezTo>
                  <a:pt x="3507741" y="1424746"/>
                  <a:pt x="3503224" y="1426877"/>
                  <a:pt x="3498190" y="1426877"/>
                </a:cubicBezTo>
                <a:cubicBezTo>
                  <a:pt x="3492950" y="1426877"/>
                  <a:pt x="3488295" y="1424779"/>
                  <a:pt x="3484228" y="1420584"/>
                </a:cubicBezTo>
                <a:cubicBezTo>
                  <a:pt x="3480160" y="1416389"/>
                  <a:pt x="3478125" y="1410984"/>
                  <a:pt x="3478125" y="1404367"/>
                </a:cubicBezTo>
                <a:cubicBezTo>
                  <a:pt x="3478125" y="1397409"/>
                  <a:pt x="3480073" y="1391884"/>
                  <a:pt x="3483969" y="1387791"/>
                </a:cubicBezTo>
                <a:cubicBezTo>
                  <a:pt x="3487865" y="1383698"/>
                  <a:pt x="3492433" y="1381652"/>
                  <a:pt x="3497673" y="1381652"/>
                </a:cubicBezTo>
                <a:close/>
                <a:moveTo>
                  <a:pt x="415179" y="1358202"/>
                </a:moveTo>
                <a:lnTo>
                  <a:pt x="428521" y="1358202"/>
                </a:lnTo>
                <a:cubicBezTo>
                  <a:pt x="437278" y="1358202"/>
                  <a:pt x="443243" y="1359839"/>
                  <a:pt x="446414" y="1363114"/>
                </a:cubicBezTo>
                <a:cubicBezTo>
                  <a:pt x="449586" y="1366388"/>
                  <a:pt x="451172" y="1370379"/>
                  <a:pt x="451172" y="1375085"/>
                </a:cubicBezTo>
                <a:cubicBezTo>
                  <a:pt x="451172" y="1379929"/>
                  <a:pt x="449344" y="1383902"/>
                  <a:pt x="445690" y="1387005"/>
                </a:cubicBezTo>
                <a:cubicBezTo>
                  <a:pt x="442036" y="1390109"/>
                  <a:pt x="435692" y="1391661"/>
                  <a:pt x="426659" y="1391661"/>
                </a:cubicBezTo>
                <a:lnTo>
                  <a:pt x="415179" y="1391661"/>
                </a:lnTo>
                <a:close/>
                <a:moveTo>
                  <a:pt x="368119" y="1327711"/>
                </a:moveTo>
                <a:lnTo>
                  <a:pt x="368119" y="1477712"/>
                </a:lnTo>
                <a:lnTo>
                  <a:pt x="415179" y="1477712"/>
                </a:lnTo>
                <a:lnTo>
                  <a:pt x="415179" y="1422050"/>
                </a:lnTo>
                <a:lnTo>
                  <a:pt x="440829" y="1422050"/>
                </a:lnTo>
                <a:cubicBezTo>
                  <a:pt x="459722" y="1422050"/>
                  <a:pt x="473771" y="1417786"/>
                  <a:pt x="482976" y="1409260"/>
                </a:cubicBezTo>
                <a:cubicBezTo>
                  <a:pt x="492182" y="1400733"/>
                  <a:pt x="496784" y="1388898"/>
                  <a:pt x="496784" y="1373755"/>
                </a:cubicBezTo>
                <a:cubicBezTo>
                  <a:pt x="496784" y="1359021"/>
                  <a:pt x="492561" y="1347664"/>
                  <a:pt x="484114" y="1339682"/>
                </a:cubicBezTo>
                <a:cubicBezTo>
                  <a:pt x="475668" y="1331702"/>
                  <a:pt x="462963" y="1327711"/>
                  <a:pt x="446001" y="1327711"/>
                </a:cubicBezTo>
                <a:close/>
                <a:moveTo>
                  <a:pt x="3497673" y="1322716"/>
                </a:moveTo>
                <a:cubicBezTo>
                  <a:pt x="3502707" y="1322716"/>
                  <a:pt x="3506843" y="1324336"/>
                  <a:pt x="3510085" y="1327576"/>
                </a:cubicBezTo>
                <a:cubicBezTo>
                  <a:pt x="3513326" y="1330816"/>
                  <a:pt x="3514946" y="1335029"/>
                  <a:pt x="3514946" y="1340213"/>
                </a:cubicBezTo>
                <a:cubicBezTo>
                  <a:pt x="3514946" y="1345192"/>
                  <a:pt x="3513394" y="1349251"/>
                  <a:pt x="3510291" y="1352389"/>
                </a:cubicBezTo>
                <a:cubicBezTo>
                  <a:pt x="3507188" y="1355527"/>
                  <a:pt x="3503224" y="1357095"/>
                  <a:pt x="3498398" y="1357095"/>
                </a:cubicBezTo>
                <a:cubicBezTo>
                  <a:pt x="3492950" y="1357095"/>
                  <a:pt x="3488588" y="1355510"/>
                  <a:pt x="3485314" y="1352338"/>
                </a:cubicBezTo>
                <a:cubicBezTo>
                  <a:pt x="3482038" y="1349165"/>
                  <a:pt x="3480401" y="1344988"/>
                  <a:pt x="3480401" y="1339804"/>
                </a:cubicBezTo>
                <a:cubicBezTo>
                  <a:pt x="3480401" y="1334756"/>
                  <a:pt x="3482004" y="1330646"/>
                  <a:pt x="3485210" y="1327474"/>
                </a:cubicBezTo>
                <a:cubicBezTo>
                  <a:pt x="3488416" y="1324302"/>
                  <a:pt x="3492570" y="1322716"/>
                  <a:pt x="3497673" y="1322716"/>
                </a:cubicBezTo>
                <a:close/>
                <a:moveTo>
                  <a:pt x="10709237" y="1320883"/>
                </a:moveTo>
                <a:lnTo>
                  <a:pt x="10709237" y="1470884"/>
                </a:lnTo>
                <a:lnTo>
                  <a:pt x="10756090" y="1470884"/>
                </a:lnTo>
                <a:lnTo>
                  <a:pt x="10756090" y="1434281"/>
                </a:lnTo>
                <a:lnTo>
                  <a:pt x="10780298" y="1409197"/>
                </a:lnTo>
                <a:lnTo>
                  <a:pt x="10812266" y="1470884"/>
                </a:lnTo>
                <a:lnTo>
                  <a:pt x="10869965" y="1470884"/>
                </a:lnTo>
                <a:lnTo>
                  <a:pt x="10812151" y="1377502"/>
                </a:lnTo>
                <a:lnTo>
                  <a:pt x="10867483" y="1320883"/>
                </a:lnTo>
                <a:lnTo>
                  <a:pt x="10805168" y="1320883"/>
                </a:lnTo>
                <a:lnTo>
                  <a:pt x="10756090" y="1377569"/>
                </a:lnTo>
                <a:lnTo>
                  <a:pt x="10756090" y="1320883"/>
                </a:lnTo>
                <a:close/>
                <a:moveTo>
                  <a:pt x="3495605" y="1297341"/>
                </a:moveTo>
                <a:cubicBezTo>
                  <a:pt x="3480297" y="1297341"/>
                  <a:pt x="3467989" y="1300410"/>
                  <a:pt x="3458681" y="1306549"/>
                </a:cubicBezTo>
                <a:cubicBezTo>
                  <a:pt x="3446752" y="1314531"/>
                  <a:pt x="3440788" y="1324797"/>
                  <a:pt x="3440788" y="1337347"/>
                </a:cubicBezTo>
                <a:cubicBezTo>
                  <a:pt x="3440788" y="1344988"/>
                  <a:pt x="3442856" y="1351740"/>
                  <a:pt x="3446993" y="1357607"/>
                </a:cubicBezTo>
                <a:cubicBezTo>
                  <a:pt x="3450027" y="1361905"/>
                  <a:pt x="3454853" y="1365793"/>
                  <a:pt x="3461473" y="1369271"/>
                </a:cubicBezTo>
                <a:cubicBezTo>
                  <a:pt x="3452854" y="1372614"/>
                  <a:pt x="3446476" y="1377337"/>
                  <a:pt x="3442339" y="1383443"/>
                </a:cubicBezTo>
                <a:cubicBezTo>
                  <a:pt x="3438202" y="1389547"/>
                  <a:pt x="3436133" y="1397000"/>
                  <a:pt x="3436133" y="1405799"/>
                </a:cubicBezTo>
                <a:cubicBezTo>
                  <a:pt x="3436133" y="1414804"/>
                  <a:pt x="3438339" y="1422955"/>
                  <a:pt x="3442753" y="1430254"/>
                </a:cubicBezTo>
                <a:cubicBezTo>
                  <a:pt x="3447166" y="1437553"/>
                  <a:pt x="3453612" y="1443078"/>
                  <a:pt x="3462094" y="1446830"/>
                </a:cubicBezTo>
                <a:cubicBezTo>
                  <a:pt x="3470575" y="1450581"/>
                  <a:pt x="3482849" y="1452457"/>
                  <a:pt x="3498915" y="1452457"/>
                </a:cubicBezTo>
                <a:cubicBezTo>
                  <a:pt x="3507464" y="1452457"/>
                  <a:pt x="3515514" y="1451621"/>
                  <a:pt x="3523065" y="1449950"/>
                </a:cubicBezTo>
                <a:cubicBezTo>
                  <a:pt x="3530615" y="1448279"/>
                  <a:pt x="3536925" y="1445670"/>
                  <a:pt x="3541992" y="1442122"/>
                </a:cubicBezTo>
                <a:cubicBezTo>
                  <a:pt x="3547061" y="1438576"/>
                  <a:pt x="3551335" y="1433545"/>
                  <a:pt x="3554818" y="1427030"/>
                </a:cubicBezTo>
                <a:cubicBezTo>
                  <a:pt x="3558300" y="1420517"/>
                  <a:pt x="3560041" y="1413507"/>
                  <a:pt x="3560041" y="1406004"/>
                </a:cubicBezTo>
                <a:cubicBezTo>
                  <a:pt x="3560041" y="1398228"/>
                  <a:pt x="3558024" y="1391134"/>
                  <a:pt x="3553990" y="1384721"/>
                </a:cubicBezTo>
                <a:cubicBezTo>
                  <a:pt x="3549957" y="1378310"/>
                  <a:pt x="3543836" y="1373160"/>
                  <a:pt x="3535632" y="1369271"/>
                </a:cubicBezTo>
                <a:cubicBezTo>
                  <a:pt x="3541838" y="1365179"/>
                  <a:pt x="3546388" y="1360950"/>
                  <a:pt x="3549284" y="1356584"/>
                </a:cubicBezTo>
                <a:cubicBezTo>
                  <a:pt x="3553145" y="1350717"/>
                  <a:pt x="3555076" y="1344408"/>
                  <a:pt x="3555076" y="1337654"/>
                </a:cubicBezTo>
                <a:cubicBezTo>
                  <a:pt x="3555076" y="1326058"/>
                  <a:pt x="3550232" y="1316441"/>
                  <a:pt x="3540544" y="1308800"/>
                </a:cubicBezTo>
                <a:cubicBezTo>
                  <a:pt x="3530856" y="1301161"/>
                  <a:pt x="3515877" y="1297341"/>
                  <a:pt x="3495605" y="1297341"/>
                </a:cubicBezTo>
                <a:close/>
                <a:moveTo>
                  <a:pt x="6953060" y="1288546"/>
                </a:moveTo>
                <a:lnTo>
                  <a:pt x="6953060" y="1377914"/>
                </a:lnTo>
                <a:cubicBezTo>
                  <a:pt x="6953060" y="1385276"/>
                  <a:pt x="6954507" y="1393729"/>
                  <a:pt x="6957403" y="1403272"/>
                </a:cubicBezTo>
                <a:cubicBezTo>
                  <a:pt x="6959197" y="1409202"/>
                  <a:pt x="6962523" y="1414963"/>
                  <a:pt x="6967384" y="1420552"/>
                </a:cubicBezTo>
                <a:cubicBezTo>
                  <a:pt x="6972245" y="1426142"/>
                  <a:pt x="6977607" y="1430454"/>
                  <a:pt x="6983468" y="1433486"/>
                </a:cubicBezTo>
                <a:cubicBezTo>
                  <a:pt x="6989329" y="1436520"/>
                  <a:pt x="6996620" y="1438547"/>
                  <a:pt x="7005342" y="1439571"/>
                </a:cubicBezTo>
                <a:cubicBezTo>
                  <a:pt x="7014065" y="1440594"/>
                  <a:pt x="7022115" y="1441104"/>
                  <a:pt x="7029493" y="1441104"/>
                </a:cubicBezTo>
                <a:cubicBezTo>
                  <a:pt x="7042249" y="1441104"/>
                  <a:pt x="7053178" y="1439434"/>
                  <a:pt x="7062280" y="1436094"/>
                </a:cubicBezTo>
                <a:cubicBezTo>
                  <a:pt x="7068830" y="1433709"/>
                  <a:pt x="7075088" y="1429568"/>
                  <a:pt x="7081052" y="1423671"/>
                </a:cubicBezTo>
                <a:cubicBezTo>
                  <a:pt x="7087017" y="1417775"/>
                  <a:pt x="7091395" y="1410889"/>
                  <a:pt x="7094188" y="1403016"/>
                </a:cubicBezTo>
                <a:cubicBezTo>
                  <a:pt x="7096980" y="1395142"/>
                  <a:pt x="7098377" y="1386776"/>
                  <a:pt x="7098377" y="1377914"/>
                </a:cubicBezTo>
                <a:lnTo>
                  <a:pt x="7098377" y="1288546"/>
                </a:lnTo>
                <a:lnTo>
                  <a:pt x="7051627" y="1288546"/>
                </a:lnTo>
                <a:lnTo>
                  <a:pt x="7051627" y="1380043"/>
                </a:lnTo>
                <a:cubicBezTo>
                  <a:pt x="7051627" y="1388357"/>
                  <a:pt x="7049334" y="1394781"/>
                  <a:pt x="7044749" y="1399312"/>
                </a:cubicBezTo>
                <a:cubicBezTo>
                  <a:pt x="7040164" y="1403845"/>
                  <a:pt x="7033837" y="1406111"/>
                  <a:pt x="7025769" y="1406111"/>
                </a:cubicBezTo>
                <a:cubicBezTo>
                  <a:pt x="7017633" y="1406111"/>
                  <a:pt x="7011273" y="1403812"/>
                  <a:pt x="7006688" y="1399211"/>
                </a:cubicBezTo>
                <a:cubicBezTo>
                  <a:pt x="7002102" y="1394611"/>
                  <a:pt x="6999809" y="1388222"/>
                  <a:pt x="6999809" y="1380043"/>
                </a:cubicBezTo>
                <a:lnTo>
                  <a:pt x="6999809" y="1288546"/>
                </a:lnTo>
                <a:close/>
                <a:moveTo>
                  <a:pt x="12064577" y="1288401"/>
                </a:moveTo>
                <a:lnTo>
                  <a:pt x="12064577" y="1323599"/>
                </a:lnTo>
                <a:lnTo>
                  <a:pt x="12139459" y="1323599"/>
                </a:lnTo>
                <a:cubicBezTo>
                  <a:pt x="12124084" y="1342494"/>
                  <a:pt x="12112844" y="1360229"/>
                  <a:pt x="12105742" y="1376805"/>
                </a:cubicBezTo>
                <a:cubicBezTo>
                  <a:pt x="12098640" y="1393381"/>
                  <a:pt x="12093434" y="1413912"/>
                  <a:pt x="12090124" y="1438401"/>
                </a:cubicBezTo>
                <a:lnTo>
                  <a:pt x="12132117" y="1438401"/>
                </a:lnTo>
                <a:cubicBezTo>
                  <a:pt x="12133496" y="1420802"/>
                  <a:pt x="12136184" y="1405557"/>
                  <a:pt x="12140183" y="1392665"/>
                </a:cubicBezTo>
                <a:cubicBezTo>
                  <a:pt x="12145217" y="1376089"/>
                  <a:pt x="12152078" y="1361048"/>
                  <a:pt x="12160766" y="1347541"/>
                </a:cubicBezTo>
                <a:cubicBezTo>
                  <a:pt x="12167937" y="1336423"/>
                  <a:pt x="12176867" y="1326089"/>
                  <a:pt x="12187554" y="1316539"/>
                </a:cubicBezTo>
                <a:lnTo>
                  <a:pt x="12187554" y="1288401"/>
                </a:lnTo>
                <a:close/>
                <a:moveTo>
                  <a:pt x="6185819" y="1288128"/>
                </a:moveTo>
                <a:cubicBezTo>
                  <a:pt x="6192645" y="1288128"/>
                  <a:pt x="6197764" y="1291555"/>
                  <a:pt x="6201178" y="1298411"/>
                </a:cubicBezTo>
                <a:cubicBezTo>
                  <a:pt x="6204591" y="1305266"/>
                  <a:pt x="6206298" y="1318653"/>
                  <a:pt x="6206298" y="1338571"/>
                </a:cubicBezTo>
                <a:cubicBezTo>
                  <a:pt x="6206298" y="1352146"/>
                  <a:pt x="6205557" y="1362139"/>
                  <a:pt x="6204074" y="1368551"/>
                </a:cubicBezTo>
                <a:cubicBezTo>
                  <a:pt x="6202591" y="1374963"/>
                  <a:pt x="6200282" y="1379652"/>
                  <a:pt x="6197145" y="1382619"/>
                </a:cubicBezTo>
                <a:cubicBezTo>
                  <a:pt x="6194007" y="1385587"/>
                  <a:pt x="6190300" y="1387070"/>
                  <a:pt x="6186025" y="1387070"/>
                </a:cubicBezTo>
                <a:cubicBezTo>
                  <a:pt x="6179544" y="1387070"/>
                  <a:pt x="6174597" y="1383575"/>
                  <a:pt x="6171183" y="1376583"/>
                </a:cubicBezTo>
                <a:cubicBezTo>
                  <a:pt x="6167770" y="1369591"/>
                  <a:pt x="6166064" y="1356545"/>
                  <a:pt x="6166064" y="1337445"/>
                </a:cubicBezTo>
                <a:cubicBezTo>
                  <a:pt x="6166064" y="1318551"/>
                  <a:pt x="6167615" y="1305607"/>
                  <a:pt x="6170718" y="1298615"/>
                </a:cubicBezTo>
                <a:cubicBezTo>
                  <a:pt x="6173821" y="1291624"/>
                  <a:pt x="6178854" y="1288128"/>
                  <a:pt x="6185819" y="1288128"/>
                </a:cubicBezTo>
                <a:close/>
                <a:moveTo>
                  <a:pt x="6187267" y="1260399"/>
                </a:moveTo>
                <a:cubicBezTo>
                  <a:pt x="6166029" y="1260399"/>
                  <a:pt x="6150222" y="1266095"/>
                  <a:pt x="6139845" y="1277486"/>
                </a:cubicBezTo>
                <a:cubicBezTo>
                  <a:pt x="6129468" y="1288878"/>
                  <a:pt x="6124279" y="1308830"/>
                  <a:pt x="6124279" y="1337343"/>
                </a:cubicBezTo>
                <a:cubicBezTo>
                  <a:pt x="6124279" y="1348940"/>
                  <a:pt x="6125296" y="1359530"/>
                  <a:pt x="6127330" y="1369113"/>
                </a:cubicBezTo>
                <a:cubicBezTo>
                  <a:pt x="6129364" y="1378698"/>
                  <a:pt x="6132208" y="1386252"/>
                  <a:pt x="6135862" y="1391777"/>
                </a:cubicBezTo>
                <a:cubicBezTo>
                  <a:pt x="6140896" y="1399553"/>
                  <a:pt x="6147343" y="1405454"/>
                  <a:pt x="6155204" y="1409478"/>
                </a:cubicBezTo>
                <a:cubicBezTo>
                  <a:pt x="6163064" y="1413503"/>
                  <a:pt x="6173373" y="1415515"/>
                  <a:pt x="6186129" y="1415515"/>
                </a:cubicBezTo>
                <a:cubicBezTo>
                  <a:pt x="6208883" y="1415515"/>
                  <a:pt x="6224914" y="1409206"/>
                  <a:pt x="6234223" y="1396586"/>
                </a:cubicBezTo>
                <a:cubicBezTo>
                  <a:pt x="6243532" y="1383967"/>
                  <a:pt x="6248186" y="1364048"/>
                  <a:pt x="6248186" y="1336832"/>
                </a:cubicBezTo>
                <a:cubicBezTo>
                  <a:pt x="6248186" y="1324690"/>
                  <a:pt x="6246773" y="1313025"/>
                  <a:pt x="6243945" y="1301838"/>
                </a:cubicBezTo>
                <a:cubicBezTo>
                  <a:pt x="6242498" y="1295972"/>
                  <a:pt x="6240584" y="1290839"/>
                  <a:pt x="6238205" y="1286439"/>
                </a:cubicBezTo>
                <a:cubicBezTo>
                  <a:pt x="6235826" y="1282040"/>
                  <a:pt x="6232568" y="1277844"/>
                  <a:pt x="6228431" y="1273854"/>
                </a:cubicBezTo>
                <a:cubicBezTo>
                  <a:pt x="6224294" y="1269864"/>
                  <a:pt x="6218950" y="1266624"/>
                  <a:pt x="6212400" y="1264134"/>
                </a:cubicBezTo>
                <a:cubicBezTo>
                  <a:pt x="6205849" y="1261644"/>
                  <a:pt x="6197472" y="1260399"/>
                  <a:pt x="6187267" y="1260399"/>
                </a:cubicBezTo>
                <a:close/>
                <a:moveTo>
                  <a:pt x="7744428" y="1252246"/>
                </a:moveTo>
                <a:lnTo>
                  <a:pt x="7803487" y="1339423"/>
                </a:lnTo>
                <a:lnTo>
                  <a:pt x="7803487" y="1402247"/>
                </a:lnTo>
                <a:lnTo>
                  <a:pt x="7850443" y="1402247"/>
                </a:lnTo>
                <a:lnTo>
                  <a:pt x="7850443" y="1339423"/>
                </a:lnTo>
                <a:lnTo>
                  <a:pt x="7909397" y="1252246"/>
                </a:lnTo>
                <a:lnTo>
                  <a:pt x="7857633" y="1252246"/>
                </a:lnTo>
                <a:lnTo>
                  <a:pt x="7827021" y="1302850"/>
                </a:lnTo>
                <a:lnTo>
                  <a:pt x="7796472" y="1252246"/>
                </a:lnTo>
                <a:close/>
                <a:moveTo>
                  <a:pt x="12128910" y="1116468"/>
                </a:moveTo>
                <a:cubicBezTo>
                  <a:pt x="12134633" y="1116468"/>
                  <a:pt x="12139425" y="1118684"/>
                  <a:pt x="12143287" y="1123118"/>
                </a:cubicBezTo>
                <a:cubicBezTo>
                  <a:pt x="12147148" y="1127552"/>
                  <a:pt x="12149079" y="1133998"/>
                  <a:pt x="12149079" y="1142457"/>
                </a:cubicBezTo>
                <a:cubicBezTo>
                  <a:pt x="12149079" y="1150711"/>
                  <a:pt x="12147217" y="1156918"/>
                  <a:pt x="12143494" y="1161079"/>
                </a:cubicBezTo>
                <a:cubicBezTo>
                  <a:pt x="12139770" y="1165239"/>
                  <a:pt x="12135150" y="1167320"/>
                  <a:pt x="12129634" y="1167320"/>
                </a:cubicBezTo>
                <a:cubicBezTo>
                  <a:pt x="12123635" y="1167320"/>
                  <a:pt x="12118567" y="1165018"/>
                  <a:pt x="12114430" y="1160413"/>
                </a:cubicBezTo>
                <a:cubicBezTo>
                  <a:pt x="12110293" y="1155809"/>
                  <a:pt x="12108224" y="1149448"/>
                  <a:pt x="12108224" y="1141331"/>
                </a:cubicBezTo>
                <a:cubicBezTo>
                  <a:pt x="12108224" y="1133350"/>
                  <a:pt x="12110207" y="1127211"/>
                  <a:pt x="12114171" y="1122913"/>
                </a:cubicBezTo>
                <a:cubicBezTo>
                  <a:pt x="12118136" y="1118616"/>
                  <a:pt x="12123049" y="1116468"/>
                  <a:pt x="12128910" y="1116468"/>
                </a:cubicBezTo>
                <a:close/>
                <a:moveTo>
                  <a:pt x="440622" y="1103074"/>
                </a:moveTo>
                <a:cubicBezTo>
                  <a:pt x="450483" y="1103074"/>
                  <a:pt x="458291" y="1106331"/>
                  <a:pt x="464049" y="1112845"/>
                </a:cubicBezTo>
                <a:cubicBezTo>
                  <a:pt x="469807" y="1119360"/>
                  <a:pt x="472686" y="1129677"/>
                  <a:pt x="472686" y="1143797"/>
                </a:cubicBezTo>
                <a:cubicBezTo>
                  <a:pt x="472686" y="1160577"/>
                  <a:pt x="469927" y="1172208"/>
                  <a:pt x="464411" y="1178688"/>
                </a:cubicBezTo>
                <a:cubicBezTo>
                  <a:pt x="458895" y="1185168"/>
                  <a:pt x="451103" y="1188408"/>
                  <a:pt x="441036" y="1188408"/>
                </a:cubicBezTo>
                <a:cubicBezTo>
                  <a:pt x="431244" y="1188408"/>
                  <a:pt x="423504" y="1185100"/>
                  <a:pt x="417816" y="1178483"/>
                </a:cubicBezTo>
                <a:cubicBezTo>
                  <a:pt x="412127" y="1171867"/>
                  <a:pt x="409284" y="1160986"/>
                  <a:pt x="409284" y="1145843"/>
                </a:cubicBezTo>
                <a:cubicBezTo>
                  <a:pt x="409284" y="1130564"/>
                  <a:pt x="412145" y="1119615"/>
                  <a:pt x="417868" y="1112999"/>
                </a:cubicBezTo>
                <a:cubicBezTo>
                  <a:pt x="423591" y="1106382"/>
                  <a:pt x="431176" y="1103074"/>
                  <a:pt x="440622" y="1103074"/>
                </a:cubicBezTo>
                <a:close/>
                <a:moveTo>
                  <a:pt x="10772122" y="1073234"/>
                </a:moveTo>
                <a:lnTo>
                  <a:pt x="10772122" y="1165651"/>
                </a:lnTo>
                <a:cubicBezTo>
                  <a:pt x="10772122" y="1174783"/>
                  <a:pt x="10770898" y="1181274"/>
                  <a:pt x="10768449" y="1185125"/>
                </a:cubicBezTo>
                <a:cubicBezTo>
                  <a:pt x="10766002" y="1188976"/>
                  <a:pt x="10762158" y="1190901"/>
                  <a:pt x="10756918" y="1190901"/>
                </a:cubicBezTo>
                <a:cubicBezTo>
                  <a:pt x="10753608" y="1190901"/>
                  <a:pt x="10751057" y="1190253"/>
                  <a:pt x="10749264" y="1188957"/>
                </a:cubicBezTo>
                <a:cubicBezTo>
                  <a:pt x="10746644" y="1186979"/>
                  <a:pt x="10744782" y="1184387"/>
                  <a:pt x="10743679" y="1181181"/>
                </a:cubicBezTo>
                <a:cubicBezTo>
                  <a:pt x="10742575" y="1177975"/>
                  <a:pt x="10741990" y="1173064"/>
                  <a:pt x="10741920" y="1166447"/>
                </a:cubicBezTo>
                <a:lnTo>
                  <a:pt x="10697136" y="1172484"/>
                </a:lnTo>
                <a:cubicBezTo>
                  <a:pt x="10697963" y="1184080"/>
                  <a:pt x="10700669" y="1193817"/>
                  <a:pt x="10705255" y="1201696"/>
                </a:cubicBezTo>
                <a:cubicBezTo>
                  <a:pt x="10709840" y="1209574"/>
                  <a:pt x="10716339" y="1215560"/>
                  <a:pt x="10724751" y="1219653"/>
                </a:cubicBezTo>
                <a:cubicBezTo>
                  <a:pt x="10733163" y="1223746"/>
                  <a:pt x="10745023" y="1225792"/>
                  <a:pt x="10760330" y="1225792"/>
                </a:cubicBezTo>
                <a:cubicBezTo>
                  <a:pt x="10774811" y="1225792"/>
                  <a:pt x="10786688" y="1222690"/>
                  <a:pt x="10795961" y="1216487"/>
                </a:cubicBezTo>
                <a:cubicBezTo>
                  <a:pt x="10805236" y="1210284"/>
                  <a:pt x="10811407" y="1202718"/>
                  <a:pt x="10814475" y="1193788"/>
                </a:cubicBezTo>
                <a:cubicBezTo>
                  <a:pt x="10817544" y="1184858"/>
                  <a:pt x="10819078" y="1171838"/>
                  <a:pt x="10819078" y="1154728"/>
                </a:cubicBezTo>
                <a:lnTo>
                  <a:pt x="10819078" y="1073234"/>
                </a:lnTo>
                <a:close/>
                <a:moveTo>
                  <a:pt x="440726" y="1067978"/>
                </a:moveTo>
                <a:cubicBezTo>
                  <a:pt x="416110" y="1067978"/>
                  <a:pt x="396906" y="1074800"/>
                  <a:pt x="383116" y="1088442"/>
                </a:cubicBezTo>
                <a:cubicBezTo>
                  <a:pt x="369325" y="1102085"/>
                  <a:pt x="362430" y="1121150"/>
                  <a:pt x="362430" y="1145639"/>
                </a:cubicBezTo>
                <a:cubicBezTo>
                  <a:pt x="362430" y="1163169"/>
                  <a:pt x="365913" y="1177767"/>
                  <a:pt x="372876" y="1189431"/>
                </a:cubicBezTo>
                <a:cubicBezTo>
                  <a:pt x="379841" y="1201096"/>
                  <a:pt x="388925" y="1209623"/>
                  <a:pt x="400130" y="1215011"/>
                </a:cubicBezTo>
                <a:cubicBezTo>
                  <a:pt x="411335" y="1220400"/>
                  <a:pt x="425488" y="1223094"/>
                  <a:pt x="442587" y="1223094"/>
                </a:cubicBezTo>
                <a:cubicBezTo>
                  <a:pt x="459411" y="1223094"/>
                  <a:pt x="473461" y="1219974"/>
                  <a:pt x="484735" y="1213732"/>
                </a:cubicBezTo>
                <a:cubicBezTo>
                  <a:pt x="496008" y="1207491"/>
                  <a:pt x="504627" y="1198760"/>
                  <a:pt x="510591" y="1187539"/>
                </a:cubicBezTo>
                <a:cubicBezTo>
                  <a:pt x="516556" y="1176317"/>
                  <a:pt x="519538" y="1161942"/>
                  <a:pt x="519538" y="1144411"/>
                </a:cubicBezTo>
                <a:cubicBezTo>
                  <a:pt x="519538" y="1120264"/>
                  <a:pt x="512712" y="1101488"/>
                  <a:pt x="499060" y="1088084"/>
                </a:cubicBezTo>
                <a:cubicBezTo>
                  <a:pt x="485407" y="1074680"/>
                  <a:pt x="465963" y="1067978"/>
                  <a:pt x="440726" y="1067978"/>
                </a:cubicBezTo>
                <a:close/>
                <a:moveTo>
                  <a:pt x="3436857" y="1052249"/>
                </a:moveTo>
                <a:lnTo>
                  <a:pt x="3436857" y="1087447"/>
                </a:lnTo>
                <a:lnTo>
                  <a:pt x="3511740" y="1087447"/>
                </a:lnTo>
                <a:cubicBezTo>
                  <a:pt x="3496363" y="1106342"/>
                  <a:pt x="3485124" y="1124077"/>
                  <a:pt x="3478022" y="1140653"/>
                </a:cubicBezTo>
                <a:cubicBezTo>
                  <a:pt x="3470920" y="1157229"/>
                  <a:pt x="3465714" y="1177761"/>
                  <a:pt x="3462404" y="1202249"/>
                </a:cubicBezTo>
                <a:lnTo>
                  <a:pt x="3504396" y="1202249"/>
                </a:lnTo>
                <a:cubicBezTo>
                  <a:pt x="3505775" y="1184650"/>
                  <a:pt x="3508464" y="1169405"/>
                  <a:pt x="3512463" y="1156512"/>
                </a:cubicBezTo>
                <a:cubicBezTo>
                  <a:pt x="3517497" y="1139936"/>
                  <a:pt x="3524358" y="1124896"/>
                  <a:pt x="3533045" y="1111389"/>
                </a:cubicBezTo>
                <a:cubicBezTo>
                  <a:pt x="3540217" y="1100271"/>
                  <a:pt x="3549146" y="1089937"/>
                  <a:pt x="3559834" y="1080387"/>
                </a:cubicBezTo>
                <a:lnTo>
                  <a:pt x="3559834" y="1052249"/>
                </a:lnTo>
                <a:close/>
                <a:moveTo>
                  <a:pt x="6942303" y="1040896"/>
                </a:moveTo>
                <a:lnTo>
                  <a:pt x="6942303" y="1077936"/>
                </a:lnTo>
                <a:lnTo>
                  <a:pt x="6990087" y="1077936"/>
                </a:lnTo>
                <a:lnTo>
                  <a:pt x="6990087" y="1190896"/>
                </a:lnTo>
                <a:lnTo>
                  <a:pt x="7036940" y="1190896"/>
                </a:lnTo>
                <a:lnTo>
                  <a:pt x="7036940" y="1077936"/>
                </a:lnTo>
                <a:lnTo>
                  <a:pt x="7084724" y="1077936"/>
                </a:lnTo>
                <a:lnTo>
                  <a:pt x="7084724" y="1040896"/>
                </a:lnTo>
                <a:close/>
                <a:moveTo>
                  <a:pt x="6182405" y="1038738"/>
                </a:moveTo>
                <a:cubicBezTo>
                  <a:pt x="6188335" y="1038738"/>
                  <a:pt x="6193369" y="1041040"/>
                  <a:pt x="6197506" y="1045645"/>
                </a:cubicBezTo>
                <a:cubicBezTo>
                  <a:pt x="6201644" y="1050249"/>
                  <a:pt x="6203712" y="1056610"/>
                  <a:pt x="6203712" y="1064727"/>
                </a:cubicBezTo>
                <a:cubicBezTo>
                  <a:pt x="6203712" y="1072708"/>
                  <a:pt x="6201747" y="1078847"/>
                  <a:pt x="6197817" y="1083145"/>
                </a:cubicBezTo>
                <a:cubicBezTo>
                  <a:pt x="6193886" y="1087442"/>
                  <a:pt x="6188956" y="1089591"/>
                  <a:pt x="6183026" y="1089591"/>
                </a:cubicBezTo>
                <a:cubicBezTo>
                  <a:pt x="6177303" y="1089591"/>
                  <a:pt x="6172529" y="1087374"/>
                  <a:pt x="6168701" y="1082940"/>
                </a:cubicBezTo>
                <a:cubicBezTo>
                  <a:pt x="6164874" y="1078506"/>
                  <a:pt x="6162962" y="1072094"/>
                  <a:pt x="6162962" y="1063704"/>
                </a:cubicBezTo>
                <a:cubicBezTo>
                  <a:pt x="6162962" y="1055382"/>
                  <a:pt x="6164806" y="1049141"/>
                  <a:pt x="6168494" y="1044980"/>
                </a:cubicBezTo>
                <a:cubicBezTo>
                  <a:pt x="6172183" y="1040819"/>
                  <a:pt x="6176821" y="1038738"/>
                  <a:pt x="6182405" y="1038738"/>
                </a:cubicBezTo>
                <a:close/>
                <a:moveTo>
                  <a:pt x="12129221" y="1038193"/>
                </a:moveTo>
                <a:cubicBezTo>
                  <a:pt x="12108811" y="1038193"/>
                  <a:pt x="12092848" y="1044486"/>
                  <a:pt x="12081333" y="1057071"/>
                </a:cubicBezTo>
                <a:cubicBezTo>
                  <a:pt x="12069818" y="1069656"/>
                  <a:pt x="12064060" y="1089489"/>
                  <a:pt x="12064060" y="1116570"/>
                </a:cubicBezTo>
                <a:cubicBezTo>
                  <a:pt x="12064060" y="1135055"/>
                  <a:pt x="12066801" y="1149909"/>
                  <a:pt x="12072283" y="1161130"/>
                </a:cubicBezTo>
                <a:cubicBezTo>
                  <a:pt x="12077765" y="1172351"/>
                  <a:pt x="12085090" y="1180519"/>
                  <a:pt x="12094262" y="1185635"/>
                </a:cubicBezTo>
                <a:cubicBezTo>
                  <a:pt x="12103432" y="1190752"/>
                  <a:pt x="12115603" y="1193309"/>
                  <a:pt x="12130771" y="1193309"/>
                </a:cubicBezTo>
                <a:cubicBezTo>
                  <a:pt x="12143390" y="1193309"/>
                  <a:pt x="12153888" y="1191212"/>
                  <a:pt x="12162266" y="1187017"/>
                </a:cubicBezTo>
                <a:cubicBezTo>
                  <a:pt x="12170644" y="1182822"/>
                  <a:pt x="12177194" y="1176631"/>
                  <a:pt x="12181917" y="1168445"/>
                </a:cubicBezTo>
                <a:cubicBezTo>
                  <a:pt x="12186641" y="1160260"/>
                  <a:pt x="12189002" y="1151222"/>
                  <a:pt x="12189002" y="1141331"/>
                </a:cubicBezTo>
                <a:cubicBezTo>
                  <a:pt x="12189002" y="1126665"/>
                  <a:pt x="12184331" y="1114557"/>
                  <a:pt x="12174988" y="1105008"/>
                </a:cubicBezTo>
                <a:cubicBezTo>
                  <a:pt x="12165644" y="1095458"/>
                  <a:pt x="12154216" y="1090683"/>
                  <a:pt x="12140701" y="1090683"/>
                </a:cubicBezTo>
                <a:cubicBezTo>
                  <a:pt x="12133737" y="1090683"/>
                  <a:pt x="12127600" y="1091893"/>
                  <a:pt x="12122290" y="1094315"/>
                </a:cubicBezTo>
                <a:cubicBezTo>
                  <a:pt x="12116981" y="1096737"/>
                  <a:pt x="12111810" y="1100471"/>
                  <a:pt x="12106776" y="1105519"/>
                </a:cubicBezTo>
                <a:cubicBezTo>
                  <a:pt x="12108086" y="1089421"/>
                  <a:pt x="12110121" y="1078916"/>
                  <a:pt x="12112878" y="1074005"/>
                </a:cubicBezTo>
                <a:cubicBezTo>
                  <a:pt x="12116671" y="1067184"/>
                  <a:pt x="12121980" y="1063773"/>
                  <a:pt x="12128806" y="1063773"/>
                </a:cubicBezTo>
                <a:cubicBezTo>
                  <a:pt x="12132599" y="1063773"/>
                  <a:pt x="12135788" y="1064967"/>
                  <a:pt x="12138374" y="1067354"/>
                </a:cubicBezTo>
                <a:cubicBezTo>
                  <a:pt x="12140960" y="1069742"/>
                  <a:pt x="12142804" y="1073834"/>
                  <a:pt x="12143907" y="1079632"/>
                </a:cubicBezTo>
                <a:lnTo>
                  <a:pt x="12185795" y="1074516"/>
                </a:lnTo>
                <a:cubicBezTo>
                  <a:pt x="12183383" y="1066468"/>
                  <a:pt x="12179866" y="1059783"/>
                  <a:pt x="12175246" y="1054462"/>
                </a:cubicBezTo>
                <a:cubicBezTo>
                  <a:pt x="12170626" y="1049142"/>
                  <a:pt x="12164817" y="1045100"/>
                  <a:pt x="12157818" y="1042337"/>
                </a:cubicBezTo>
                <a:cubicBezTo>
                  <a:pt x="12150819" y="1039575"/>
                  <a:pt x="12141287" y="1038193"/>
                  <a:pt x="12129221" y="1038193"/>
                </a:cubicBezTo>
                <a:close/>
                <a:moveTo>
                  <a:pt x="6181164" y="1012749"/>
                </a:moveTo>
                <a:cubicBezTo>
                  <a:pt x="6168546" y="1012749"/>
                  <a:pt x="6158065" y="1014847"/>
                  <a:pt x="6149722" y="1019042"/>
                </a:cubicBezTo>
                <a:cubicBezTo>
                  <a:pt x="6141378" y="1023237"/>
                  <a:pt x="6134828" y="1029427"/>
                  <a:pt x="6130070" y="1037613"/>
                </a:cubicBezTo>
                <a:cubicBezTo>
                  <a:pt x="6125313" y="1045798"/>
                  <a:pt x="6122934" y="1054871"/>
                  <a:pt x="6122934" y="1064830"/>
                </a:cubicBezTo>
                <a:cubicBezTo>
                  <a:pt x="6122934" y="1079427"/>
                  <a:pt x="6127606" y="1091501"/>
                  <a:pt x="6136949" y="1101051"/>
                </a:cubicBezTo>
                <a:cubicBezTo>
                  <a:pt x="6146292" y="1110601"/>
                  <a:pt x="6157755" y="1115375"/>
                  <a:pt x="6171339" y="1115375"/>
                </a:cubicBezTo>
                <a:cubicBezTo>
                  <a:pt x="6178302" y="1115375"/>
                  <a:pt x="6184439" y="1114182"/>
                  <a:pt x="6189749" y="1111794"/>
                </a:cubicBezTo>
                <a:cubicBezTo>
                  <a:pt x="6195058" y="1109407"/>
                  <a:pt x="6200230" y="1105655"/>
                  <a:pt x="6205264" y="1100539"/>
                </a:cubicBezTo>
                <a:cubicBezTo>
                  <a:pt x="6203884" y="1116637"/>
                  <a:pt x="6201816" y="1127176"/>
                  <a:pt x="6199057" y="1132156"/>
                </a:cubicBezTo>
                <a:cubicBezTo>
                  <a:pt x="6195265" y="1138909"/>
                  <a:pt x="6189990" y="1142285"/>
                  <a:pt x="6183233" y="1142285"/>
                </a:cubicBezTo>
                <a:cubicBezTo>
                  <a:pt x="6179441" y="1142285"/>
                  <a:pt x="6176234" y="1141092"/>
                  <a:pt x="6173614" y="1138704"/>
                </a:cubicBezTo>
                <a:cubicBezTo>
                  <a:pt x="6170994" y="1136317"/>
                  <a:pt x="6169132" y="1132224"/>
                  <a:pt x="6168029" y="1126426"/>
                </a:cubicBezTo>
                <a:lnTo>
                  <a:pt x="6126140" y="1131644"/>
                </a:lnTo>
                <a:cubicBezTo>
                  <a:pt x="6128623" y="1139625"/>
                  <a:pt x="6132174" y="1146276"/>
                  <a:pt x="6136793" y="1151596"/>
                </a:cubicBezTo>
                <a:cubicBezTo>
                  <a:pt x="6141413" y="1156917"/>
                  <a:pt x="6147205" y="1160959"/>
                  <a:pt x="6154170" y="1163721"/>
                </a:cubicBezTo>
                <a:cubicBezTo>
                  <a:pt x="6161133" y="1166484"/>
                  <a:pt x="6170649" y="1167865"/>
                  <a:pt x="6182716" y="1167865"/>
                </a:cubicBezTo>
                <a:cubicBezTo>
                  <a:pt x="6203126" y="1167865"/>
                  <a:pt x="6219088" y="1161572"/>
                  <a:pt x="6230603" y="1148987"/>
                </a:cubicBezTo>
                <a:cubicBezTo>
                  <a:pt x="6242118" y="1136402"/>
                  <a:pt x="6247876" y="1116569"/>
                  <a:pt x="6247876" y="1089489"/>
                </a:cubicBezTo>
                <a:cubicBezTo>
                  <a:pt x="6247876" y="1071071"/>
                  <a:pt x="6245135" y="1056252"/>
                  <a:pt x="6239653" y="1045031"/>
                </a:cubicBezTo>
                <a:cubicBezTo>
                  <a:pt x="6234172" y="1033810"/>
                  <a:pt x="6226845" y="1025624"/>
                  <a:pt x="6217675" y="1020474"/>
                </a:cubicBezTo>
                <a:cubicBezTo>
                  <a:pt x="6208504" y="1015324"/>
                  <a:pt x="6196334" y="1012749"/>
                  <a:pt x="6181164" y="1012749"/>
                </a:cubicBezTo>
                <a:close/>
                <a:moveTo>
                  <a:pt x="7749393" y="1004596"/>
                </a:moveTo>
                <a:lnTo>
                  <a:pt x="7796938" y="1076425"/>
                </a:lnTo>
                <a:lnTo>
                  <a:pt x="7744635" y="1154597"/>
                </a:lnTo>
                <a:lnTo>
                  <a:pt x="7796971" y="1154597"/>
                </a:lnTo>
                <a:lnTo>
                  <a:pt x="7826913" y="1106405"/>
                </a:lnTo>
                <a:lnTo>
                  <a:pt x="7856856" y="1154597"/>
                </a:lnTo>
                <a:lnTo>
                  <a:pt x="7909500" y="1154597"/>
                </a:lnTo>
                <a:lnTo>
                  <a:pt x="7857859" y="1077244"/>
                </a:lnTo>
                <a:lnTo>
                  <a:pt x="7905053" y="1004596"/>
                </a:lnTo>
                <a:lnTo>
                  <a:pt x="7853960" y="1004596"/>
                </a:lnTo>
                <a:lnTo>
                  <a:pt x="7827844" y="1050743"/>
                </a:lnTo>
                <a:lnTo>
                  <a:pt x="7801004" y="1004596"/>
                </a:lnTo>
                <a:close/>
                <a:moveTo>
                  <a:pt x="3501190" y="880315"/>
                </a:moveTo>
                <a:cubicBezTo>
                  <a:pt x="3506913" y="880315"/>
                  <a:pt x="3511705" y="882532"/>
                  <a:pt x="3515567" y="886966"/>
                </a:cubicBezTo>
                <a:cubicBezTo>
                  <a:pt x="3519427" y="891400"/>
                  <a:pt x="3521359" y="897846"/>
                  <a:pt x="3521359" y="906304"/>
                </a:cubicBezTo>
                <a:cubicBezTo>
                  <a:pt x="3521359" y="914558"/>
                  <a:pt x="3519497" y="920766"/>
                  <a:pt x="3515773" y="924926"/>
                </a:cubicBezTo>
                <a:cubicBezTo>
                  <a:pt x="3512050" y="929087"/>
                  <a:pt x="3507430" y="931168"/>
                  <a:pt x="3501914" y="931168"/>
                </a:cubicBezTo>
                <a:cubicBezTo>
                  <a:pt x="3495915" y="931168"/>
                  <a:pt x="3490847" y="928866"/>
                  <a:pt x="3486710" y="924261"/>
                </a:cubicBezTo>
                <a:cubicBezTo>
                  <a:pt x="3482573" y="919657"/>
                  <a:pt x="3480505" y="913296"/>
                  <a:pt x="3480505" y="905179"/>
                </a:cubicBezTo>
                <a:cubicBezTo>
                  <a:pt x="3480505" y="897198"/>
                  <a:pt x="3482487" y="891059"/>
                  <a:pt x="3486451" y="886761"/>
                </a:cubicBezTo>
                <a:cubicBezTo>
                  <a:pt x="3490416" y="882464"/>
                  <a:pt x="3495328" y="880315"/>
                  <a:pt x="3501190" y="880315"/>
                </a:cubicBezTo>
                <a:close/>
                <a:moveTo>
                  <a:pt x="6185819" y="849410"/>
                </a:moveTo>
                <a:cubicBezTo>
                  <a:pt x="6191128" y="849410"/>
                  <a:pt x="6195799" y="851525"/>
                  <a:pt x="6199833" y="855754"/>
                </a:cubicBezTo>
                <a:cubicBezTo>
                  <a:pt x="6203867" y="859983"/>
                  <a:pt x="6205884" y="865406"/>
                  <a:pt x="6205884" y="872023"/>
                </a:cubicBezTo>
                <a:cubicBezTo>
                  <a:pt x="6205884" y="878571"/>
                  <a:pt x="6203884" y="883977"/>
                  <a:pt x="6199885" y="888240"/>
                </a:cubicBezTo>
                <a:cubicBezTo>
                  <a:pt x="6195886" y="892504"/>
                  <a:pt x="6191370" y="894635"/>
                  <a:pt x="6186336" y="894635"/>
                </a:cubicBezTo>
                <a:cubicBezTo>
                  <a:pt x="6181095" y="894635"/>
                  <a:pt x="6176441" y="892538"/>
                  <a:pt x="6172373" y="888343"/>
                </a:cubicBezTo>
                <a:cubicBezTo>
                  <a:pt x="6168305" y="884148"/>
                  <a:pt x="6166270" y="878742"/>
                  <a:pt x="6166270" y="872125"/>
                </a:cubicBezTo>
                <a:cubicBezTo>
                  <a:pt x="6166270" y="865167"/>
                  <a:pt x="6168218" y="859642"/>
                  <a:pt x="6172115" y="855549"/>
                </a:cubicBezTo>
                <a:cubicBezTo>
                  <a:pt x="6176010" y="851457"/>
                  <a:pt x="6180578" y="849410"/>
                  <a:pt x="6185819" y="849410"/>
                </a:cubicBezTo>
                <a:close/>
                <a:moveTo>
                  <a:pt x="10710892" y="825584"/>
                </a:moveTo>
                <a:lnTo>
                  <a:pt x="10710892" y="975584"/>
                </a:lnTo>
                <a:lnTo>
                  <a:pt x="10757849" y="975584"/>
                </a:lnTo>
                <a:lnTo>
                  <a:pt x="10757849" y="825584"/>
                </a:lnTo>
                <a:close/>
                <a:moveTo>
                  <a:pt x="368636" y="822886"/>
                </a:moveTo>
                <a:lnTo>
                  <a:pt x="368636" y="972887"/>
                </a:lnTo>
                <a:lnTo>
                  <a:pt x="412696" y="972887"/>
                </a:lnTo>
                <a:lnTo>
                  <a:pt x="412696" y="890526"/>
                </a:lnTo>
                <a:lnTo>
                  <a:pt x="469479" y="972887"/>
                </a:lnTo>
                <a:lnTo>
                  <a:pt x="513643" y="972887"/>
                </a:lnTo>
                <a:lnTo>
                  <a:pt x="513643" y="822886"/>
                </a:lnTo>
                <a:lnTo>
                  <a:pt x="469479" y="822886"/>
                </a:lnTo>
                <a:lnTo>
                  <a:pt x="469479" y="905874"/>
                </a:lnTo>
                <a:lnTo>
                  <a:pt x="412386" y="822886"/>
                </a:lnTo>
                <a:close/>
                <a:moveTo>
                  <a:pt x="3501500" y="802041"/>
                </a:moveTo>
                <a:cubicBezTo>
                  <a:pt x="3481090" y="802041"/>
                  <a:pt x="3465128" y="808333"/>
                  <a:pt x="3453612" y="820919"/>
                </a:cubicBezTo>
                <a:cubicBezTo>
                  <a:pt x="3442098" y="833504"/>
                  <a:pt x="3436340" y="853337"/>
                  <a:pt x="3436340" y="880417"/>
                </a:cubicBezTo>
                <a:cubicBezTo>
                  <a:pt x="3436340" y="898903"/>
                  <a:pt x="3439081" y="913757"/>
                  <a:pt x="3444563" y="924977"/>
                </a:cubicBezTo>
                <a:cubicBezTo>
                  <a:pt x="3450045" y="936199"/>
                  <a:pt x="3457371" y="944367"/>
                  <a:pt x="3466541" y="949483"/>
                </a:cubicBezTo>
                <a:cubicBezTo>
                  <a:pt x="3475712" y="954599"/>
                  <a:pt x="3487882" y="957157"/>
                  <a:pt x="3503051" y="957157"/>
                </a:cubicBezTo>
                <a:cubicBezTo>
                  <a:pt x="3515670" y="957157"/>
                  <a:pt x="3526167" y="955059"/>
                  <a:pt x="3534546" y="950864"/>
                </a:cubicBezTo>
                <a:cubicBezTo>
                  <a:pt x="3542923" y="946669"/>
                  <a:pt x="3549474" y="940479"/>
                  <a:pt x="3554197" y="932293"/>
                </a:cubicBezTo>
                <a:cubicBezTo>
                  <a:pt x="3558921" y="924108"/>
                  <a:pt x="3561282" y="915069"/>
                  <a:pt x="3561282" y="905179"/>
                </a:cubicBezTo>
                <a:cubicBezTo>
                  <a:pt x="3561282" y="890513"/>
                  <a:pt x="3556611" y="878405"/>
                  <a:pt x="3547268" y="868855"/>
                </a:cubicBezTo>
                <a:cubicBezTo>
                  <a:pt x="3537925" y="859305"/>
                  <a:pt x="3526496" y="854530"/>
                  <a:pt x="3512981" y="854530"/>
                </a:cubicBezTo>
                <a:cubicBezTo>
                  <a:pt x="3506016" y="854530"/>
                  <a:pt x="3499881" y="855742"/>
                  <a:pt x="3494571" y="858163"/>
                </a:cubicBezTo>
                <a:cubicBezTo>
                  <a:pt x="3489261" y="860585"/>
                  <a:pt x="3484090" y="864319"/>
                  <a:pt x="3479055" y="869367"/>
                </a:cubicBezTo>
                <a:cubicBezTo>
                  <a:pt x="3480366" y="853269"/>
                  <a:pt x="3482401" y="842764"/>
                  <a:pt x="3485159" y="837853"/>
                </a:cubicBezTo>
                <a:cubicBezTo>
                  <a:pt x="3488951" y="831032"/>
                  <a:pt x="3494260" y="827620"/>
                  <a:pt x="3501086" y="827620"/>
                </a:cubicBezTo>
                <a:cubicBezTo>
                  <a:pt x="3504878" y="827620"/>
                  <a:pt x="3508068" y="828814"/>
                  <a:pt x="3510654" y="831202"/>
                </a:cubicBezTo>
                <a:cubicBezTo>
                  <a:pt x="3513240" y="833590"/>
                  <a:pt x="3515084" y="837682"/>
                  <a:pt x="3516187" y="843480"/>
                </a:cubicBezTo>
                <a:lnTo>
                  <a:pt x="3558076" y="838364"/>
                </a:lnTo>
                <a:cubicBezTo>
                  <a:pt x="3555662" y="830315"/>
                  <a:pt x="3552146" y="823630"/>
                  <a:pt x="3547526" y="818309"/>
                </a:cubicBezTo>
                <a:cubicBezTo>
                  <a:pt x="3542906" y="812989"/>
                  <a:pt x="3537096" y="808947"/>
                  <a:pt x="3530099" y="806185"/>
                </a:cubicBezTo>
                <a:cubicBezTo>
                  <a:pt x="3523100" y="803422"/>
                  <a:pt x="3513567" y="802041"/>
                  <a:pt x="3501500" y="802041"/>
                </a:cubicBezTo>
                <a:close/>
                <a:moveTo>
                  <a:pt x="12080920" y="793101"/>
                </a:moveTo>
                <a:lnTo>
                  <a:pt x="12067577" y="873729"/>
                </a:lnTo>
                <a:lnTo>
                  <a:pt x="12103466" y="878845"/>
                </a:lnTo>
                <a:cubicBezTo>
                  <a:pt x="12106846" y="875093"/>
                  <a:pt x="12109948" y="872501"/>
                  <a:pt x="12112775" y="871069"/>
                </a:cubicBezTo>
                <a:cubicBezTo>
                  <a:pt x="12116568" y="869091"/>
                  <a:pt x="12120498" y="868102"/>
                  <a:pt x="12124566" y="868102"/>
                </a:cubicBezTo>
                <a:cubicBezTo>
                  <a:pt x="12130979" y="868102"/>
                  <a:pt x="12136116" y="870182"/>
                  <a:pt x="12139977" y="874343"/>
                </a:cubicBezTo>
                <a:cubicBezTo>
                  <a:pt x="12143838" y="878504"/>
                  <a:pt x="12145769" y="885052"/>
                  <a:pt x="12145769" y="893988"/>
                </a:cubicBezTo>
                <a:cubicBezTo>
                  <a:pt x="12145769" y="902719"/>
                  <a:pt x="12143856" y="909285"/>
                  <a:pt x="12140029" y="913685"/>
                </a:cubicBezTo>
                <a:cubicBezTo>
                  <a:pt x="12136202" y="918085"/>
                  <a:pt x="12131358" y="920284"/>
                  <a:pt x="12125497" y="920284"/>
                </a:cubicBezTo>
                <a:cubicBezTo>
                  <a:pt x="12120257" y="920284"/>
                  <a:pt x="12115740" y="918528"/>
                  <a:pt x="12111947" y="915015"/>
                </a:cubicBezTo>
                <a:cubicBezTo>
                  <a:pt x="12108156" y="911502"/>
                  <a:pt x="12105742" y="906368"/>
                  <a:pt x="12104708" y="899616"/>
                </a:cubicBezTo>
                <a:lnTo>
                  <a:pt x="12062095" y="904220"/>
                </a:lnTo>
                <a:cubicBezTo>
                  <a:pt x="12064164" y="911246"/>
                  <a:pt x="12066750" y="917112"/>
                  <a:pt x="12069852" y="921819"/>
                </a:cubicBezTo>
                <a:cubicBezTo>
                  <a:pt x="12072955" y="926526"/>
                  <a:pt x="12077006" y="930738"/>
                  <a:pt x="12082005" y="934456"/>
                </a:cubicBezTo>
                <a:cubicBezTo>
                  <a:pt x="12087004" y="938173"/>
                  <a:pt x="12093072" y="940970"/>
                  <a:pt x="12100209" y="942846"/>
                </a:cubicBezTo>
                <a:cubicBezTo>
                  <a:pt x="12107345" y="944722"/>
                  <a:pt x="12115913" y="945659"/>
                  <a:pt x="12125910" y="945659"/>
                </a:cubicBezTo>
                <a:cubicBezTo>
                  <a:pt x="12139839" y="945659"/>
                  <a:pt x="12151268" y="943306"/>
                  <a:pt x="12160197" y="938600"/>
                </a:cubicBezTo>
                <a:cubicBezTo>
                  <a:pt x="12169127" y="933893"/>
                  <a:pt x="12176022" y="927071"/>
                  <a:pt x="12180883" y="918135"/>
                </a:cubicBezTo>
                <a:cubicBezTo>
                  <a:pt x="12185744" y="909200"/>
                  <a:pt x="12188175" y="899889"/>
                  <a:pt x="12188175" y="890202"/>
                </a:cubicBezTo>
                <a:cubicBezTo>
                  <a:pt x="12188175" y="876423"/>
                  <a:pt x="12183451" y="864998"/>
                  <a:pt x="12174005" y="855926"/>
                </a:cubicBezTo>
                <a:cubicBezTo>
                  <a:pt x="12164559" y="846853"/>
                  <a:pt x="12152251" y="842317"/>
                  <a:pt x="12137081" y="842317"/>
                </a:cubicBezTo>
                <a:cubicBezTo>
                  <a:pt x="12132599" y="842317"/>
                  <a:pt x="12128065" y="842863"/>
                  <a:pt x="12123480" y="843954"/>
                </a:cubicBezTo>
                <a:cubicBezTo>
                  <a:pt x="12118895" y="845046"/>
                  <a:pt x="12114257" y="846682"/>
                  <a:pt x="12109569" y="848866"/>
                </a:cubicBezTo>
                <a:lnTo>
                  <a:pt x="12113189" y="826355"/>
                </a:lnTo>
                <a:lnTo>
                  <a:pt x="12180934" y="826355"/>
                </a:lnTo>
                <a:lnTo>
                  <a:pt x="12180934" y="793101"/>
                </a:lnTo>
                <a:close/>
                <a:moveTo>
                  <a:pt x="7014910" y="790689"/>
                </a:moveTo>
                <a:cubicBezTo>
                  <a:pt x="6999120" y="790689"/>
                  <a:pt x="6986691" y="792650"/>
                  <a:pt x="6977624" y="796571"/>
                </a:cubicBezTo>
                <a:cubicBezTo>
                  <a:pt x="6968557" y="800494"/>
                  <a:pt x="6961765" y="805883"/>
                  <a:pt x="6957249" y="812738"/>
                </a:cubicBezTo>
                <a:cubicBezTo>
                  <a:pt x="6952732" y="819593"/>
                  <a:pt x="6950474" y="826876"/>
                  <a:pt x="6950474" y="834583"/>
                </a:cubicBezTo>
                <a:cubicBezTo>
                  <a:pt x="6950474" y="846316"/>
                  <a:pt x="6954887" y="855968"/>
                  <a:pt x="6963713" y="863539"/>
                </a:cubicBezTo>
                <a:cubicBezTo>
                  <a:pt x="6972470" y="871111"/>
                  <a:pt x="6987122" y="877183"/>
                  <a:pt x="7007670" y="881752"/>
                </a:cubicBezTo>
                <a:cubicBezTo>
                  <a:pt x="7020219" y="884481"/>
                  <a:pt x="7028218" y="887380"/>
                  <a:pt x="7031666" y="890450"/>
                </a:cubicBezTo>
                <a:cubicBezTo>
                  <a:pt x="7035113" y="893519"/>
                  <a:pt x="7036837" y="896998"/>
                  <a:pt x="7036837" y="900886"/>
                </a:cubicBezTo>
                <a:cubicBezTo>
                  <a:pt x="7036837" y="904979"/>
                  <a:pt x="7035027" y="908577"/>
                  <a:pt x="7031407" y="911681"/>
                </a:cubicBezTo>
                <a:cubicBezTo>
                  <a:pt x="7027787" y="914785"/>
                  <a:pt x="7022633" y="916337"/>
                  <a:pt x="7015944" y="916337"/>
                </a:cubicBezTo>
                <a:cubicBezTo>
                  <a:pt x="7006980" y="916337"/>
                  <a:pt x="7000085" y="913301"/>
                  <a:pt x="6995258" y="907230"/>
                </a:cubicBezTo>
                <a:cubicBezTo>
                  <a:pt x="6992293" y="903479"/>
                  <a:pt x="6990328" y="898021"/>
                  <a:pt x="6989363" y="890859"/>
                </a:cubicBezTo>
                <a:lnTo>
                  <a:pt x="6944785" y="893622"/>
                </a:lnTo>
                <a:cubicBezTo>
                  <a:pt x="6946095" y="908765"/>
                  <a:pt x="6951715" y="921248"/>
                  <a:pt x="6961644" y="931071"/>
                </a:cubicBezTo>
                <a:cubicBezTo>
                  <a:pt x="6971573" y="940893"/>
                  <a:pt x="6989432" y="945804"/>
                  <a:pt x="7015220" y="945804"/>
                </a:cubicBezTo>
                <a:cubicBezTo>
                  <a:pt x="7029907" y="945804"/>
                  <a:pt x="7042077" y="943707"/>
                  <a:pt x="7051731" y="939512"/>
                </a:cubicBezTo>
                <a:cubicBezTo>
                  <a:pt x="7061383" y="935316"/>
                  <a:pt x="7068900" y="929161"/>
                  <a:pt x="7074278" y="921043"/>
                </a:cubicBezTo>
                <a:cubicBezTo>
                  <a:pt x="7079656" y="912926"/>
                  <a:pt x="7082345" y="904058"/>
                  <a:pt x="7082345" y="894440"/>
                </a:cubicBezTo>
                <a:cubicBezTo>
                  <a:pt x="7082345" y="886254"/>
                  <a:pt x="7080329" y="878853"/>
                  <a:pt x="7076294" y="872237"/>
                </a:cubicBezTo>
                <a:cubicBezTo>
                  <a:pt x="7072261" y="865620"/>
                  <a:pt x="7065814" y="860078"/>
                  <a:pt x="7056954" y="855610"/>
                </a:cubicBezTo>
                <a:cubicBezTo>
                  <a:pt x="7048093" y="851142"/>
                  <a:pt x="7033424" y="846725"/>
                  <a:pt x="7012945" y="842359"/>
                </a:cubicBezTo>
                <a:cubicBezTo>
                  <a:pt x="7004670" y="840655"/>
                  <a:pt x="6999430" y="838812"/>
                  <a:pt x="6997223" y="836835"/>
                </a:cubicBezTo>
                <a:cubicBezTo>
                  <a:pt x="6994948" y="834924"/>
                  <a:pt x="6993811" y="832776"/>
                  <a:pt x="6993811" y="830388"/>
                </a:cubicBezTo>
                <a:cubicBezTo>
                  <a:pt x="6993811" y="827114"/>
                  <a:pt x="6995190" y="824334"/>
                  <a:pt x="6997948" y="822049"/>
                </a:cubicBezTo>
                <a:cubicBezTo>
                  <a:pt x="7000706" y="819764"/>
                  <a:pt x="7004809" y="818622"/>
                  <a:pt x="7010256" y="818622"/>
                </a:cubicBezTo>
                <a:cubicBezTo>
                  <a:pt x="7016875" y="818622"/>
                  <a:pt x="7022064" y="820156"/>
                  <a:pt x="7025822" y="823226"/>
                </a:cubicBezTo>
                <a:cubicBezTo>
                  <a:pt x="7029579" y="826295"/>
                  <a:pt x="7032045" y="831207"/>
                  <a:pt x="7033216" y="837960"/>
                </a:cubicBezTo>
                <a:lnTo>
                  <a:pt x="7077381" y="835402"/>
                </a:lnTo>
                <a:cubicBezTo>
                  <a:pt x="7075450" y="819850"/>
                  <a:pt x="7069399" y="808509"/>
                  <a:pt x="7059229" y="801380"/>
                </a:cubicBezTo>
                <a:cubicBezTo>
                  <a:pt x="7049058" y="794252"/>
                  <a:pt x="7034286" y="790689"/>
                  <a:pt x="7014910" y="790689"/>
                </a:cubicBezTo>
                <a:close/>
                <a:moveTo>
                  <a:pt x="6185819" y="790474"/>
                </a:moveTo>
                <a:cubicBezTo>
                  <a:pt x="6190852" y="790474"/>
                  <a:pt x="6194989" y="792094"/>
                  <a:pt x="6198230" y="795334"/>
                </a:cubicBezTo>
                <a:cubicBezTo>
                  <a:pt x="6201471" y="798575"/>
                  <a:pt x="6203091" y="802787"/>
                  <a:pt x="6203091" y="807971"/>
                </a:cubicBezTo>
                <a:cubicBezTo>
                  <a:pt x="6203091" y="812950"/>
                  <a:pt x="6201540" y="817009"/>
                  <a:pt x="6198437" y="820147"/>
                </a:cubicBezTo>
                <a:cubicBezTo>
                  <a:pt x="6195334" y="823285"/>
                  <a:pt x="6191370" y="824853"/>
                  <a:pt x="6186543" y="824853"/>
                </a:cubicBezTo>
                <a:cubicBezTo>
                  <a:pt x="6181095" y="824853"/>
                  <a:pt x="6176735" y="823268"/>
                  <a:pt x="6173458" y="820096"/>
                </a:cubicBezTo>
                <a:cubicBezTo>
                  <a:pt x="6170183" y="816924"/>
                  <a:pt x="6168546" y="812746"/>
                  <a:pt x="6168546" y="807562"/>
                </a:cubicBezTo>
                <a:cubicBezTo>
                  <a:pt x="6168546" y="802514"/>
                  <a:pt x="6170149" y="798404"/>
                  <a:pt x="6173355" y="795232"/>
                </a:cubicBezTo>
                <a:cubicBezTo>
                  <a:pt x="6176562" y="792060"/>
                  <a:pt x="6180716" y="790474"/>
                  <a:pt x="6185819" y="790474"/>
                </a:cubicBezTo>
                <a:close/>
                <a:moveTo>
                  <a:pt x="6183750" y="765099"/>
                </a:moveTo>
                <a:cubicBezTo>
                  <a:pt x="6168443" y="765099"/>
                  <a:pt x="6156135" y="768169"/>
                  <a:pt x="6146826" y="774308"/>
                </a:cubicBezTo>
                <a:cubicBezTo>
                  <a:pt x="6134897" y="782289"/>
                  <a:pt x="6128933" y="792555"/>
                  <a:pt x="6128933" y="805106"/>
                </a:cubicBezTo>
                <a:cubicBezTo>
                  <a:pt x="6128933" y="812746"/>
                  <a:pt x="6131001" y="819499"/>
                  <a:pt x="6135138" y="825365"/>
                </a:cubicBezTo>
                <a:cubicBezTo>
                  <a:pt x="6138172" y="829663"/>
                  <a:pt x="6142999" y="833551"/>
                  <a:pt x="6149619" y="837029"/>
                </a:cubicBezTo>
                <a:cubicBezTo>
                  <a:pt x="6141000" y="840372"/>
                  <a:pt x="6134622" y="845096"/>
                  <a:pt x="6130485" y="851201"/>
                </a:cubicBezTo>
                <a:cubicBezTo>
                  <a:pt x="6126347" y="857306"/>
                  <a:pt x="6124279" y="864758"/>
                  <a:pt x="6124279" y="873557"/>
                </a:cubicBezTo>
                <a:cubicBezTo>
                  <a:pt x="6124279" y="882562"/>
                  <a:pt x="6126485" y="890713"/>
                  <a:pt x="6130898" y="898012"/>
                </a:cubicBezTo>
                <a:cubicBezTo>
                  <a:pt x="6135311" y="905311"/>
                  <a:pt x="6141758" y="910836"/>
                  <a:pt x="6150239" y="914588"/>
                </a:cubicBezTo>
                <a:cubicBezTo>
                  <a:pt x="6158720" y="918339"/>
                  <a:pt x="6170994" y="920215"/>
                  <a:pt x="6187059" y="920215"/>
                </a:cubicBezTo>
                <a:cubicBezTo>
                  <a:pt x="6195610" y="920215"/>
                  <a:pt x="6203660" y="919380"/>
                  <a:pt x="6211210" y="917708"/>
                </a:cubicBezTo>
                <a:cubicBezTo>
                  <a:pt x="6218760" y="916037"/>
                  <a:pt x="6225070" y="913428"/>
                  <a:pt x="6230137" y="909881"/>
                </a:cubicBezTo>
                <a:cubicBezTo>
                  <a:pt x="6235206" y="906334"/>
                  <a:pt x="6239481" y="901303"/>
                  <a:pt x="6242963" y="894789"/>
                </a:cubicBezTo>
                <a:cubicBezTo>
                  <a:pt x="6246445" y="888275"/>
                  <a:pt x="6248186" y="881266"/>
                  <a:pt x="6248186" y="873762"/>
                </a:cubicBezTo>
                <a:cubicBezTo>
                  <a:pt x="6248186" y="865986"/>
                  <a:pt x="6246169" y="858892"/>
                  <a:pt x="6242135" y="852480"/>
                </a:cubicBezTo>
                <a:cubicBezTo>
                  <a:pt x="6238102" y="846068"/>
                  <a:pt x="6231982" y="840918"/>
                  <a:pt x="6223777" y="837029"/>
                </a:cubicBezTo>
                <a:cubicBezTo>
                  <a:pt x="6229983" y="832937"/>
                  <a:pt x="6234534" y="828708"/>
                  <a:pt x="6237430" y="824342"/>
                </a:cubicBezTo>
                <a:cubicBezTo>
                  <a:pt x="6241291" y="818476"/>
                  <a:pt x="6243222" y="812166"/>
                  <a:pt x="6243222" y="805413"/>
                </a:cubicBezTo>
                <a:cubicBezTo>
                  <a:pt x="6243222" y="793816"/>
                  <a:pt x="6238378" y="784199"/>
                  <a:pt x="6228690" y="776559"/>
                </a:cubicBezTo>
                <a:cubicBezTo>
                  <a:pt x="6219002" y="768919"/>
                  <a:pt x="6204022" y="765099"/>
                  <a:pt x="6183750" y="765099"/>
                </a:cubicBezTo>
                <a:close/>
                <a:moveTo>
                  <a:pt x="7744118" y="756946"/>
                </a:moveTo>
                <a:lnTo>
                  <a:pt x="7777853" y="906947"/>
                </a:lnTo>
                <a:lnTo>
                  <a:pt x="7823797" y="906947"/>
                </a:lnTo>
                <a:lnTo>
                  <a:pt x="7850287" y="812506"/>
                </a:lnTo>
                <a:lnTo>
                  <a:pt x="7876882" y="906947"/>
                </a:lnTo>
                <a:lnTo>
                  <a:pt x="7922826" y="906947"/>
                </a:lnTo>
                <a:lnTo>
                  <a:pt x="7956250" y="756946"/>
                </a:lnTo>
                <a:lnTo>
                  <a:pt x="7911980" y="756946"/>
                </a:lnTo>
                <a:lnTo>
                  <a:pt x="7895940" y="840809"/>
                </a:lnTo>
                <a:lnTo>
                  <a:pt x="7872433" y="756946"/>
                </a:lnTo>
                <a:lnTo>
                  <a:pt x="7828091" y="756946"/>
                </a:lnTo>
                <a:lnTo>
                  <a:pt x="7804642" y="840920"/>
                </a:lnTo>
                <a:lnTo>
                  <a:pt x="7788620" y="756946"/>
                </a:lnTo>
                <a:close/>
                <a:moveTo>
                  <a:pt x="12136253" y="587877"/>
                </a:moveTo>
                <a:lnTo>
                  <a:pt x="12136253" y="635083"/>
                </a:lnTo>
                <a:lnTo>
                  <a:pt x="12095703" y="635083"/>
                </a:lnTo>
                <a:close/>
                <a:moveTo>
                  <a:pt x="10709237" y="577934"/>
                </a:moveTo>
                <a:lnTo>
                  <a:pt x="10709237" y="727934"/>
                </a:lnTo>
                <a:lnTo>
                  <a:pt x="10756090" y="727934"/>
                </a:lnTo>
                <a:lnTo>
                  <a:pt x="10756090" y="667259"/>
                </a:lnTo>
                <a:lnTo>
                  <a:pt x="10807287" y="667259"/>
                </a:lnTo>
                <a:lnTo>
                  <a:pt x="10807287" y="727934"/>
                </a:lnTo>
                <a:lnTo>
                  <a:pt x="10854348" y="727934"/>
                </a:lnTo>
                <a:lnTo>
                  <a:pt x="10854348" y="577934"/>
                </a:lnTo>
                <a:lnTo>
                  <a:pt x="10807287" y="577934"/>
                </a:lnTo>
                <a:lnTo>
                  <a:pt x="10807287" y="630424"/>
                </a:lnTo>
                <a:lnTo>
                  <a:pt x="10756090" y="630424"/>
                </a:lnTo>
                <a:lnTo>
                  <a:pt x="10756090" y="577934"/>
                </a:lnTo>
                <a:close/>
                <a:moveTo>
                  <a:pt x="7000637" y="575883"/>
                </a:moveTo>
                <a:lnTo>
                  <a:pt x="7021219" y="575883"/>
                </a:lnTo>
                <a:cubicBezTo>
                  <a:pt x="7029769" y="575883"/>
                  <a:pt x="7035596" y="577179"/>
                  <a:pt x="7038698" y="579771"/>
                </a:cubicBezTo>
                <a:cubicBezTo>
                  <a:pt x="7041801" y="582363"/>
                  <a:pt x="7043353" y="586080"/>
                  <a:pt x="7043353" y="590924"/>
                </a:cubicBezTo>
                <a:cubicBezTo>
                  <a:pt x="7043353" y="594198"/>
                  <a:pt x="7042371" y="597097"/>
                  <a:pt x="7040405" y="599621"/>
                </a:cubicBezTo>
                <a:cubicBezTo>
                  <a:pt x="7038440" y="602145"/>
                  <a:pt x="7035906" y="603714"/>
                  <a:pt x="7032803" y="604328"/>
                </a:cubicBezTo>
                <a:cubicBezTo>
                  <a:pt x="7026666" y="605692"/>
                  <a:pt x="7022529" y="606374"/>
                  <a:pt x="7020392" y="606374"/>
                </a:cubicBezTo>
                <a:lnTo>
                  <a:pt x="7000637" y="606374"/>
                </a:lnTo>
                <a:close/>
                <a:moveTo>
                  <a:pt x="367809" y="575237"/>
                </a:moveTo>
                <a:lnTo>
                  <a:pt x="367809" y="725237"/>
                </a:lnTo>
                <a:lnTo>
                  <a:pt x="406181" y="725237"/>
                </a:lnTo>
                <a:lnTo>
                  <a:pt x="406181" y="610843"/>
                </a:lnTo>
                <a:lnTo>
                  <a:pt x="435692" y="725237"/>
                </a:lnTo>
                <a:lnTo>
                  <a:pt x="470424" y="725237"/>
                </a:lnTo>
                <a:lnTo>
                  <a:pt x="499991" y="610843"/>
                </a:lnTo>
                <a:lnTo>
                  <a:pt x="499991" y="725237"/>
                </a:lnTo>
                <a:lnTo>
                  <a:pt x="538362" y="725237"/>
                </a:lnTo>
                <a:lnTo>
                  <a:pt x="538362" y="575237"/>
                </a:lnTo>
                <a:lnTo>
                  <a:pt x="476782" y="575237"/>
                </a:lnTo>
                <a:lnTo>
                  <a:pt x="453189" y="666505"/>
                </a:lnTo>
                <a:lnTo>
                  <a:pt x="429426" y="575237"/>
                </a:lnTo>
                <a:close/>
                <a:moveTo>
                  <a:pt x="3453199" y="547424"/>
                </a:moveTo>
                <a:lnTo>
                  <a:pt x="3439857" y="628051"/>
                </a:lnTo>
                <a:lnTo>
                  <a:pt x="3475746" y="633167"/>
                </a:lnTo>
                <a:cubicBezTo>
                  <a:pt x="3479125" y="629416"/>
                  <a:pt x="3482228" y="626824"/>
                  <a:pt x="3485055" y="625391"/>
                </a:cubicBezTo>
                <a:cubicBezTo>
                  <a:pt x="3488847" y="623413"/>
                  <a:pt x="3492778" y="622424"/>
                  <a:pt x="3496846" y="622424"/>
                </a:cubicBezTo>
                <a:cubicBezTo>
                  <a:pt x="3503258" y="622424"/>
                  <a:pt x="3508396" y="624504"/>
                  <a:pt x="3512256" y="628665"/>
                </a:cubicBezTo>
                <a:cubicBezTo>
                  <a:pt x="3516119" y="632826"/>
                  <a:pt x="3518048" y="639375"/>
                  <a:pt x="3518048" y="648310"/>
                </a:cubicBezTo>
                <a:cubicBezTo>
                  <a:pt x="3518048" y="657042"/>
                  <a:pt x="3516135" y="663607"/>
                  <a:pt x="3512308" y="668007"/>
                </a:cubicBezTo>
                <a:cubicBezTo>
                  <a:pt x="3508482" y="672407"/>
                  <a:pt x="3503638" y="674607"/>
                  <a:pt x="3497777" y="674607"/>
                </a:cubicBezTo>
                <a:cubicBezTo>
                  <a:pt x="3492537" y="674607"/>
                  <a:pt x="3488020" y="672851"/>
                  <a:pt x="3484228" y="669337"/>
                </a:cubicBezTo>
                <a:cubicBezTo>
                  <a:pt x="3480435" y="665824"/>
                  <a:pt x="3478022" y="660691"/>
                  <a:pt x="3476987" y="653938"/>
                </a:cubicBezTo>
                <a:lnTo>
                  <a:pt x="3434375" y="658543"/>
                </a:lnTo>
                <a:cubicBezTo>
                  <a:pt x="3436443" y="665568"/>
                  <a:pt x="3439029" y="671435"/>
                  <a:pt x="3442132" y="676141"/>
                </a:cubicBezTo>
                <a:cubicBezTo>
                  <a:pt x="3445234" y="680848"/>
                  <a:pt x="3449286" y="685061"/>
                  <a:pt x="3454284" y="688778"/>
                </a:cubicBezTo>
                <a:cubicBezTo>
                  <a:pt x="3459283" y="692496"/>
                  <a:pt x="3465352" y="695292"/>
                  <a:pt x="3472488" y="697168"/>
                </a:cubicBezTo>
                <a:cubicBezTo>
                  <a:pt x="3479625" y="699044"/>
                  <a:pt x="3488192" y="699982"/>
                  <a:pt x="3498190" y="699982"/>
                </a:cubicBezTo>
                <a:cubicBezTo>
                  <a:pt x="3512119" y="699982"/>
                  <a:pt x="3523548" y="697628"/>
                  <a:pt x="3532477" y="692922"/>
                </a:cubicBezTo>
                <a:cubicBezTo>
                  <a:pt x="3541406" y="688215"/>
                  <a:pt x="3548302" y="681394"/>
                  <a:pt x="3553163" y="672458"/>
                </a:cubicBezTo>
                <a:cubicBezTo>
                  <a:pt x="3558024" y="663522"/>
                  <a:pt x="3560454" y="654211"/>
                  <a:pt x="3560454" y="644525"/>
                </a:cubicBezTo>
                <a:cubicBezTo>
                  <a:pt x="3560454" y="630746"/>
                  <a:pt x="3555732" y="619320"/>
                  <a:pt x="3546284" y="610248"/>
                </a:cubicBezTo>
                <a:cubicBezTo>
                  <a:pt x="3536838" y="601176"/>
                  <a:pt x="3524530" y="596639"/>
                  <a:pt x="3509360" y="596639"/>
                </a:cubicBezTo>
                <a:cubicBezTo>
                  <a:pt x="3504878" y="596639"/>
                  <a:pt x="3500346" y="597185"/>
                  <a:pt x="3495760" y="598276"/>
                </a:cubicBezTo>
                <a:cubicBezTo>
                  <a:pt x="3491174" y="599368"/>
                  <a:pt x="3486537" y="601005"/>
                  <a:pt x="3481849" y="603188"/>
                </a:cubicBezTo>
                <a:lnTo>
                  <a:pt x="3485469" y="580678"/>
                </a:lnTo>
                <a:lnTo>
                  <a:pt x="3553214" y="580678"/>
                </a:lnTo>
                <a:lnTo>
                  <a:pt x="3553214" y="547424"/>
                </a:lnTo>
                <a:close/>
                <a:moveTo>
                  <a:pt x="6953577" y="545596"/>
                </a:moveTo>
                <a:lnTo>
                  <a:pt x="6953577" y="695596"/>
                </a:lnTo>
                <a:lnTo>
                  <a:pt x="7000637" y="695596"/>
                </a:lnTo>
                <a:lnTo>
                  <a:pt x="7000637" y="634716"/>
                </a:lnTo>
                <a:lnTo>
                  <a:pt x="7004774" y="634716"/>
                </a:lnTo>
                <a:cubicBezTo>
                  <a:pt x="7009049" y="634716"/>
                  <a:pt x="7012876" y="635876"/>
                  <a:pt x="7016254" y="638195"/>
                </a:cubicBezTo>
                <a:cubicBezTo>
                  <a:pt x="7018737" y="639969"/>
                  <a:pt x="7021563" y="643823"/>
                  <a:pt x="7024735" y="649757"/>
                </a:cubicBezTo>
                <a:lnTo>
                  <a:pt x="7049780" y="695596"/>
                </a:lnTo>
                <a:lnTo>
                  <a:pt x="7102721" y="695596"/>
                </a:lnTo>
                <a:lnTo>
                  <a:pt x="7080031" y="652131"/>
                </a:lnTo>
                <a:cubicBezTo>
                  <a:pt x="7078929" y="649946"/>
                  <a:pt x="7076741" y="646840"/>
                  <a:pt x="7073468" y="642812"/>
                </a:cubicBezTo>
                <a:cubicBezTo>
                  <a:pt x="7070195" y="638783"/>
                  <a:pt x="7067697" y="636155"/>
                  <a:pt x="7065975" y="634926"/>
                </a:cubicBezTo>
                <a:cubicBezTo>
                  <a:pt x="7063424" y="633083"/>
                  <a:pt x="7059359" y="631240"/>
                  <a:pt x="7053778" y="629396"/>
                </a:cubicBezTo>
                <a:cubicBezTo>
                  <a:pt x="7060747" y="627827"/>
                  <a:pt x="7066231" y="625849"/>
                  <a:pt x="7070233" y="623462"/>
                </a:cubicBezTo>
                <a:cubicBezTo>
                  <a:pt x="7076511" y="619710"/>
                  <a:pt x="7081444" y="614816"/>
                  <a:pt x="7085031" y="608779"/>
                </a:cubicBezTo>
                <a:cubicBezTo>
                  <a:pt x="7088619" y="602741"/>
                  <a:pt x="7090413" y="595563"/>
                  <a:pt x="7090413" y="587240"/>
                </a:cubicBezTo>
                <a:cubicBezTo>
                  <a:pt x="7090413" y="577690"/>
                  <a:pt x="7088069" y="569590"/>
                  <a:pt x="7083379" y="562940"/>
                </a:cubicBezTo>
                <a:cubicBezTo>
                  <a:pt x="7078691" y="556288"/>
                  <a:pt x="7072520" y="551736"/>
                  <a:pt x="7064866" y="549280"/>
                </a:cubicBezTo>
                <a:cubicBezTo>
                  <a:pt x="7057213" y="546824"/>
                  <a:pt x="7046145" y="545596"/>
                  <a:pt x="7031666" y="545596"/>
                </a:cubicBezTo>
                <a:close/>
                <a:moveTo>
                  <a:pt x="6125003" y="520007"/>
                </a:moveTo>
                <a:lnTo>
                  <a:pt x="6125003" y="555205"/>
                </a:lnTo>
                <a:lnTo>
                  <a:pt x="6199885" y="555205"/>
                </a:lnTo>
                <a:cubicBezTo>
                  <a:pt x="6184509" y="574100"/>
                  <a:pt x="6173269" y="591835"/>
                  <a:pt x="6166167" y="608411"/>
                </a:cubicBezTo>
                <a:cubicBezTo>
                  <a:pt x="6159065" y="624987"/>
                  <a:pt x="6153859" y="645519"/>
                  <a:pt x="6150550" y="670007"/>
                </a:cubicBezTo>
                <a:lnTo>
                  <a:pt x="6192541" y="670007"/>
                </a:lnTo>
                <a:cubicBezTo>
                  <a:pt x="6193921" y="652408"/>
                  <a:pt x="6196610" y="637163"/>
                  <a:pt x="6200609" y="624270"/>
                </a:cubicBezTo>
                <a:cubicBezTo>
                  <a:pt x="6205643" y="607695"/>
                  <a:pt x="6212503" y="592654"/>
                  <a:pt x="6221191" y="579148"/>
                </a:cubicBezTo>
                <a:cubicBezTo>
                  <a:pt x="6228362" y="568029"/>
                  <a:pt x="6237292" y="557695"/>
                  <a:pt x="6247980" y="548145"/>
                </a:cubicBezTo>
                <a:lnTo>
                  <a:pt x="6247980" y="520007"/>
                </a:lnTo>
                <a:close/>
                <a:moveTo>
                  <a:pt x="7744843" y="509296"/>
                </a:moveTo>
                <a:lnTo>
                  <a:pt x="7802106" y="659297"/>
                </a:lnTo>
                <a:lnTo>
                  <a:pt x="7852889" y="659297"/>
                </a:lnTo>
                <a:lnTo>
                  <a:pt x="7909190" y="509296"/>
                </a:lnTo>
                <a:lnTo>
                  <a:pt x="7861637" y="509296"/>
                </a:lnTo>
                <a:lnTo>
                  <a:pt x="7827947" y="617244"/>
                </a:lnTo>
                <a:lnTo>
                  <a:pt x="7793821" y="509296"/>
                </a:lnTo>
                <a:close/>
                <a:moveTo>
                  <a:pt x="6189335" y="348073"/>
                </a:moveTo>
                <a:cubicBezTo>
                  <a:pt x="6195058" y="348073"/>
                  <a:pt x="6199851" y="350290"/>
                  <a:pt x="6203712" y="354724"/>
                </a:cubicBezTo>
                <a:cubicBezTo>
                  <a:pt x="6207573" y="359158"/>
                  <a:pt x="6209504" y="365604"/>
                  <a:pt x="6209504" y="374062"/>
                </a:cubicBezTo>
                <a:cubicBezTo>
                  <a:pt x="6209504" y="382316"/>
                  <a:pt x="6207642" y="388524"/>
                  <a:pt x="6203918" y="392684"/>
                </a:cubicBezTo>
                <a:cubicBezTo>
                  <a:pt x="6200195" y="396845"/>
                  <a:pt x="6195576" y="398926"/>
                  <a:pt x="6190060" y="398926"/>
                </a:cubicBezTo>
                <a:cubicBezTo>
                  <a:pt x="6184060" y="398926"/>
                  <a:pt x="6178993" y="396624"/>
                  <a:pt x="6174855" y="392020"/>
                </a:cubicBezTo>
                <a:cubicBezTo>
                  <a:pt x="6170718" y="387415"/>
                  <a:pt x="6168650" y="381054"/>
                  <a:pt x="6168650" y="372937"/>
                </a:cubicBezTo>
                <a:cubicBezTo>
                  <a:pt x="6168650" y="364956"/>
                  <a:pt x="6170632" y="358817"/>
                  <a:pt x="6174597" y="354520"/>
                </a:cubicBezTo>
                <a:cubicBezTo>
                  <a:pt x="6178561" y="350222"/>
                  <a:pt x="6183474" y="348073"/>
                  <a:pt x="6189335" y="348073"/>
                </a:cubicBezTo>
                <a:close/>
                <a:moveTo>
                  <a:pt x="3508533" y="342200"/>
                </a:moveTo>
                <a:lnTo>
                  <a:pt x="3508533" y="389406"/>
                </a:lnTo>
                <a:lnTo>
                  <a:pt x="3467982" y="389406"/>
                </a:lnTo>
                <a:close/>
                <a:moveTo>
                  <a:pt x="7025253" y="330484"/>
                </a:moveTo>
                <a:cubicBezTo>
                  <a:pt x="7035251" y="330484"/>
                  <a:pt x="7043094" y="333724"/>
                  <a:pt x="7048783" y="340204"/>
                </a:cubicBezTo>
                <a:cubicBezTo>
                  <a:pt x="7054471" y="346684"/>
                  <a:pt x="7057316" y="357496"/>
                  <a:pt x="7057316" y="372639"/>
                </a:cubicBezTo>
                <a:cubicBezTo>
                  <a:pt x="7057316" y="385805"/>
                  <a:pt x="7055454" y="395695"/>
                  <a:pt x="7051731" y="402312"/>
                </a:cubicBezTo>
                <a:cubicBezTo>
                  <a:pt x="7049869" y="401153"/>
                  <a:pt x="7048145" y="400027"/>
                  <a:pt x="7046559" y="398935"/>
                </a:cubicBezTo>
                <a:cubicBezTo>
                  <a:pt x="7039871" y="394297"/>
                  <a:pt x="7035371" y="391432"/>
                  <a:pt x="7033062" y="390341"/>
                </a:cubicBezTo>
                <a:cubicBezTo>
                  <a:pt x="7030752" y="389250"/>
                  <a:pt x="7027528" y="388328"/>
                  <a:pt x="7023391" y="387578"/>
                </a:cubicBezTo>
                <a:lnTo>
                  <a:pt x="7016047" y="404256"/>
                </a:lnTo>
                <a:cubicBezTo>
                  <a:pt x="7024529" y="407598"/>
                  <a:pt x="7030735" y="411145"/>
                  <a:pt x="7034665" y="414897"/>
                </a:cubicBezTo>
                <a:cubicBezTo>
                  <a:pt x="7031838" y="415511"/>
                  <a:pt x="7028838" y="415818"/>
                  <a:pt x="7025666" y="415818"/>
                </a:cubicBezTo>
                <a:cubicBezTo>
                  <a:pt x="7015807" y="415818"/>
                  <a:pt x="7008049" y="412510"/>
                  <a:pt x="7002395" y="405893"/>
                </a:cubicBezTo>
                <a:cubicBezTo>
                  <a:pt x="6996741" y="399277"/>
                  <a:pt x="6993914" y="387782"/>
                  <a:pt x="6993914" y="371411"/>
                </a:cubicBezTo>
                <a:cubicBezTo>
                  <a:pt x="6993914" y="357360"/>
                  <a:pt x="6996810" y="347026"/>
                  <a:pt x="7002602" y="340409"/>
                </a:cubicBezTo>
                <a:cubicBezTo>
                  <a:pt x="7008394" y="333792"/>
                  <a:pt x="7015944" y="330484"/>
                  <a:pt x="7025253" y="330484"/>
                </a:cubicBezTo>
                <a:close/>
                <a:moveTo>
                  <a:pt x="10784946" y="327726"/>
                </a:moveTo>
                <a:cubicBezTo>
                  <a:pt x="10767571" y="327726"/>
                  <a:pt x="10753746" y="330148"/>
                  <a:pt x="10743472" y="334991"/>
                </a:cubicBezTo>
                <a:cubicBezTo>
                  <a:pt x="10730302" y="341267"/>
                  <a:pt x="10720304" y="350458"/>
                  <a:pt x="10713478" y="362566"/>
                </a:cubicBezTo>
                <a:cubicBezTo>
                  <a:pt x="10706652" y="374674"/>
                  <a:pt x="10703238" y="388913"/>
                  <a:pt x="10703238" y="405284"/>
                </a:cubicBezTo>
                <a:cubicBezTo>
                  <a:pt x="10703238" y="420837"/>
                  <a:pt x="10706359" y="434616"/>
                  <a:pt x="10712598" y="446622"/>
                </a:cubicBezTo>
                <a:cubicBezTo>
                  <a:pt x="10718838" y="458627"/>
                  <a:pt x="10727630" y="467665"/>
                  <a:pt x="10738972" y="473736"/>
                </a:cubicBezTo>
                <a:cubicBezTo>
                  <a:pt x="10750315" y="479807"/>
                  <a:pt x="10764985" y="482842"/>
                  <a:pt x="10782981" y="482842"/>
                </a:cubicBezTo>
                <a:cubicBezTo>
                  <a:pt x="10797599" y="482842"/>
                  <a:pt x="10810235" y="481154"/>
                  <a:pt x="10820888" y="477778"/>
                </a:cubicBezTo>
                <a:cubicBezTo>
                  <a:pt x="10831541" y="474401"/>
                  <a:pt x="10843798" y="468040"/>
                  <a:pt x="10857657" y="458695"/>
                </a:cubicBezTo>
                <a:lnTo>
                  <a:pt x="10857657" y="394746"/>
                </a:lnTo>
                <a:lnTo>
                  <a:pt x="10785257" y="394746"/>
                </a:lnTo>
                <a:lnTo>
                  <a:pt x="10785257" y="425953"/>
                </a:lnTo>
                <a:lnTo>
                  <a:pt x="10816596" y="425953"/>
                </a:lnTo>
                <a:lnTo>
                  <a:pt x="10816596" y="440073"/>
                </a:lnTo>
                <a:cubicBezTo>
                  <a:pt x="10810459" y="443688"/>
                  <a:pt x="10805012" y="446246"/>
                  <a:pt x="10800255" y="447747"/>
                </a:cubicBezTo>
                <a:cubicBezTo>
                  <a:pt x="10795497" y="449247"/>
                  <a:pt x="10790497" y="449998"/>
                  <a:pt x="10785257" y="449998"/>
                </a:cubicBezTo>
                <a:cubicBezTo>
                  <a:pt x="10774224" y="449998"/>
                  <a:pt x="10765623" y="446519"/>
                  <a:pt x="10759452" y="439561"/>
                </a:cubicBezTo>
                <a:cubicBezTo>
                  <a:pt x="10753281" y="432604"/>
                  <a:pt x="10750195" y="421007"/>
                  <a:pt x="10750195" y="404773"/>
                </a:cubicBezTo>
                <a:cubicBezTo>
                  <a:pt x="10750195" y="389493"/>
                  <a:pt x="10753245" y="378323"/>
                  <a:pt x="10759348" y="371263"/>
                </a:cubicBezTo>
                <a:cubicBezTo>
                  <a:pt x="10765450" y="364203"/>
                  <a:pt x="10773638" y="360673"/>
                  <a:pt x="10783912" y="360673"/>
                </a:cubicBezTo>
                <a:cubicBezTo>
                  <a:pt x="10790807" y="360673"/>
                  <a:pt x="10796479" y="362174"/>
                  <a:pt x="10800927" y="365175"/>
                </a:cubicBezTo>
                <a:cubicBezTo>
                  <a:pt x="10805373" y="368177"/>
                  <a:pt x="10808528" y="372508"/>
                  <a:pt x="10810390" y="378170"/>
                </a:cubicBezTo>
                <a:lnTo>
                  <a:pt x="10855588" y="370189"/>
                </a:lnTo>
                <a:cubicBezTo>
                  <a:pt x="10852830" y="360503"/>
                  <a:pt x="10848710" y="352504"/>
                  <a:pt x="10843228" y="346195"/>
                </a:cubicBezTo>
                <a:cubicBezTo>
                  <a:pt x="10837747" y="339885"/>
                  <a:pt x="10830852" y="335230"/>
                  <a:pt x="10822543" y="332229"/>
                </a:cubicBezTo>
                <a:cubicBezTo>
                  <a:pt x="10814234" y="329227"/>
                  <a:pt x="10801702" y="327726"/>
                  <a:pt x="10784946" y="327726"/>
                </a:cubicBezTo>
                <a:close/>
                <a:moveTo>
                  <a:pt x="368325" y="327587"/>
                </a:moveTo>
                <a:lnTo>
                  <a:pt x="368325" y="477587"/>
                </a:lnTo>
                <a:lnTo>
                  <a:pt x="488303" y="477587"/>
                </a:lnTo>
                <a:lnTo>
                  <a:pt x="488303" y="440649"/>
                </a:lnTo>
                <a:lnTo>
                  <a:pt x="415179" y="440649"/>
                </a:lnTo>
                <a:lnTo>
                  <a:pt x="415179" y="327587"/>
                </a:lnTo>
                <a:close/>
                <a:moveTo>
                  <a:pt x="3508533" y="297216"/>
                </a:moveTo>
                <a:lnTo>
                  <a:pt x="3431789" y="387462"/>
                </a:lnTo>
                <a:lnTo>
                  <a:pt x="3431789" y="421739"/>
                </a:lnTo>
                <a:lnTo>
                  <a:pt x="3508533" y="421739"/>
                </a:lnTo>
                <a:lnTo>
                  <a:pt x="3508533" y="449774"/>
                </a:lnTo>
                <a:lnTo>
                  <a:pt x="3545251" y="449774"/>
                </a:lnTo>
                <a:lnTo>
                  <a:pt x="3545251" y="421739"/>
                </a:lnTo>
                <a:lnTo>
                  <a:pt x="3564281" y="421739"/>
                </a:lnTo>
                <a:lnTo>
                  <a:pt x="3564281" y="389406"/>
                </a:lnTo>
                <a:lnTo>
                  <a:pt x="3545251" y="389406"/>
                </a:lnTo>
                <a:lnTo>
                  <a:pt x="3545251" y="297216"/>
                </a:lnTo>
                <a:close/>
                <a:moveTo>
                  <a:pt x="7025356" y="295388"/>
                </a:moveTo>
                <a:cubicBezTo>
                  <a:pt x="7000671" y="295388"/>
                  <a:pt x="6981451" y="302227"/>
                  <a:pt x="6967695" y="315903"/>
                </a:cubicBezTo>
                <a:cubicBezTo>
                  <a:pt x="6953939" y="329580"/>
                  <a:pt x="6947060" y="348765"/>
                  <a:pt x="6947060" y="373458"/>
                </a:cubicBezTo>
                <a:cubicBezTo>
                  <a:pt x="6947060" y="398901"/>
                  <a:pt x="6954922" y="418649"/>
                  <a:pt x="6970642" y="432701"/>
                </a:cubicBezTo>
                <a:cubicBezTo>
                  <a:pt x="6983950" y="444570"/>
                  <a:pt x="7002119" y="450504"/>
                  <a:pt x="7025150" y="450504"/>
                </a:cubicBezTo>
                <a:cubicBezTo>
                  <a:pt x="7040733" y="450504"/>
                  <a:pt x="7053696" y="448287"/>
                  <a:pt x="7064039" y="443854"/>
                </a:cubicBezTo>
                <a:cubicBezTo>
                  <a:pt x="7066589" y="446037"/>
                  <a:pt x="7071071" y="449293"/>
                  <a:pt x="7077484" y="453625"/>
                </a:cubicBezTo>
                <a:cubicBezTo>
                  <a:pt x="7083897" y="457957"/>
                  <a:pt x="7090378" y="461692"/>
                  <a:pt x="7096929" y="464829"/>
                </a:cubicBezTo>
                <a:lnTo>
                  <a:pt x="7109960" y="438840"/>
                </a:lnTo>
                <a:cubicBezTo>
                  <a:pt x="7105410" y="436862"/>
                  <a:pt x="7101790" y="435123"/>
                  <a:pt x="7099101" y="433622"/>
                </a:cubicBezTo>
                <a:cubicBezTo>
                  <a:pt x="7097308" y="432598"/>
                  <a:pt x="7093482" y="430075"/>
                  <a:pt x="7087620" y="426050"/>
                </a:cubicBezTo>
                <a:cubicBezTo>
                  <a:pt x="7098652" y="412749"/>
                  <a:pt x="7104169" y="395013"/>
                  <a:pt x="7104169" y="372844"/>
                </a:cubicBezTo>
                <a:cubicBezTo>
                  <a:pt x="7104169" y="347947"/>
                  <a:pt x="7097325" y="328813"/>
                  <a:pt x="7083638" y="315443"/>
                </a:cubicBezTo>
                <a:cubicBezTo>
                  <a:pt x="7069951" y="302073"/>
                  <a:pt x="7050524" y="295388"/>
                  <a:pt x="7025356" y="295388"/>
                </a:cubicBezTo>
                <a:close/>
                <a:moveTo>
                  <a:pt x="12123945" y="295243"/>
                </a:moveTo>
                <a:cubicBezTo>
                  <a:pt x="12106707" y="295243"/>
                  <a:pt x="12093382" y="298586"/>
                  <a:pt x="12083970" y="305271"/>
                </a:cubicBezTo>
                <a:cubicBezTo>
                  <a:pt x="12074558" y="311956"/>
                  <a:pt x="12068197" y="321574"/>
                  <a:pt x="12064888" y="334125"/>
                </a:cubicBezTo>
                <a:lnTo>
                  <a:pt x="12104708" y="341185"/>
                </a:lnTo>
                <a:cubicBezTo>
                  <a:pt x="12105811" y="333750"/>
                  <a:pt x="12107914" y="328548"/>
                  <a:pt x="12111016" y="325581"/>
                </a:cubicBezTo>
                <a:cubicBezTo>
                  <a:pt x="12114120" y="322614"/>
                  <a:pt x="12118153" y="321130"/>
                  <a:pt x="12123118" y="321130"/>
                </a:cubicBezTo>
                <a:cubicBezTo>
                  <a:pt x="12127945" y="321130"/>
                  <a:pt x="12131737" y="322495"/>
                  <a:pt x="12134495" y="325223"/>
                </a:cubicBezTo>
                <a:cubicBezTo>
                  <a:pt x="12137253" y="327951"/>
                  <a:pt x="12138633" y="331601"/>
                  <a:pt x="12138633" y="336171"/>
                </a:cubicBezTo>
                <a:cubicBezTo>
                  <a:pt x="12138633" y="340946"/>
                  <a:pt x="12136788" y="345073"/>
                  <a:pt x="12133099" y="348552"/>
                </a:cubicBezTo>
                <a:cubicBezTo>
                  <a:pt x="12129410" y="352031"/>
                  <a:pt x="12124807" y="353770"/>
                  <a:pt x="12119291" y="353770"/>
                </a:cubicBezTo>
                <a:cubicBezTo>
                  <a:pt x="12117981" y="353770"/>
                  <a:pt x="12116154" y="353600"/>
                  <a:pt x="12113809" y="353259"/>
                </a:cubicBezTo>
                <a:lnTo>
                  <a:pt x="12111637" y="383033"/>
                </a:lnTo>
                <a:cubicBezTo>
                  <a:pt x="12117429" y="381396"/>
                  <a:pt x="12121980" y="380578"/>
                  <a:pt x="12125291" y="380578"/>
                </a:cubicBezTo>
                <a:cubicBezTo>
                  <a:pt x="12131496" y="380578"/>
                  <a:pt x="12136409" y="382488"/>
                  <a:pt x="12140029" y="386307"/>
                </a:cubicBezTo>
                <a:cubicBezTo>
                  <a:pt x="12143648" y="390127"/>
                  <a:pt x="12145459" y="395516"/>
                  <a:pt x="12145459" y="402474"/>
                </a:cubicBezTo>
                <a:cubicBezTo>
                  <a:pt x="12145459" y="409296"/>
                  <a:pt x="12143580" y="414752"/>
                  <a:pt x="12139821" y="418845"/>
                </a:cubicBezTo>
                <a:cubicBezTo>
                  <a:pt x="12136064" y="422938"/>
                  <a:pt x="12131358" y="424985"/>
                  <a:pt x="12125704" y="424985"/>
                </a:cubicBezTo>
                <a:cubicBezTo>
                  <a:pt x="12120325" y="424985"/>
                  <a:pt x="12115895" y="423364"/>
                  <a:pt x="12112413" y="420124"/>
                </a:cubicBezTo>
                <a:cubicBezTo>
                  <a:pt x="12108931" y="416884"/>
                  <a:pt x="12106363" y="411069"/>
                  <a:pt x="12104708" y="402679"/>
                </a:cubicBezTo>
                <a:lnTo>
                  <a:pt x="12062612" y="408204"/>
                </a:lnTo>
                <a:cubicBezTo>
                  <a:pt x="12065371" y="417549"/>
                  <a:pt x="12069318" y="425309"/>
                  <a:pt x="12074455" y="431482"/>
                </a:cubicBezTo>
                <a:cubicBezTo>
                  <a:pt x="12079591" y="437655"/>
                  <a:pt x="12086143" y="442344"/>
                  <a:pt x="12094106" y="445551"/>
                </a:cubicBezTo>
                <a:cubicBezTo>
                  <a:pt x="12102070" y="448756"/>
                  <a:pt x="12112947" y="450360"/>
                  <a:pt x="12126738" y="450360"/>
                </a:cubicBezTo>
                <a:cubicBezTo>
                  <a:pt x="12140874" y="450360"/>
                  <a:pt x="12152285" y="448194"/>
                  <a:pt x="12160973" y="443862"/>
                </a:cubicBezTo>
                <a:cubicBezTo>
                  <a:pt x="12169661" y="439531"/>
                  <a:pt x="12176315" y="433357"/>
                  <a:pt x="12180934" y="425342"/>
                </a:cubicBezTo>
                <a:cubicBezTo>
                  <a:pt x="12185555" y="417327"/>
                  <a:pt x="12187865" y="408954"/>
                  <a:pt x="12187865" y="400223"/>
                </a:cubicBezTo>
                <a:cubicBezTo>
                  <a:pt x="12187865" y="393266"/>
                  <a:pt x="12186468" y="387280"/>
                  <a:pt x="12183676" y="382266"/>
                </a:cubicBezTo>
                <a:cubicBezTo>
                  <a:pt x="12180883" y="377253"/>
                  <a:pt x="12176970" y="373211"/>
                  <a:pt x="12171937" y="370141"/>
                </a:cubicBezTo>
                <a:cubicBezTo>
                  <a:pt x="12168834" y="368231"/>
                  <a:pt x="12164351" y="366560"/>
                  <a:pt x="12158491" y="365128"/>
                </a:cubicBezTo>
                <a:cubicBezTo>
                  <a:pt x="12165730" y="361171"/>
                  <a:pt x="12171143" y="356567"/>
                  <a:pt x="12174729" y="351315"/>
                </a:cubicBezTo>
                <a:cubicBezTo>
                  <a:pt x="12178314" y="346062"/>
                  <a:pt x="12180107" y="340196"/>
                  <a:pt x="12180107" y="333715"/>
                </a:cubicBezTo>
                <a:cubicBezTo>
                  <a:pt x="12180107" y="322665"/>
                  <a:pt x="12175694" y="313490"/>
                  <a:pt x="12166868" y="306192"/>
                </a:cubicBezTo>
                <a:cubicBezTo>
                  <a:pt x="12158043" y="298893"/>
                  <a:pt x="12143734" y="295243"/>
                  <a:pt x="12123945" y="295243"/>
                </a:cubicBezTo>
                <a:close/>
                <a:moveTo>
                  <a:pt x="6189645" y="269799"/>
                </a:moveTo>
                <a:cubicBezTo>
                  <a:pt x="6169235" y="269799"/>
                  <a:pt x="6153273" y="276092"/>
                  <a:pt x="6141758" y="288677"/>
                </a:cubicBezTo>
                <a:cubicBezTo>
                  <a:pt x="6130243" y="301262"/>
                  <a:pt x="6124485" y="321095"/>
                  <a:pt x="6124485" y="348175"/>
                </a:cubicBezTo>
                <a:cubicBezTo>
                  <a:pt x="6124485" y="366662"/>
                  <a:pt x="6127227" y="381515"/>
                  <a:pt x="6132708" y="392736"/>
                </a:cubicBezTo>
                <a:cubicBezTo>
                  <a:pt x="6138190" y="403957"/>
                  <a:pt x="6145516" y="412125"/>
                  <a:pt x="6154686" y="417241"/>
                </a:cubicBezTo>
                <a:cubicBezTo>
                  <a:pt x="6163858" y="422357"/>
                  <a:pt x="6176027" y="424915"/>
                  <a:pt x="6191197" y="424915"/>
                </a:cubicBezTo>
                <a:cubicBezTo>
                  <a:pt x="6203815" y="424915"/>
                  <a:pt x="6214314" y="422817"/>
                  <a:pt x="6222690" y="418623"/>
                </a:cubicBezTo>
                <a:cubicBezTo>
                  <a:pt x="6231068" y="414428"/>
                  <a:pt x="6237620" y="408237"/>
                  <a:pt x="6242342" y="400051"/>
                </a:cubicBezTo>
                <a:cubicBezTo>
                  <a:pt x="6247066" y="391866"/>
                  <a:pt x="6249427" y="382828"/>
                  <a:pt x="6249427" y="372937"/>
                </a:cubicBezTo>
                <a:cubicBezTo>
                  <a:pt x="6249427" y="358271"/>
                  <a:pt x="6244756" y="346163"/>
                  <a:pt x="6235413" y="336613"/>
                </a:cubicBezTo>
                <a:cubicBezTo>
                  <a:pt x="6226070" y="327064"/>
                  <a:pt x="6214641" y="322289"/>
                  <a:pt x="6201126" y="322289"/>
                </a:cubicBezTo>
                <a:cubicBezTo>
                  <a:pt x="6194163" y="322289"/>
                  <a:pt x="6188025" y="323500"/>
                  <a:pt x="6182716" y="325921"/>
                </a:cubicBezTo>
                <a:cubicBezTo>
                  <a:pt x="6177407" y="328343"/>
                  <a:pt x="6172235" y="332077"/>
                  <a:pt x="6167201" y="337125"/>
                </a:cubicBezTo>
                <a:cubicBezTo>
                  <a:pt x="6168511" y="321027"/>
                  <a:pt x="6170545" y="310522"/>
                  <a:pt x="6173304" y="305611"/>
                </a:cubicBezTo>
                <a:cubicBezTo>
                  <a:pt x="6177096" y="298790"/>
                  <a:pt x="6182405" y="295379"/>
                  <a:pt x="6189232" y="295379"/>
                </a:cubicBezTo>
                <a:cubicBezTo>
                  <a:pt x="6193024" y="295379"/>
                  <a:pt x="6196214" y="296573"/>
                  <a:pt x="6198799" y="298960"/>
                </a:cubicBezTo>
                <a:cubicBezTo>
                  <a:pt x="6201385" y="301348"/>
                  <a:pt x="6203230" y="305441"/>
                  <a:pt x="6204333" y="311238"/>
                </a:cubicBezTo>
                <a:lnTo>
                  <a:pt x="6246221" y="306122"/>
                </a:lnTo>
                <a:cubicBezTo>
                  <a:pt x="6243808" y="298074"/>
                  <a:pt x="6240291" y="291389"/>
                  <a:pt x="6235672" y="286068"/>
                </a:cubicBezTo>
                <a:cubicBezTo>
                  <a:pt x="6231051" y="280747"/>
                  <a:pt x="6225242" y="276705"/>
                  <a:pt x="6218244" y="273943"/>
                </a:cubicBezTo>
                <a:cubicBezTo>
                  <a:pt x="6211245" y="271180"/>
                  <a:pt x="6201713" y="269799"/>
                  <a:pt x="6189645" y="269799"/>
                </a:cubicBezTo>
                <a:close/>
                <a:moveTo>
                  <a:pt x="7759839" y="261646"/>
                </a:moveTo>
                <a:lnTo>
                  <a:pt x="7759839" y="351015"/>
                </a:lnTo>
                <a:cubicBezTo>
                  <a:pt x="7759839" y="358376"/>
                  <a:pt x="7761287" y="366829"/>
                  <a:pt x="7764183" y="376373"/>
                </a:cubicBezTo>
                <a:cubicBezTo>
                  <a:pt x="7765976" y="382303"/>
                  <a:pt x="7769303" y="388063"/>
                  <a:pt x="7774164" y="393652"/>
                </a:cubicBezTo>
                <a:cubicBezTo>
                  <a:pt x="7779025" y="399242"/>
                  <a:pt x="7784387" y="403554"/>
                  <a:pt x="7790248" y="406586"/>
                </a:cubicBezTo>
                <a:cubicBezTo>
                  <a:pt x="7796108" y="409620"/>
                  <a:pt x="7803400" y="411648"/>
                  <a:pt x="7812122" y="412671"/>
                </a:cubicBezTo>
                <a:cubicBezTo>
                  <a:pt x="7820845" y="413694"/>
                  <a:pt x="7828895" y="414205"/>
                  <a:pt x="7836273" y="414205"/>
                </a:cubicBezTo>
                <a:cubicBezTo>
                  <a:pt x="7849029" y="414205"/>
                  <a:pt x="7859958" y="412535"/>
                  <a:pt x="7869060" y="409195"/>
                </a:cubicBezTo>
                <a:cubicBezTo>
                  <a:pt x="7875610" y="406809"/>
                  <a:pt x="7881868" y="402669"/>
                  <a:pt x="7887832" y="396771"/>
                </a:cubicBezTo>
                <a:cubicBezTo>
                  <a:pt x="7893797" y="390875"/>
                  <a:pt x="7898175" y="383990"/>
                  <a:pt x="7900968" y="376116"/>
                </a:cubicBezTo>
                <a:cubicBezTo>
                  <a:pt x="7903760" y="368243"/>
                  <a:pt x="7905157" y="359876"/>
                  <a:pt x="7905157" y="351015"/>
                </a:cubicBezTo>
                <a:lnTo>
                  <a:pt x="7905157" y="261646"/>
                </a:lnTo>
                <a:lnTo>
                  <a:pt x="7858407" y="261646"/>
                </a:lnTo>
                <a:lnTo>
                  <a:pt x="7858407" y="353143"/>
                </a:lnTo>
                <a:cubicBezTo>
                  <a:pt x="7858407" y="361457"/>
                  <a:pt x="7856114" y="367881"/>
                  <a:pt x="7851529" y="372413"/>
                </a:cubicBezTo>
                <a:cubicBezTo>
                  <a:pt x="7846944" y="376946"/>
                  <a:pt x="7840617" y="379212"/>
                  <a:pt x="7832549" y="379212"/>
                </a:cubicBezTo>
                <a:cubicBezTo>
                  <a:pt x="7824413" y="379212"/>
                  <a:pt x="7818053" y="376912"/>
                  <a:pt x="7813468" y="372311"/>
                </a:cubicBezTo>
                <a:cubicBezTo>
                  <a:pt x="7808881" y="367712"/>
                  <a:pt x="7806589" y="361322"/>
                  <a:pt x="7806589" y="353143"/>
                </a:cubicBezTo>
                <a:lnTo>
                  <a:pt x="7806589" y="261646"/>
                </a:lnTo>
                <a:close/>
                <a:moveTo>
                  <a:pt x="10709237" y="82634"/>
                </a:moveTo>
                <a:lnTo>
                  <a:pt x="10709237" y="232635"/>
                </a:lnTo>
                <a:lnTo>
                  <a:pt x="10756297" y="232635"/>
                </a:lnTo>
                <a:lnTo>
                  <a:pt x="10756297" y="171345"/>
                </a:lnTo>
                <a:lnTo>
                  <a:pt x="10815044" y="171345"/>
                </a:lnTo>
                <a:lnTo>
                  <a:pt x="10815044" y="141059"/>
                </a:lnTo>
                <a:lnTo>
                  <a:pt x="10756297" y="141059"/>
                </a:lnTo>
                <a:lnTo>
                  <a:pt x="10756297" y="114865"/>
                </a:lnTo>
                <a:lnTo>
                  <a:pt x="10825077" y="114865"/>
                </a:lnTo>
                <a:lnTo>
                  <a:pt x="10825077" y="82634"/>
                </a:lnTo>
                <a:close/>
                <a:moveTo>
                  <a:pt x="6999809" y="80788"/>
                </a:moveTo>
                <a:lnTo>
                  <a:pt x="7013152" y="80788"/>
                </a:lnTo>
                <a:cubicBezTo>
                  <a:pt x="7021909" y="80788"/>
                  <a:pt x="7027873" y="82424"/>
                  <a:pt x="7031045" y="85699"/>
                </a:cubicBezTo>
                <a:cubicBezTo>
                  <a:pt x="7034217" y="88973"/>
                  <a:pt x="7035802" y="92963"/>
                  <a:pt x="7035802" y="97670"/>
                </a:cubicBezTo>
                <a:cubicBezTo>
                  <a:pt x="7035802" y="102514"/>
                  <a:pt x="7033976" y="106487"/>
                  <a:pt x="7030321" y="109590"/>
                </a:cubicBezTo>
                <a:cubicBezTo>
                  <a:pt x="7026666" y="112694"/>
                  <a:pt x="7020323" y="114246"/>
                  <a:pt x="7011290" y="114246"/>
                </a:cubicBezTo>
                <a:lnTo>
                  <a:pt x="6999809" y="114246"/>
                </a:lnTo>
                <a:close/>
                <a:moveTo>
                  <a:pt x="368533" y="79937"/>
                </a:moveTo>
                <a:lnTo>
                  <a:pt x="368533" y="229937"/>
                </a:lnTo>
                <a:lnTo>
                  <a:pt x="415386" y="229937"/>
                </a:lnTo>
                <a:lnTo>
                  <a:pt x="415386" y="193334"/>
                </a:lnTo>
                <a:lnTo>
                  <a:pt x="439593" y="168250"/>
                </a:lnTo>
                <a:lnTo>
                  <a:pt x="471562" y="229937"/>
                </a:lnTo>
                <a:lnTo>
                  <a:pt x="529260" y="229937"/>
                </a:lnTo>
                <a:lnTo>
                  <a:pt x="471447" y="136555"/>
                </a:lnTo>
                <a:lnTo>
                  <a:pt x="526779" y="79937"/>
                </a:lnTo>
                <a:lnTo>
                  <a:pt x="464465" y="79937"/>
                </a:lnTo>
                <a:lnTo>
                  <a:pt x="415386" y="136622"/>
                </a:lnTo>
                <a:lnTo>
                  <a:pt x="415386" y="79937"/>
                </a:lnTo>
                <a:close/>
                <a:moveTo>
                  <a:pt x="6952749" y="50296"/>
                </a:moveTo>
                <a:lnTo>
                  <a:pt x="6952749" y="200296"/>
                </a:lnTo>
                <a:lnTo>
                  <a:pt x="6999809" y="200296"/>
                </a:lnTo>
                <a:lnTo>
                  <a:pt x="6999809" y="144635"/>
                </a:lnTo>
                <a:lnTo>
                  <a:pt x="7025460" y="144635"/>
                </a:lnTo>
                <a:cubicBezTo>
                  <a:pt x="7044353" y="144635"/>
                  <a:pt x="7058401" y="140372"/>
                  <a:pt x="7067607" y="131845"/>
                </a:cubicBezTo>
                <a:cubicBezTo>
                  <a:pt x="7076812" y="123318"/>
                  <a:pt x="7081414" y="111483"/>
                  <a:pt x="7081414" y="96340"/>
                </a:cubicBezTo>
                <a:cubicBezTo>
                  <a:pt x="7081414" y="81606"/>
                  <a:pt x="7077191" y="70248"/>
                  <a:pt x="7068744" y="62268"/>
                </a:cubicBezTo>
                <a:cubicBezTo>
                  <a:pt x="7060298" y="54287"/>
                  <a:pt x="7047594" y="50296"/>
                  <a:pt x="7030631" y="50296"/>
                </a:cubicBezTo>
                <a:close/>
                <a:moveTo>
                  <a:pt x="3496225" y="49566"/>
                </a:moveTo>
                <a:cubicBezTo>
                  <a:pt x="3478987" y="49566"/>
                  <a:pt x="3465663" y="52908"/>
                  <a:pt x="3456251" y="59593"/>
                </a:cubicBezTo>
                <a:cubicBezTo>
                  <a:pt x="3446839" y="66278"/>
                  <a:pt x="3440477" y="75896"/>
                  <a:pt x="3437168" y="88447"/>
                </a:cubicBezTo>
                <a:lnTo>
                  <a:pt x="3476987" y="95507"/>
                </a:lnTo>
                <a:cubicBezTo>
                  <a:pt x="3478091" y="88072"/>
                  <a:pt x="3480193" y="82871"/>
                  <a:pt x="3483297" y="79903"/>
                </a:cubicBezTo>
                <a:cubicBezTo>
                  <a:pt x="3486400" y="76936"/>
                  <a:pt x="3490433" y="75453"/>
                  <a:pt x="3495397" y="75453"/>
                </a:cubicBezTo>
                <a:cubicBezTo>
                  <a:pt x="3500224" y="75453"/>
                  <a:pt x="3504017" y="76817"/>
                  <a:pt x="3506775" y="79545"/>
                </a:cubicBezTo>
                <a:cubicBezTo>
                  <a:pt x="3509533" y="82274"/>
                  <a:pt x="3510913" y="85923"/>
                  <a:pt x="3510913" y="90494"/>
                </a:cubicBezTo>
                <a:cubicBezTo>
                  <a:pt x="3510913" y="95268"/>
                  <a:pt x="3509068" y="99395"/>
                  <a:pt x="3505378" y="102874"/>
                </a:cubicBezTo>
                <a:cubicBezTo>
                  <a:pt x="3501690" y="106353"/>
                  <a:pt x="3497088" y="108093"/>
                  <a:pt x="3491570" y="108093"/>
                </a:cubicBezTo>
                <a:cubicBezTo>
                  <a:pt x="3490261" y="108093"/>
                  <a:pt x="3488434" y="107922"/>
                  <a:pt x="3486090" y="107581"/>
                </a:cubicBezTo>
                <a:lnTo>
                  <a:pt x="3483917" y="137356"/>
                </a:lnTo>
                <a:cubicBezTo>
                  <a:pt x="3489709" y="135719"/>
                  <a:pt x="3494260" y="134900"/>
                  <a:pt x="3497570" y="134900"/>
                </a:cubicBezTo>
                <a:cubicBezTo>
                  <a:pt x="3503776" y="134900"/>
                  <a:pt x="3508688" y="136810"/>
                  <a:pt x="3512308" y="140630"/>
                </a:cubicBezTo>
                <a:cubicBezTo>
                  <a:pt x="3515929" y="144450"/>
                  <a:pt x="3517738" y="149839"/>
                  <a:pt x="3517738" y="156796"/>
                </a:cubicBezTo>
                <a:cubicBezTo>
                  <a:pt x="3517738" y="163618"/>
                  <a:pt x="3515859" y="169075"/>
                  <a:pt x="3512102" y="173168"/>
                </a:cubicBezTo>
                <a:cubicBezTo>
                  <a:pt x="3508343" y="177260"/>
                  <a:pt x="3503638" y="179307"/>
                  <a:pt x="3497983" y="179307"/>
                </a:cubicBezTo>
                <a:cubicBezTo>
                  <a:pt x="3492605" y="179307"/>
                  <a:pt x="3488175" y="177687"/>
                  <a:pt x="3484694" y="174446"/>
                </a:cubicBezTo>
                <a:cubicBezTo>
                  <a:pt x="3481211" y="171206"/>
                  <a:pt x="3478643" y="165391"/>
                  <a:pt x="3476987" y="157001"/>
                </a:cubicBezTo>
                <a:lnTo>
                  <a:pt x="3434892" y="162526"/>
                </a:lnTo>
                <a:cubicBezTo>
                  <a:pt x="3437650" y="171872"/>
                  <a:pt x="3441597" y="179631"/>
                  <a:pt x="3446735" y="185804"/>
                </a:cubicBezTo>
                <a:cubicBezTo>
                  <a:pt x="3451871" y="191977"/>
                  <a:pt x="3458422" y="196667"/>
                  <a:pt x="3466386" y="199873"/>
                </a:cubicBezTo>
                <a:cubicBezTo>
                  <a:pt x="3474350" y="203079"/>
                  <a:pt x="3485227" y="204682"/>
                  <a:pt x="3499018" y="204682"/>
                </a:cubicBezTo>
                <a:cubicBezTo>
                  <a:pt x="3513153" y="204682"/>
                  <a:pt x="3524565" y="202516"/>
                  <a:pt x="3533252" y="198184"/>
                </a:cubicBezTo>
                <a:cubicBezTo>
                  <a:pt x="3541940" y="193853"/>
                  <a:pt x="3548595" y="187680"/>
                  <a:pt x="3553214" y="179665"/>
                </a:cubicBezTo>
                <a:cubicBezTo>
                  <a:pt x="3557834" y="171650"/>
                  <a:pt x="3560144" y="163277"/>
                  <a:pt x="3560144" y="154545"/>
                </a:cubicBezTo>
                <a:cubicBezTo>
                  <a:pt x="3560144" y="147588"/>
                  <a:pt x="3558748" y="141602"/>
                  <a:pt x="3555955" y="136588"/>
                </a:cubicBezTo>
                <a:cubicBezTo>
                  <a:pt x="3553163" y="131575"/>
                  <a:pt x="3549250" y="127533"/>
                  <a:pt x="3544216" y="124464"/>
                </a:cubicBezTo>
                <a:cubicBezTo>
                  <a:pt x="3541113" y="122554"/>
                  <a:pt x="3536632" y="120882"/>
                  <a:pt x="3530771" y="119450"/>
                </a:cubicBezTo>
                <a:cubicBezTo>
                  <a:pt x="3538010" y="115494"/>
                  <a:pt x="3543423" y="110889"/>
                  <a:pt x="3547008" y="105637"/>
                </a:cubicBezTo>
                <a:cubicBezTo>
                  <a:pt x="3550594" y="100384"/>
                  <a:pt x="3552387" y="94518"/>
                  <a:pt x="3552387" y="88038"/>
                </a:cubicBezTo>
                <a:cubicBezTo>
                  <a:pt x="3552387" y="76987"/>
                  <a:pt x="3547974" y="67813"/>
                  <a:pt x="3539148" y="60514"/>
                </a:cubicBezTo>
                <a:cubicBezTo>
                  <a:pt x="3530322" y="53215"/>
                  <a:pt x="3516015" y="49566"/>
                  <a:pt x="3496225" y="49566"/>
                </a:cubicBezTo>
                <a:close/>
                <a:moveTo>
                  <a:pt x="12124980" y="38068"/>
                </a:moveTo>
                <a:cubicBezTo>
                  <a:pt x="12110776" y="38068"/>
                  <a:pt x="12099657" y="39825"/>
                  <a:pt x="12091624" y="43338"/>
                </a:cubicBezTo>
                <a:cubicBezTo>
                  <a:pt x="12083591" y="46851"/>
                  <a:pt x="12077369" y="51899"/>
                  <a:pt x="12072955" y="58481"/>
                </a:cubicBezTo>
                <a:cubicBezTo>
                  <a:pt x="12068542" y="65064"/>
                  <a:pt x="12065508" y="74221"/>
                  <a:pt x="12063854" y="85954"/>
                </a:cubicBezTo>
                <a:lnTo>
                  <a:pt x="12106052" y="89331"/>
                </a:lnTo>
                <a:cubicBezTo>
                  <a:pt x="12107225" y="80872"/>
                  <a:pt x="12109517" y="74971"/>
                  <a:pt x="12112930" y="71629"/>
                </a:cubicBezTo>
                <a:cubicBezTo>
                  <a:pt x="12116344" y="68287"/>
                  <a:pt x="12120739" y="66616"/>
                  <a:pt x="12126117" y="66616"/>
                </a:cubicBezTo>
                <a:cubicBezTo>
                  <a:pt x="12131289" y="66616"/>
                  <a:pt x="12135581" y="68236"/>
                  <a:pt x="12138995" y="71476"/>
                </a:cubicBezTo>
                <a:cubicBezTo>
                  <a:pt x="12142407" y="74716"/>
                  <a:pt x="12144114" y="78621"/>
                  <a:pt x="12144114" y="83191"/>
                </a:cubicBezTo>
                <a:cubicBezTo>
                  <a:pt x="12144114" y="87421"/>
                  <a:pt x="12142390" y="91888"/>
                  <a:pt x="12138943" y="96595"/>
                </a:cubicBezTo>
                <a:cubicBezTo>
                  <a:pt x="12135495" y="101302"/>
                  <a:pt x="12127600" y="108191"/>
                  <a:pt x="12115258" y="117264"/>
                </a:cubicBezTo>
                <a:cubicBezTo>
                  <a:pt x="12095054" y="132066"/>
                  <a:pt x="12081282" y="144907"/>
                  <a:pt x="12073938" y="155787"/>
                </a:cubicBezTo>
                <a:cubicBezTo>
                  <a:pt x="12066594" y="166667"/>
                  <a:pt x="12062199" y="178280"/>
                  <a:pt x="12060750" y="190627"/>
                </a:cubicBezTo>
                <a:lnTo>
                  <a:pt x="12187140" y="190627"/>
                </a:lnTo>
                <a:lnTo>
                  <a:pt x="12187140" y="156656"/>
                </a:lnTo>
                <a:lnTo>
                  <a:pt x="12121359" y="156656"/>
                </a:lnTo>
                <a:cubicBezTo>
                  <a:pt x="12125221" y="152905"/>
                  <a:pt x="12128583" y="149869"/>
                  <a:pt x="12131445" y="147550"/>
                </a:cubicBezTo>
                <a:cubicBezTo>
                  <a:pt x="12134305" y="145231"/>
                  <a:pt x="12139977" y="141172"/>
                  <a:pt x="12148458" y="135374"/>
                </a:cubicBezTo>
                <a:cubicBezTo>
                  <a:pt x="12162731" y="125415"/>
                  <a:pt x="12172574" y="116274"/>
                  <a:pt x="12177987" y="107952"/>
                </a:cubicBezTo>
                <a:cubicBezTo>
                  <a:pt x="12183400" y="99630"/>
                  <a:pt x="12186106" y="90899"/>
                  <a:pt x="12186106" y="81759"/>
                </a:cubicBezTo>
                <a:cubicBezTo>
                  <a:pt x="12186106" y="73164"/>
                  <a:pt x="12183744" y="65405"/>
                  <a:pt x="12179021" y="58481"/>
                </a:cubicBezTo>
                <a:cubicBezTo>
                  <a:pt x="12174298" y="51557"/>
                  <a:pt x="12167817" y="46424"/>
                  <a:pt x="12159576" y="43082"/>
                </a:cubicBezTo>
                <a:cubicBezTo>
                  <a:pt x="12151337" y="39740"/>
                  <a:pt x="12139804" y="38068"/>
                  <a:pt x="12124980" y="38068"/>
                </a:cubicBezTo>
                <a:close/>
                <a:moveTo>
                  <a:pt x="6141344" y="15182"/>
                </a:moveTo>
                <a:lnTo>
                  <a:pt x="6128002" y="95809"/>
                </a:lnTo>
                <a:lnTo>
                  <a:pt x="6163892" y="100926"/>
                </a:lnTo>
                <a:cubicBezTo>
                  <a:pt x="6167271" y="97174"/>
                  <a:pt x="6170373" y="94582"/>
                  <a:pt x="6173201" y="93149"/>
                </a:cubicBezTo>
                <a:cubicBezTo>
                  <a:pt x="6176992" y="91171"/>
                  <a:pt x="6180923" y="90182"/>
                  <a:pt x="6184991" y="90182"/>
                </a:cubicBezTo>
                <a:cubicBezTo>
                  <a:pt x="6191404" y="90182"/>
                  <a:pt x="6196541" y="92263"/>
                  <a:pt x="6200402" y="96423"/>
                </a:cubicBezTo>
                <a:cubicBezTo>
                  <a:pt x="6204264" y="100584"/>
                  <a:pt x="6206194" y="107133"/>
                  <a:pt x="6206194" y="116069"/>
                </a:cubicBezTo>
                <a:cubicBezTo>
                  <a:pt x="6206194" y="124800"/>
                  <a:pt x="6204281" y="131365"/>
                  <a:pt x="6200454" y="135765"/>
                </a:cubicBezTo>
                <a:cubicBezTo>
                  <a:pt x="6196627" y="140165"/>
                  <a:pt x="6191783" y="142365"/>
                  <a:pt x="6185922" y="142365"/>
                </a:cubicBezTo>
                <a:cubicBezTo>
                  <a:pt x="6180682" y="142365"/>
                  <a:pt x="6176166" y="140609"/>
                  <a:pt x="6172373" y="137096"/>
                </a:cubicBezTo>
                <a:cubicBezTo>
                  <a:pt x="6168580" y="133582"/>
                  <a:pt x="6166167" y="128449"/>
                  <a:pt x="6165133" y="121696"/>
                </a:cubicBezTo>
                <a:lnTo>
                  <a:pt x="6122520" y="126301"/>
                </a:lnTo>
                <a:cubicBezTo>
                  <a:pt x="6124589" y="133327"/>
                  <a:pt x="6127175" y="139193"/>
                  <a:pt x="6130277" y="143900"/>
                </a:cubicBezTo>
                <a:cubicBezTo>
                  <a:pt x="6133381" y="148607"/>
                  <a:pt x="6137431" y="152819"/>
                  <a:pt x="6142431" y="156536"/>
                </a:cubicBezTo>
                <a:cubicBezTo>
                  <a:pt x="6147429" y="160254"/>
                  <a:pt x="6153497" y="163050"/>
                  <a:pt x="6160634" y="164926"/>
                </a:cubicBezTo>
                <a:cubicBezTo>
                  <a:pt x="6167770" y="166802"/>
                  <a:pt x="6176338" y="167740"/>
                  <a:pt x="6186336" y="167740"/>
                </a:cubicBezTo>
                <a:cubicBezTo>
                  <a:pt x="6200264" y="167740"/>
                  <a:pt x="6211693" y="165387"/>
                  <a:pt x="6220622" y="160680"/>
                </a:cubicBezTo>
                <a:cubicBezTo>
                  <a:pt x="6229552" y="155973"/>
                  <a:pt x="6236447" y="149152"/>
                  <a:pt x="6241308" y="140216"/>
                </a:cubicBezTo>
                <a:cubicBezTo>
                  <a:pt x="6246169" y="131280"/>
                  <a:pt x="6248599" y="121969"/>
                  <a:pt x="6248599" y="112283"/>
                </a:cubicBezTo>
                <a:cubicBezTo>
                  <a:pt x="6248599" y="98504"/>
                  <a:pt x="6243877" y="87079"/>
                  <a:pt x="6234430" y="78006"/>
                </a:cubicBezTo>
                <a:cubicBezTo>
                  <a:pt x="6224984" y="68934"/>
                  <a:pt x="6212676" y="64398"/>
                  <a:pt x="6197506" y="64398"/>
                </a:cubicBezTo>
                <a:cubicBezTo>
                  <a:pt x="6193024" y="64398"/>
                  <a:pt x="6188491" y="64943"/>
                  <a:pt x="6183906" y="66035"/>
                </a:cubicBezTo>
                <a:cubicBezTo>
                  <a:pt x="6179320" y="67126"/>
                  <a:pt x="6174683" y="68763"/>
                  <a:pt x="6169994" y="70946"/>
                </a:cubicBezTo>
                <a:lnTo>
                  <a:pt x="6173614" y="48436"/>
                </a:lnTo>
                <a:lnTo>
                  <a:pt x="6241360" y="48436"/>
                </a:lnTo>
                <a:lnTo>
                  <a:pt x="6241360" y="15182"/>
                </a:lnTo>
                <a:close/>
                <a:moveTo>
                  <a:pt x="7749083" y="13996"/>
                </a:moveTo>
                <a:lnTo>
                  <a:pt x="7749083" y="51037"/>
                </a:lnTo>
                <a:lnTo>
                  <a:pt x="7796867" y="51037"/>
                </a:lnTo>
                <a:lnTo>
                  <a:pt x="7796867" y="163997"/>
                </a:lnTo>
                <a:lnTo>
                  <a:pt x="7843720" y="163997"/>
                </a:lnTo>
                <a:lnTo>
                  <a:pt x="7843720" y="51037"/>
                </a:lnTo>
                <a:lnTo>
                  <a:pt x="7891503" y="51037"/>
                </a:lnTo>
                <a:lnTo>
                  <a:pt x="7891503" y="13996"/>
                </a:lnTo>
                <a:close/>
                <a:moveTo>
                  <a:pt x="0" y="0"/>
                </a:moveTo>
                <a:lnTo>
                  <a:pt x="12192000" y="0"/>
                </a:lnTo>
                <a:lnTo>
                  <a:pt x="12192000" y="635083"/>
                </a:lnTo>
                <a:lnTo>
                  <a:pt x="12172971" y="635083"/>
                </a:lnTo>
                <a:lnTo>
                  <a:pt x="12172971" y="542894"/>
                </a:lnTo>
                <a:lnTo>
                  <a:pt x="12136253" y="542894"/>
                </a:lnTo>
                <a:lnTo>
                  <a:pt x="12059509" y="633139"/>
                </a:lnTo>
                <a:lnTo>
                  <a:pt x="12059509" y="667416"/>
                </a:lnTo>
                <a:lnTo>
                  <a:pt x="12136253" y="667416"/>
                </a:lnTo>
                <a:lnTo>
                  <a:pt x="12136253" y="695452"/>
                </a:lnTo>
                <a:lnTo>
                  <a:pt x="12172971" y="695452"/>
                </a:lnTo>
                <a:lnTo>
                  <a:pt x="12172971" y="667416"/>
                </a:lnTo>
                <a:lnTo>
                  <a:pt x="12192000" y="667416"/>
                </a:lnTo>
                <a:lnTo>
                  <a:pt x="12192000" y="3111583"/>
                </a:lnTo>
                <a:lnTo>
                  <a:pt x="12172971" y="3111583"/>
                </a:lnTo>
                <a:lnTo>
                  <a:pt x="12172971" y="3019393"/>
                </a:lnTo>
                <a:lnTo>
                  <a:pt x="12136253" y="3019393"/>
                </a:lnTo>
                <a:lnTo>
                  <a:pt x="12059509" y="3109639"/>
                </a:lnTo>
                <a:lnTo>
                  <a:pt x="12059509" y="3143916"/>
                </a:lnTo>
                <a:lnTo>
                  <a:pt x="12136253" y="3143916"/>
                </a:lnTo>
                <a:lnTo>
                  <a:pt x="12136253" y="3171951"/>
                </a:lnTo>
                <a:lnTo>
                  <a:pt x="12172971" y="3171951"/>
                </a:lnTo>
                <a:lnTo>
                  <a:pt x="12172971" y="3143916"/>
                </a:lnTo>
                <a:lnTo>
                  <a:pt x="12192000" y="3143916"/>
                </a:lnTo>
                <a:lnTo>
                  <a:pt x="12192000" y="6822001"/>
                </a:lnTo>
                <a:lnTo>
                  <a:pt x="0" y="6822001"/>
                </a:lnTo>
                <a:close/>
              </a:path>
            </a:pathLst>
          </a:cu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3EA38604-3E37-B739-02FA-9D507247F5CD}"/>
              </a:ext>
            </a:extLst>
          </p:cNvPr>
          <p:cNvSpPr txBox="1">
            <a:spLocks/>
          </p:cNvSpPr>
          <p:nvPr/>
        </p:nvSpPr>
        <p:spPr>
          <a:xfrm>
            <a:off x="1797251" y="2522379"/>
            <a:ext cx="8376920" cy="1307942"/>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effectLst>
                  <a:outerShdw blurRad="38100" dist="38100" dir="2700000" algn="tl">
                    <a:srgbClr val="000000">
                      <a:alpha val="43137"/>
                    </a:srgbClr>
                  </a:outerShdw>
                </a:effectLst>
                <a:latin typeface="Akira Expanded" panose="02000800000000000000" pitchFamily="50" charset="0"/>
              </a:rPr>
              <a:t>HVALA NA PAZNJI</a:t>
            </a:r>
          </a:p>
        </p:txBody>
      </p:sp>
    </p:spTree>
    <p:extLst>
      <p:ext uri="{BB962C8B-B14F-4D97-AF65-F5344CB8AC3E}">
        <p14:creationId xmlns:p14="http://schemas.microsoft.com/office/powerpoint/2010/main" val="347942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3000" fill="hold"/>
                                        <p:tgtEl>
                                          <p:spTgt spid="41"/>
                                        </p:tgtEl>
                                        <p:attrNameLst>
                                          <p:attrName>ppt_x</p:attrName>
                                        </p:attrNameLst>
                                      </p:cBhvr>
                                      <p:tavLst>
                                        <p:tav tm="0">
                                          <p:val>
                                            <p:strVal val="#ppt_x"/>
                                          </p:val>
                                        </p:tav>
                                        <p:tav tm="100000">
                                          <p:val>
                                            <p:strVal val="#ppt_x"/>
                                          </p:val>
                                        </p:tav>
                                      </p:tavLst>
                                    </p:anim>
                                    <p:anim calcmode="lin" valueType="num">
                                      <p:cBhvr additive="base">
                                        <p:cTn id="8" dur="3000" fill="hold"/>
                                        <p:tgtEl>
                                          <p:spTgt spid="41"/>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p:stCondLst>
                                    <p:cond delay="19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3000" fill="hold"/>
                                        <p:tgtEl>
                                          <p:spTgt spid="42"/>
                                        </p:tgtEl>
                                        <p:attrNameLst>
                                          <p:attrName>ppt_x</p:attrName>
                                        </p:attrNameLst>
                                      </p:cBhvr>
                                      <p:tavLst>
                                        <p:tav tm="0">
                                          <p:val>
                                            <p:strVal val="#ppt_x"/>
                                          </p:val>
                                        </p:tav>
                                        <p:tav tm="100000">
                                          <p:val>
                                            <p:strVal val="#ppt_x"/>
                                          </p:val>
                                        </p:tav>
                                      </p:tavLst>
                                    </p:anim>
                                    <p:anim calcmode="lin" valueType="num">
                                      <p:cBhvr additive="base">
                                        <p:cTn id="12" dur="3000" fill="hold"/>
                                        <p:tgtEl>
                                          <p:spTgt spid="4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14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ppt_x"/>
                                          </p:val>
                                        </p:tav>
                                        <p:tav tm="100000">
                                          <p:val>
                                            <p:strVal val="#ppt_x"/>
                                          </p:val>
                                        </p:tav>
                                      </p:tavLst>
                                    </p:anim>
                                    <p:anim calcmode="lin" valueType="num">
                                      <p:cBhvr additive="base">
                                        <p:cTn id="16" dur="3000" fill="hold"/>
                                        <p:tgtEl>
                                          <p:spTgt spid="43"/>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p:stCondLst>
                                    <p:cond delay="70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3000" fill="hold"/>
                                        <p:tgtEl>
                                          <p:spTgt spid="44"/>
                                        </p:tgtEl>
                                        <p:attrNameLst>
                                          <p:attrName>ppt_x</p:attrName>
                                        </p:attrNameLst>
                                      </p:cBhvr>
                                      <p:tavLst>
                                        <p:tav tm="0">
                                          <p:val>
                                            <p:strVal val="#ppt_x"/>
                                          </p:val>
                                        </p:tav>
                                        <p:tav tm="100000">
                                          <p:val>
                                            <p:strVal val="#ppt_x"/>
                                          </p:val>
                                        </p:tav>
                                      </p:tavLst>
                                    </p:anim>
                                    <p:anim calcmode="lin" valueType="num">
                                      <p:cBhvr additive="base">
                                        <p:cTn id="20" dur="3000" fill="hold"/>
                                        <p:tgtEl>
                                          <p:spTgt spid="44"/>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10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3000" fill="hold"/>
                                        <p:tgtEl>
                                          <p:spTgt spid="45"/>
                                        </p:tgtEl>
                                        <p:attrNameLst>
                                          <p:attrName>ppt_x</p:attrName>
                                        </p:attrNameLst>
                                      </p:cBhvr>
                                      <p:tavLst>
                                        <p:tav tm="0">
                                          <p:val>
                                            <p:strVal val="#ppt_x"/>
                                          </p:val>
                                        </p:tav>
                                        <p:tav tm="100000">
                                          <p:val>
                                            <p:strVal val="#ppt_x"/>
                                          </p:val>
                                        </p:tav>
                                      </p:tavLst>
                                    </p:anim>
                                    <p:anim calcmode="lin" valueType="num">
                                      <p:cBhvr additive="base">
                                        <p:cTn id="24" dur="3000" fill="hold"/>
                                        <p:tgtEl>
                                          <p:spTgt spid="45"/>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p:stCondLst>
                                    <p:cond delay="2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3000" fill="hold"/>
                                        <p:tgtEl>
                                          <p:spTgt spid="46"/>
                                        </p:tgtEl>
                                        <p:attrNameLst>
                                          <p:attrName>ppt_x</p:attrName>
                                        </p:attrNameLst>
                                      </p:cBhvr>
                                      <p:tavLst>
                                        <p:tav tm="0">
                                          <p:val>
                                            <p:strVal val="#ppt_x"/>
                                          </p:val>
                                        </p:tav>
                                        <p:tav tm="100000">
                                          <p:val>
                                            <p:strVal val="#ppt_x"/>
                                          </p:val>
                                        </p:tav>
                                      </p:tavLst>
                                    </p:anim>
                                    <p:anim calcmode="lin" valueType="num">
                                      <p:cBhvr additive="base">
                                        <p:cTn id="28" dur="3000" fill="hold"/>
                                        <p:tgtEl>
                                          <p:spTgt spid="46"/>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180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3000" fill="hold"/>
                                        <p:tgtEl>
                                          <p:spTgt spid="47"/>
                                        </p:tgtEl>
                                        <p:attrNameLst>
                                          <p:attrName>ppt_x</p:attrName>
                                        </p:attrNameLst>
                                      </p:cBhvr>
                                      <p:tavLst>
                                        <p:tav tm="0">
                                          <p:val>
                                            <p:strVal val="#ppt_x"/>
                                          </p:val>
                                        </p:tav>
                                        <p:tav tm="100000">
                                          <p:val>
                                            <p:strVal val="#ppt_x"/>
                                          </p:val>
                                        </p:tav>
                                      </p:tavLst>
                                    </p:anim>
                                    <p:anim calcmode="lin" valueType="num">
                                      <p:cBhvr additive="base">
                                        <p:cTn id="32" dur="3000" fill="hold"/>
                                        <p:tgtEl>
                                          <p:spTgt spid="47"/>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p:stCondLst>
                                    <p:cond delay="110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3000" fill="hold"/>
                                        <p:tgtEl>
                                          <p:spTgt spid="48"/>
                                        </p:tgtEl>
                                        <p:attrNameLst>
                                          <p:attrName>ppt_x</p:attrName>
                                        </p:attrNameLst>
                                      </p:cBhvr>
                                      <p:tavLst>
                                        <p:tav tm="0">
                                          <p:val>
                                            <p:strVal val="#ppt_x"/>
                                          </p:val>
                                        </p:tav>
                                        <p:tav tm="100000">
                                          <p:val>
                                            <p:strVal val="#ppt_x"/>
                                          </p:val>
                                        </p:tav>
                                      </p:tavLst>
                                    </p:anim>
                                    <p:anim calcmode="lin" valueType="num">
                                      <p:cBhvr additive="base">
                                        <p:cTn id="36" dur="3000" fill="hold"/>
                                        <p:tgtEl>
                                          <p:spTgt spid="48"/>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4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3000" fill="hold"/>
                                        <p:tgtEl>
                                          <p:spTgt spid="49"/>
                                        </p:tgtEl>
                                        <p:attrNameLst>
                                          <p:attrName>ppt_x</p:attrName>
                                        </p:attrNameLst>
                                      </p:cBhvr>
                                      <p:tavLst>
                                        <p:tav tm="0">
                                          <p:val>
                                            <p:strVal val="#ppt_x"/>
                                          </p:val>
                                        </p:tav>
                                        <p:tav tm="100000">
                                          <p:val>
                                            <p:strVal val="#ppt_x"/>
                                          </p:val>
                                        </p:tav>
                                      </p:tavLst>
                                    </p:anim>
                                    <p:anim calcmode="lin" valueType="num">
                                      <p:cBhvr additive="base">
                                        <p:cTn id="40" dur="3000" fill="hold"/>
                                        <p:tgtEl>
                                          <p:spTgt spid="49"/>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p:stCondLst>
                                    <p:cond delay="120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3000" fill="hold"/>
                                        <p:tgtEl>
                                          <p:spTgt spid="50"/>
                                        </p:tgtEl>
                                        <p:attrNameLst>
                                          <p:attrName>ppt_x</p:attrName>
                                        </p:attrNameLst>
                                      </p:cBhvr>
                                      <p:tavLst>
                                        <p:tav tm="0">
                                          <p:val>
                                            <p:strVal val="#ppt_x"/>
                                          </p:val>
                                        </p:tav>
                                        <p:tav tm="100000">
                                          <p:val>
                                            <p:strVal val="#ppt_x"/>
                                          </p:val>
                                        </p:tav>
                                      </p:tavLst>
                                    </p:anim>
                                    <p:anim calcmode="lin" valueType="num">
                                      <p:cBhvr additive="base">
                                        <p:cTn id="44" dur="3000" fill="hold"/>
                                        <p:tgtEl>
                                          <p:spTgt spid="50"/>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60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3000" fill="hold"/>
                                        <p:tgtEl>
                                          <p:spTgt spid="51"/>
                                        </p:tgtEl>
                                        <p:attrNameLst>
                                          <p:attrName>ppt_x</p:attrName>
                                        </p:attrNameLst>
                                      </p:cBhvr>
                                      <p:tavLst>
                                        <p:tav tm="0">
                                          <p:val>
                                            <p:strVal val="#ppt_x"/>
                                          </p:val>
                                        </p:tav>
                                        <p:tav tm="100000">
                                          <p:val>
                                            <p:strVal val="#ppt_x"/>
                                          </p:val>
                                        </p:tav>
                                      </p:tavLst>
                                    </p:anim>
                                    <p:anim calcmode="lin" valueType="num">
                                      <p:cBhvr additive="base">
                                        <p:cTn id="48" dur="3000" fill="hold"/>
                                        <p:tgtEl>
                                          <p:spTgt spid="51"/>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p:stCondLst>
                                    <p:cond delay="90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3000" fill="hold"/>
                                        <p:tgtEl>
                                          <p:spTgt spid="52"/>
                                        </p:tgtEl>
                                        <p:attrNameLst>
                                          <p:attrName>ppt_x</p:attrName>
                                        </p:attrNameLst>
                                      </p:cBhvr>
                                      <p:tavLst>
                                        <p:tav tm="0">
                                          <p:val>
                                            <p:strVal val="#ppt_x"/>
                                          </p:val>
                                        </p:tav>
                                        <p:tav tm="100000">
                                          <p:val>
                                            <p:strVal val="#ppt_x"/>
                                          </p:val>
                                        </p:tav>
                                      </p:tavLst>
                                    </p:anim>
                                    <p:anim calcmode="lin" valueType="num">
                                      <p:cBhvr additive="base">
                                        <p:cTn id="52" dur="3000" fill="hold"/>
                                        <p:tgtEl>
                                          <p:spTgt spid="52"/>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200"/>
                                  </p:stCondLst>
                                  <p:childTnLst>
                                    <p:set>
                                      <p:cBhvr>
                                        <p:cTn id="54" dur="1" fill="hold">
                                          <p:stCondLst>
                                            <p:cond delay="0"/>
                                          </p:stCondLst>
                                        </p:cTn>
                                        <p:tgtEl>
                                          <p:spTgt spid="53"/>
                                        </p:tgtEl>
                                        <p:attrNameLst>
                                          <p:attrName>style.visibility</p:attrName>
                                        </p:attrNameLst>
                                      </p:cBhvr>
                                      <p:to>
                                        <p:strVal val="visible"/>
                                      </p:to>
                                    </p:set>
                                    <p:anim calcmode="lin" valueType="num">
                                      <p:cBhvr additive="base">
                                        <p:cTn id="55" dur="3000" fill="hold"/>
                                        <p:tgtEl>
                                          <p:spTgt spid="53"/>
                                        </p:tgtEl>
                                        <p:attrNameLst>
                                          <p:attrName>ppt_x</p:attrName>
                                        </p:attrNameLst>
                                      </p:cBhvr>
                                      <p:tavLst>
                                        <p:tav tm="0">
                                          <p:val>
                                            <p:strVal val="#ppt_x"/>
                                          </p:val>
                                        </p:tav>
                                        <p:tav tm="100000">
                                          <p:val>
                                            <p:strVal val="#ppt_x"/>
                                          </p:val>
                                        </p:tav>
                                      </p:tavLst>
                                    </p:anim>
                                    <p:anim calcmode="lin" valueType="num">
                                      <p:cBhvr additive="base">
                                        <p:cTn id="56" dur="3000" fill="hold"/>
                                        <p:tgtEl>
                                          <p:spTgt spid="53"/>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p:stCondLst>
                                    <p:cond delay="170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3000" fill="hold"/>
                                        <p:tgtEl>
                                          <p:spTgt spid="54"/>
                                        </p:tgtEl>
                                        <p:attrNameLst>
                                          <p:attrName>ppt_x</p:attrName>
                                        </p:attrNameLst>
                                      </p:cBhvr>
                                      <p:tavLst>
                                        <p:tav tm="0">
                                          <p:val>
                                            <p:strVal val="#ppt_x"/>
                                          </p:val>
                                        </p:tav>
                                        <p:tav tm="100000">
                                          <p:val>
                                            <p:strVal val="#ppt_x"/>
                                          </p:val>
                                        </p:tav>
                                      </p:tavLst>
                                    </p:anim>
                                    <p:anim calcmode="lin" valueType="num">
                                      <p:cBhvr additive="base">
                                        <p:cTn id="60" dur="3000" fill="hold"/>
                                        <p:tgtEl>
                                          <p:spTgt spid="54"/>
                                        </p:tgtEl>
                                        <p:attrNameLst>
                                          <p:attrName>ppt_y</p:attrName>
                                        </p:attrNameLst>
                                      </p:cBhvr>
                                      <p:tavLst>
                                        <p:tav tm="0">
                                          <p:val>
                                            <p:strVal val="0-#ppt_h/2"/>
                                          </p:val>
                                        </p:tav>
                                        <p:tav tm="100000">
                                          <p:val>
                                            <p:strVal val="#ppt_y"/>
                                          </p:val>
                                        </p:tav>
                                      </p:tavLst>
                                    </p:anim>
                                  </p:childTnLst>
                                </p:cTn>
                              </p:par>
                              <p:par>
                                <p:cTn id="61" presetID="2" presetClass="entr" presetSubtype="1" repeatCount="indefinite"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3000" fill="hold"/>
                                        <p:tgtEl>
                                          <p:spTgt spid="55"/>
                                        </p:tgtEl>
                                        <p:attrNameLst>
                                          <p:attrName>ppt_x</p:attrName>
                                        </p:attrNameLst>
                                      </p:cBhvr>
                                      <p:tavLst>
                                        <p:tav tm="0">
                                          <p:val>
                                            <p:strVal val="#ppt_x"/>
                                          </p:val>
                                        </p:tav>
                                        <p:tav tm="100000">
                                          <p:val>
                                            <p:strVal val="#ppt_x"/>
                                          </p:val>
                                        </p:tav>
                                      </p:tavLst>
                                    </p:anim>
                                    <p:anim calcmode="lin" valueType="num">
                                      <p:cBhvr additive="base">
                                        <p:cTn id="64" dur="3000" fill="hold"/>
                                        <p:tgtEl>
                                          <p:spTgt spid="55"/>
                                        </p:tgtEl>
                                        <p:attrNameLst>
                                          <p:attrName>ppt_y</p:attrName>
                                        </p:attrNameLst>
                                      </p:cBhvr>
                                      <p:tavLst>
                                        <p:tav tm="0">
                                          <p:val>
                                            <p:strVal val="0-#ppt_h/2"/>
                                          </p:val>
                                        </p:tav>
                                        <p:tav tm="100000">
                                          <p:val>
                                            <p:strVal val="#ppt_y"/>
                                          </p:val>
                                        </p:tav>
                                      </p:tavLst>
                                    </p:anim>
                                  </p:childTnLst>
                                </p:cTn>
                              </p:par>
                              <p:par>
                                <p:cTn id="65" presetID="2" presetClass="entr" presetSubtype="1" repeatCount="indefinite"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3000" fill="hold"/>
                                        <p:tgtEl>
                                          <p:spTgt spid="56"/>
                                        </p:tgtEl>
                                        <p:attrNameLst>
                                          <p:attrName>ppt_x</p:attrName>
                                        </p:attrNameLst>
                                      </p:cBhvr>
                                      <p:tavLst>
                                        <p:tav tm="0">
                                          <p:val>
                                            <p:strVal val="#ppt_x"/>
                                          </p:val>
                                        </p:tav>
                                        <p:tav tm="100000">
                                          <p:val>
                                            <p:strVal val="#ppt_x"/>
                                          </p:val>
                                        </p:tav>
                                      </p:tavLst>
                                    </p:anim>
                                    <p:anim calcmode="lin" valueType="num">
                                      <p:cBhvr additive="base">
                                        <p:cTn id="68" dur="3000" fill="hold"/>
                                        <p:tgtEl>
                                          <p:spTgt spid="56"/>
                                        </p:tgtEl>
                                        <p:attrNameLst>
                                          <p:attrName>ppt_y</p:attrName>
                                        </p:attrNameLst>
                                      </p:cBhvr>
                                      <p:tavLst>
                                        <p:tav tm="0">
                                          <p:val>
                                            <p:strVal val="0-#ppt_h/2"/>
                                          </p:val>
                                        </p:tav>
                                        <p:tav tm="100000">
                                          <p:val>
                                            <p:strVal val="#ppt_y"/>
                                          </p:val>
                                        </p:tav>
                                      </p:tavLst>
                                    </p:anim>
                                  </p:childTnLst>
                                </p:cTn>
                              </p:par>
                              <p:par>
                                <p:cTn id="69" presetID="2" presetClass="entr" presetSubtype="1" repeatCount="indefinite"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3000" fill="hold"/>
                                        <p:tgtEl>
                                          <p:spTgt spid="57"/>
                                        </p:tgtEl>
                                        <p:attrNameLst>
                                          <p:attrName>ppt_x</p:attrName>
                                        </p:attrNameLst>
                                      </p:cBhvr>
                                      <p:tavLst>
                                        <p:tav tm="0">
                                          <p:val>
                                            <p:strVal val="#ppt_x"/>
                                          </p:val>
                                        </p:tav>
                                        <p:tav tm="100000">
                                          <p:val>
                                            <p:strVal val="#ppt_x"/>
                                          </p:val>
                                        </p:tav>
                                      </p:tavLst>
                                    </p:anim>
                                    <p:anim calcmode="lin" valueType="num">
                                      <p:cBhvr additive="base">
                                        <p:cTn id="72" dur="3000" fill="hold"/>
                                        <p:tgtEl>
                                          <p:spTgt spid="57"/>
                                        </p:tgtEl>
                                        <p:attrNameLst>
                                          <p:attrName>ppt_y</p:attrName>
                                        </p:attrNameLst>
                                      </p:cBhvr>
                                      <p:tavLst>
                                        <p:tav tm="0">
                                          <p:val>
                                            <p:strVal val="0-#ppt_h/2"/>
                                          </p:val>
                                        </p:tav>
                                        <p:tav tm="100000">
                                          <p:val>
                                            <p:strVal val="#ppt_y"/>
                                          </p:val>
                                        </p:tav>
                                      </p:tavLst>
                                    </p:anim>
                                  </p:childTnLst>
                                </p:cTn>
                              </p:par>
                              <p:par>
                                <p:cTn id="73" presetID="2" presetClass="entr" presetSubtype="1" repeatCount="indefinite" fill="hold" grpId="0" nodeType="withEffect">
                                  <p:stCondLst>
                                    <p:cond delay="1800"/>
                                  </p:stCondLst>
                                  <p:childTnLst>
                                    <p:set>
                                      <p:cBhvr>
                                        <p:cTn id="74" dur="1" fill="hold">
                                          <p:stCondLst>
                                            <p:cond delay="0"/>
                                          </p:stCondLst>
                                        </p:cTn>
                                        <p:tgtEl>
                                          <p:spTgt spid="83"/>
                                        </p:tgtEl>
                                        <p:attrNameLst>
                                          <p:attrName>style.visibility</p:attrName>
                                        </p:attrNameLst>
                                      </p:cBhvr>
                                      <p:to>
                                        <p:strVal val="visible"/>
                                      </p:to>
                                    </p:set>
                                    <p:anim calcmode="lin" valueType="num">
                                      <p:cBhvr additive="base">
                                        <p:cTn id="75" dur="3000" fill="hold"/>
                                        <p:tgtEl>
                                          <p:spTgt spid="83"/>
                                        </p:tgtEl>
                                        <p:attrNameLst>
                                          <p:attrName>ppt_x</p:attrName>
                                        </p:attrNameLst>
                                      </p:cBhvr>
                                      <p:tavLst>
                                        <p:tav tm="0">
                                          <p:val>
                                            <p:strVal val="#ppt_x"/>
                                          </p:val>
                                        </p:tav>
                                        <p:tav tm="100000">
                                          <p:val>
                                            <p:strVal val="#ppt_x"/>
                                          </p:val>
                                        </p:tav>
                                      </p:tavLst>
                                    </p:anim>
                                    <p:anim calcmode="lin" valueType="num">
                                      <p:cBhvr additive="base">
                                        <p:cTn id="76" dur="3000" fill="hold"/>
                                        <p:tgtEl>
                                          <p:spTgt spid="83"/>
                                        </p:tgtEl>
                                        <p:attrNameLst>
                                          <p:attrName>ppt_y</p:attrName>
                                        </p:attrNameLst>
                                      </p:cBhvr>
                                      <p:tavLst>
                                        <p:tav tm="0">
                                          <p:val>
                                            <p:strVal val="0-#ppt_h/2"/>
                                          </p:val>
                                        </p:tav>
                                        <p:tav tm="100000">
                                          <p:val>
                                            <p:strVal val="#ppt_y"/>
                                          </p:val>
                                        </p:tav>
                                      </p:tavLst>
                                    </p:anim>
                                  </p:childTnLst>
                                </p:cTn>
                              </p:par>
                              <p:par>
                                <p:cTn id="77" presetID="10" presetClass="entr" presetSubtype="0" fill="hold" nodeType="withEffect">
                                  <p:stCondLst>
                                    <p:cond delay="750"/>
                                  </p:stCondLst>
                                  <p:childTnLst>
                                    <p:set>
                                      <p:cBhvr>
                                        <p:cTn id="78" dur="1" fill="hold">
                                          <p:stCondLst>
                                            <p:cond delay="0"/>
                                          </p:stCondLst>
                                        </p:cTn>
                                        <p:tgtEl>
                                          <p:spTgt spid="6">
                                            <p:txEl>
                                              <p:pRg st="0" end="0"/>
                                            </p:txEl>
                                          </p:spTgt>
                                        </p:tgtEl>
                                        <p:attrNameLst>
                                          <p:attrName>style.visibility</p:attrName>
                                        </p:attrNameLst>
                                      </p:cBhvr>
                                      <p:to>
                                        <p:strVal val="visible"/>
                                      </p:to>
                                    </p:set>
                                    <p:animEffect transition="in" filter="fade">
                                      <p:cBhvr>
                                        <p:cTn id="7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0" name="Rectangle 24">
            <a:extLst>
              <a:ext uri="{FF2B5EF4-FFF2-40B4-BE49-F238E27FC236}">
                <a16:creationId xmlns:a16="http://schemas.microsoft.com/office/drawing/2014/main" id="{02695F95-64E4-F821-765D-34CEA4A82743}"/>
              </a:ext>
            </a:extLst>
          </p:cNvPr>
          <p:cNvSpPr>
            <a:spLocks noChangeArrowheads="1"/>
          </p:cNvSpPr>
          <p:nvPr/>
        </p:nvSpPr>
        <p:spPr bwMode="auto">
          <a:xfrm>
            <a:off x="755422" y="3181350"/>
            <a:ext cx="8811892" cy="595313"/>
          </a:xfrm>
          <a:prstGeom prst="rect">
            <a:avLst/>
          </a:prstGeom>
          <a:gradFill>
            <a:gsLst>
              <a:gs pos="95000">
                <a:srgbClr val="FFFFFF">
                  <a:lumMod val="50000"/>
                </a:srgbClr>
              </a:gs>
              <a:gs pos="41000">
                <a:srgbClr val="FFFFFF">
                  <a:lumMod val="65000"/>
                </a:srgbClr>
              </a:gs>
              <a:gs pos="0">
                <a:srgbClr val="FFFFFF">
                  <a:lumMod val="85000"/>
                </a:srgbClr>
              </a:gs>
            </a:gsLst>
            <a:lin ang="5400000" scaled="1"/>
          </a:gra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O" altLang="en-CO" sz="1800" b="0" i="0" u="none" strike="noStrike" kern="0" cap="none" spc="0" normalizeH="0" baseline="0" noProof="0">
              <a:ln>
                <a:noFill/>
              </a:ln>
              <a:solidFill>
                <a:srgbClr val="FFFFFF"/>
              </a:solidFill>
              <a:effectLst/>
              <a:uLnTx/>
              <a:uFillTx/>
              <a:latin typeface="Calibri" panose="020F0502020204030204" pitchFamily="34" charset="0"/>
            </a:endParaRPr>
          </a:p>
        </p:txBody>
      </p:sp>
      <p:pic>
        <p:nvPicPr>
          <p:cNvPr id="81" name="1" descr="Red Ball 3D Reflection | PNGlib – Free PNG Library">
            <a:extLst>
              <a:ext uri="{FF2B5EF4-FFF2-40B4-BE49-F238E27FC236}">
                <a16:creationId xmlns:a16="http://schemas.microsoft.com/office/drawing/2014/main" id="{AEB44A8A-3AF8-5C09-567E-72373BF1FD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64" y="2958958"/>
            <a:ext cx="1030658" cy="1001211"/>
          </a:xfrm>
          <a:prstGeom prst="rect">
            <a:avLst/>
          </a:prstGeom>
          <a:noFill/>
          <a:extLst>
            <a:ext uri="{909E8E84-426E-40DD-AFC4-6F175D3DCCD1}">
              <a14:hiddenFill xmlns:a14="http://schemas.microsoft.com/office/drawing/2010/main">
                <a:solidFill>
                  <a:srgbClr val="FFFFFF"/>
                </a:solidFill>
              </a14:hiddenFill>
            </a:ext>
          </a:extLst>
        </p:spPr>
      </p:pic>
      <p:pic>
        <p:nvPicPr>
          <p:cNvPr id="82" name="2" descr="Red Ball 3D Reflection | PNGlib – Free PNG Library">
            <a:extLst>
              <a:ext uri="{FF2B5EF4-FFF2-40B4-BE49-F238E27FC236}">
                <a16:creationId xmlns:a16="http://schemas.microsoft.com/office/drawing/2014/main" id="{8A836988-2D69-8662-FA5A-7FCFA7DE90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120" y="2990345"/>
            <a:ext cx="1030658" cy="1001211"/>
          </a:xfrm>
          <a:prstGeom prst="rect">
            <a:avLst/>
          </a:prstGeom>
          <a:noFill/>
          <a:extLst>
            <a:ext uri="{909E8E84-426E-40DD-AFC4-6F175D3DCCD1}">
              <a14:hiddenFill xmlns:a14="http://schemas.microsoft.com/office/drawing/2010/main">
                <a:solidFill>
                  <a:srgbClr val="FFFFFF"/>
                </a:solidFill>
              </a14:hiddenFill>
            </a:ext>
          </a:extLst>
        </p:spPr>
      </p:pic>
      <p:pic>
        <p:nvPicPr>
          <p:cNvPr id="83" name="3" descr="Red Ball 3D Reflection | PNGlib – Free PNG Library">
            <a:extLst>
              <a:ext uri="{FF2B5EF4-FFF2-40B4-BE49-F238E27FC236}">
                <a16:creationId xmlns:a16="http://schemas.microsoft.com/office/drawing/2014/main" id="{A63BB74B-02FE-DD7C-AC6C-26A67C7DC3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248" y="2973184"/>
            <a:ext cx="1030658" cy="1001211"/>
          </a:xfrm>
          <a:prstGeom prst="rect">
            <a:avLst/>
          </a:prstGeom>
          <a:noFill/>
          <a:extLst>
            <a:ext uri="{909E8E84-426E-40DD-AFC4-6F175D3DCCD1}">
              <a14:hiddenFill xmlns:a14="http://schemas.microsoft.com/office/drawing/2010/main">
                <a:solidFill>
                  <a:srgbClr val="FFFFFF"/>
                </a:solidFill>
              </a14:hiddenFill>
            </a:ext>
          </a:extLst>
        </p:spPr>
      </p:pic>
      <p:pic>
        <p:nvPicPr>
          <p:cNvPr id="84" name="4" descr="Red Ball 3D Reflection | PNGlib – Free PNG Library">
            <a:extLst>
              <a:ext uri="{FF2B5EF4-FFF2-40B4-BE49-F238E27FC236}">
                <a16:creationId xmlns:a16="http://schemas.microsoft.com/office/drawing/2014/main" id="{DD0C0AB0-7725-EF32-5556-22180BC18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3480" y="2990346"/>
            <a:ext cx="1030658" cy="1001211"/>
          </a:xfrm>
          <a:prstGeom prst="rect">
            <a:avLst/>
          </a:prstGeom>
          <a:noFill/>
          <a:extLst>
            <a:ext uri="{909E8E84-426E-40DD-AFC4-6F175D3DCCD1}">
              <a14:hiddenFill xmlns:a14="http://schemas.microsoft.com/office/drawing/2010/main">
                <a:solidFill>
                  <a:srgbClr val="FFFFFF"/>
                </a:solidFill>
              </a14:hiddenFill>
            </a:ext>
          </a:extLst>
        </p:spPr>
      </p:pic>
      <p:pic>
        <p:nvPicPr>
          <p:cNvPr id="85" name="5" descr="Red Ball 3D Reflection | PNGlib – Free PNG Library">
            <a:extLst>
              <a:ext uri="{FF2B5EF4-FFF2-40B4-BE49-F238E27FC236}">
                <a16:creationId xmlns:a16="http://schemas.microsoft.com/office/drawing/2014/main" id="{12497790-16C7-B3C1-B850-CAEF4B06A1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078" y="2978400"/>
            <a:ext cx="1030658" cy="1001211"/>
          </a:xfrm>
          <a:prstGeom prst="rect">
            <a:avLst/>
          </a:prstGeom>
          <a:noFill/>
          <a:extLst>
            <a:ext uri="{909E8E84-426E-40DD-AFC4-6F175D3DCCD1}">
              <a14:hiddenFill xmlns:a14="http://schemas.microsoft.com/office/drawing/2010/main">
                <a:solidFill>
                  <a:srgbClr val="FFFFFF"/>
                </a:solidFill>
              </a14:hiddenFill>
            </a:ext>
          </a:extLst>
        </p:spPr>
      </p:pic>
      <p:pic>
        <p:nvPicPr>
          <p:cNvPr id="86" name="6" descr="Red Ball 3D Reflection | PNGlib – Free PNG Library">
            <a:extLst>
              <a:ext uri="{FF2B5EF4-FFF2-40B4-BE49-F238E27FC236}">
                <a16:creationId xmlns:a16="http://schemas.microsoft.com/office/drawing/2014/main" id="{A794D3AB-2C3B-7726-FF1B-0BCB5DCB85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2885" y="2978400"/>
            <a:ext cx="1030658" cy="1001211"/>
          </a:xfrm>
          <a:prstGeom prst="rect">
            <a:avLst/>
          </a:prstGeom>
          <a:noFill/>
          <a:extLst>
            <a:ext uri="{909E8E84-426E-40DD-AFC4-6F175D3DCCD1}">
              <a14:hiddenFill xmlns:a14="http://schemas.microsoft.com/office/drawing/2010/main">
                <a:solidFill>
                  <a:srgbClr val="FFFFFF"/>
                </a:solidFill>
              </a14:hiddenFill>
            </a:ext>
          </a:extLst>
        </p:spPr>
      </p:pic>
      <p:pic>
        <p:nvPicPr>
          <p:cNvPr id="87" name="7" descr="Red Ball 3D Reflection | PNGlib – Free PNG Library">
            <a:extLst>
              <a:ext uri="{FF2B5EF4-FFF2-40B4-BE49-F238E27FC236}">
                <a16:creationId xmlns:a16="http://schemas.microsoft.com/office/drawing/2014/main" id="{FA712702-5C75-40E6-BD11-1EEDB4597D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6591" y="2967856"/>
            <a:ext cx="1030658" cy="1001211"/>
          </a:xfrm>
          <a:prstGeom prst="rect">
            <a:avLst/>
          </a:prstGeom>
          <a:noFill/>
          <a:extLst>
            <a:ext uri="{909E8E84-426E-40DD-AFC4-6F175D3DCCD1}">
              <a14:hiddenFill xmlns:a14="http://schemas.microsoft.com/office/drawing/2010/main">
                <a:solidFill>
                  <a:srgbClr val="FFFFFF"/>
                </a:solidFill>
              </a14:hiddenFill>
            </a:ext>
          </a:extLst>
        </p:spPr>
      </p:pic>
      <p:pic>
        <p:nvPicPr>
          <p:cNvPr id="88" name="8" descr="Red Ball 3D Reflection | PNGlib – Free PNG Library">
            <a:extLst>
              <a:ext uri="{FF2B5EF4-FFF2-40B4-BE49-F238E27FC236}">
                <a16:creationId xmlns:a16="http://schemas.microsoft.com/office/drawing/2014/main" id="{85F2BD8F-B4ED-22ED-D624-3394F501F4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1749" y="2958959"/>
            <a:ext cx="1030658" cy="1001211"/>
          </a:xfrm>
          <a:prstGeom prst="rect">
            <a:avLst/>
          </a:prstGeom>
          <a:noFill/>
          <a:extLst>
            <a:ext uri="{909E8E84-426E-40DD-AFC4-6F175D3DCCD1}">
              <a14:hiddenFill xmlns:a14="http://schemas.microsoft.com/office/drawing/2010/main">
                <a:solidFill>
                  <a:srgbClr val="FFFFFF"/>
                </a:solidFill>
              </a14:hiddenFill>
            </a:ext>
          </a:extLst>
        </p:spPr>
      </p:pic>
      <p:sp>
        <p:nvSpPr>
          <p:cNvPr id="89" name="Line 15">
            <a:extLst>
              <a:ext uri="{FF2B5EF4-FFF2-40B4-BE49-F238E27FC236}">
                <a16:creationId xmlns:a16="http://schemas.microsoft.com/office/drawing/2014/main" id="{26FBBBA3-CC67-65B8-2F13-909DA7E0B3E8}"/>
              </a:ext>
            </a:extLst>
          </p:cNvPr>
          <p:cNvSpPr>
            <a:spLocks noChangeShapeType="1"/>
          </p:cNvSpPr>
          <p:nvPr/>
        </p:nvSpPr>
        <p:spPr bwMode="auto">
          <a:xfrm>
            <a:off x="951364" y="4019550"/>
            <a:ext cx="0" cy="528638"/>
          </a:xfrm>
          <a:prstGeom prst="line">
            <a:avLst/>
          </a:prstGeom>
          <a:noFill/>
          <a:ln w="20638" cap="rnd">
            <a:solidFill>
              <a:srgbClr val="C00000"/>
            </a:solidFill>
            <a:prstDash val="solid"/>
            <a:miter lim="800000"/>
            <a:headEnd/>
            <a:tailEnd/>
          </a:ln>
        </p:spPr>
        <p:txBody>
          <a:bodyPr/>
          <a:lstStyle/>
          <a:p>
            <a:pPr>
              <a:defRPr/>
            </a:pPr>
            <a:endParaRPr lang="ru-UA">
              <a:solidFill>
                <a:srgbClr val="FFFFFF"/>
              </a:solidFill>
              <a:latin typeface="Open Sans"/>
            </a:endParaRPr>
          </a:p>
        </p:txBody>
      </p:sp>
      <p:sp>
        <p:nvSpPr>
          <p:cNvPr id="90" name="Line 16">
            <a:extLst>
              <a:ext uri="{FF2B5EF4-FFF2-40B4-BE49-F238E27FC236}">
                <a16:creationId xmlns:a16="http://schemas.microsoft.com/office/drawing/2014/main" id="{AC5809D9-06EC-4769-9BF9-EF307E8E1D5F}"/>
              </a:ext>
            </a:extLst>
          </p:cNvPr>
          <p:cNvSpPr>
            <a:spLocks noChangeShapeType="1"/>
          </p:cNvSpPr>
          <p:nvPr/>
        </p:nvSpPr>
        <p:spPr bwMode="auto">
          <a:xfrm>
            <a:off x="2123972" y="2374900"/>
            <a:ext cx="0" cy="528638"/>
          </a:xfrm>
          <a:prstGeom prst="line">
            <a:avLst/>
          </a:prstGeom>
          <a:noFill/>
          <a:ln w="20638" cap="rnd">
            <a:solidFill>
              <a:srgbClr val="C00000"/>
            </a:solidFill>
            <a:prstDash val="solid"/>
            <a:miter lim="800000"/>
            <a:headEnd/>
            <a:tailEnd/>
          </a:ln>
        </p:spPr>
        <p:txBody>
          <a:bodyPr/>
          <a:lstStyle/>
          <a:p>
            <a:pPr>
              <a:defRPr/>
            </a:pPr>
            <a:endParaRPr lang="ru-UA">
              <a:solidFill>
                <a:srgbClr val="FFFFFF"/>
              </a:solidFill>
              <a:latin typeface="Open Sans"/>
            </a:endParaRPr>
          </a:p>
        </p:txBody>
      </p:sp>
      <p:sp>
        <p:nvSpPr>
          <p:cNvPr id="91" name="Line 17">
            <a:extLst>
              <a:ext uri="{FF2B5EF4-FFF2-40B4-BE49-F238E27FC236}">
                <a16:creationId xmlns:a16="http://schemas.microsoft.com/office/drawing/2014/main" id="{D4AE37A3-65F4-1DC0-B4AA-9C982045F67A}"/>
              </a:ext>
            </a:extLst>
          </p:cNvPr>
          <p:cNvSpPr>
            <a:spLocks noChangeShapeType="1"/>
          </p:cNvSpPr>
          <p:nvPr/>
        </p:nvSpPr>
        <p:spPr bwMode="auto">
          <a:xfrm>
            <a:off x="4268684" y="2374900"/>
            <a:ext cx="0" cy="528638"/>
          </a:xfrm>
          <a:prstGeom prst="line">
            <a:avLst/>
          </a:prstGeom>
          <a:noFill/>
          <a:ln w="20638" cap="rnd">
            <a:solidFill>
              <a:srgbClr val="C00000"/>
            </a:solidFill>
            <a:prstDash val="solid"/>
            <a:miter lim="800000"/>
            <a:headEnd/>
            <a:tailEnd/>
          </a:ln>
        </p:spPr>
        <p:txBody>
          <a:bodyPr/>
          <a:lstStyle/>
          <a:p>
            <a:pPr>
              <a:defRPr/>
            </a:pPr>
            <a:endParaRPr lang="ru-UA">
              <a:solidFill>
                <a:srgbClr val="FFFFFF"/>
              </a:solidFill>
              <a:latin typeface="Open Sans"/>
            </a:endParaRPr>
          </a:p>
        </p:txBody>
      </p:sp>
      <p:sp>
        <p:nvSpPr>
          <p:cNvPr id="92" name="Line 18">
            <a:extLst>
              <a:ext uri="{FF2B5EF4-FFF2-40B4-BE49-F238E27FC236}">
                <a16:creationId xmlns:a16="http://schemas.microsoft.com/office/drawing/2014/main" id="{B69F3FCA-CBCD-7083-6ED8-49B2A4544236}"/>
              </a:ext>
            </a:extLst>
          </p:cNvPr>
          <p:cNvSpPr>
            <a:spLocks noChangeShapeType="1"/>
          </p:cNvSpPr>
          <p:nvPr/>
        </p:nvSpPr>
        <p:spPr bwMode="auto">
          <a:xfrm>
            <a:off x="3189381" y="4019550"/>
            <a:ext cx="0" cy="528638"/>
          </a:xfrm>
          <a:prstGeom prst="line">
            <a:avLst/>
          </a:prstGeom>
          <a:noFill/>
          <a:ln w="20638" cap="rnd">
            <a:solidFill>
              <a:srgbClr val="C00000"/>
            </a:solidFill>
            <a:prstDash val="solid"/>
            <a:miter lim="800000"/>
            <a:headEnd/>
            <a:tailEnd/>
          </a:ln>
        </p:spPr>
        <p:txBody>
          <a:bodyPr/>
          <a:lstStyle/>
          <a:p>
            <a:pPr>
              <a:defRPr/>
            </a:pPr>
            <a:endParaRPr lang="ru-UA">
              <a:solidFill>
                <a:srgbClr val="FFFFFF"/>
              </a:solidFill>
              <a:latin typeface="Open Sans"/>
            </a:endParaRPr>
          </a:p>
        </p:txBody>
      </p:sp>
      <p:sp>
        <p:nvSpPr>
          <p:cNvPr id="93" name="Line 19">
            <a:extLst>
              <a:ext uri="{FF2B5EF4-FFF2-40B4-BE49-F238E27FC236}">
                <a16:creationId xmlns:a16="http://schemas.microsoft.com/office/drawing/2014/main" id="{9162466A-F0F4-645C-0E1B-DB0927F528AA}"/>
              </a:ext>
            </a:extLst>
          </p:cNvPr>
          <p:cNvSpPr>
            <a:spLocks noChangeShapeType="1"/>
          </p:cNvSpPr>
          <p:nvPr/>
        </p:nvSpPr>
        <p:spPr bwMode="auto">
          <a:xfrm>
            <a:off x="5360501" y="4019550"/>
            <a:ext cx="0" cy="528638"/>
          </a:xfrm>
          <a:prstGeom prst="line">
            <a:avLst/>
          </a:prstGeom>
          <a:noFill/>
          <a:ln w="20638" cap="rnd">
            <a:solidFill>
              <a:srgbClr val="C00000"/>
            </a:solidFill>
            <a:prstDash val="solid"/>
            <a:miter lim="800000"/>
            <a:headEnd/>
            <a:tailEnd/>
          </a:ln>
        </p:spPr>
        <p:txBody>
          <a:bodyPr/>
          <a:lstStyle/>
          <a:p>
            <a:pPr>
              <a:defRPr/>
            </a:pPr>
            <a:endParaRPr lang="ru-UA">
              <a:solidFill>
                <a:srgbClr val="FFFFFF"/>
              </a:solidFill>
              <a:latin typeface="Open Sans"/>
            </a:endParaRPr>
          </a:p>
        </p:txBody>
      </p:sp>
      <p:sp>
        <p:nvSpPr>
          <p:cNvPr id="94" name="Rectangle 30">
            <a:extLst>
              <a:ext uri="{FF2B5EF4-FFF2-40B4-BE49-F238E27FC236}">
                <a16:creationId xmlns:a16="http://schemas.microsoft.com/office/drawing/2014/main" id="{D23C25D9-7F08-025D-34A2-FF2995D7F78D}"/>
              </a:ext>
            </a:extLst>
          </p:cNvPr>
          <p:cNvSpPr>
            <a:spLocks noChangeArrowheads="1"/>
          </p:cNvSpPr>
          <p:nvPr/>
        </p:nvSpPr>
        <p:spPr bwMode="auto">
          <a:xfrm>
            <a:off x="758498" y="3252788"/>
            <a:ext cx="455613" cy="477837"/>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ru-UA"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01</a:t>
            </a:r>
            <a:endParaRPr kumimoji="0" lang="ru-UA" altLang="ru-UA"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ndParaRPr>
          </a:p>
        </p:txBody>
      </p:sp>
      <p:sp>
        <p:nvSpPr>
          <p:cNvPr id="95" name="Rectangle 31">
            <a:extLst>
              <a:ext uri="{FF2B5EF4-FFF2-40B4-BE49-F238E27FC236}">
                <a16:creationId xmlns:a16="http://schemas.microsoft.com/office/drawing/2014/main" id="{EE46845B-A5A6-45B5-97BB-C5F514E2B992}"/>
              </a:ext>
            </a:extLst>
          </p:cNvPr>
          <p:cNvSpPr>
            <a:spLocks noChangeArrowheads="1"/>
          </p:cNvSpPr>
          <p:nvPr/>
        </p:nvSpPr>
        <p:spPr bwMode="auto">
          <a:xfrm>
            <a:off x="1898547" y="3244850"/>
            <a:ext cx="455612" cy="477838"/>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ru-UA"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02</a:t>
            </a:r>
            <a:endParaRPr kumimoji="0" lang="ru-UA" altLang="ru-UA"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ndParaRPr>
          </a:p>
        </p:txBody>
      </p:sp>
      <p:sp>
        <p:nvSpPr>
          <p:cNvPr id="96" name="Rectangle 32">
            <a:extLst>
              <a:ext uri="{FF2B5EF4-FFF2-40B4-BE49-F238E27FC236}">
                <a16:creationId xmlns:a16="http://schemas.microsoft.com/office/drawing/2014/main" id="{8C67DE03-39DA-254D-8DF8-3A1E3832001B}"/>
              </a:ext>
            </a:extLst>
          </p:cNvPr>
          <p:cNvSpPr>
            <a:spLocks noChangeArrowheads="1"/>
          </p:cNvSpPr>
          <p:nvPr/>
        </p:nvSpPr>
        <p:spPr bwMode="auto">
          <a:xfrm>
            <a:off x="2959194" y="3244850"/>
            <a:ext cx="455612" cy="477838"/>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ru-UA"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03</a:t>
            </a:r>
            <a:endParaRPr kumimoji="0" lang="ru-UA" altLang="ru-UA"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ndParaRPr>
          </a:p>
        </p:txBody>
      </p:sp>
      <p:sp>
        <p:nvSpPr>
          <p:cNvPr id="97" name="Rectangle 33">
            <a:extLst>
              <a:ext uri="{FF2B5EF4-FFF2-40B4-BE49-F238E27FC236}">
                <a16:creationId xmlns:a16="http://schemas.microsoft.com/office/drawing/2014/main" id="{02A52AC3-0051-E3D4-961D-DE60A121B88D}"/>
              </a:ext>
            </a:extLst>
          </p:cNvPr>
          <p:cNvSpPr>
            <a:spLocks noChangeArrowheads="1"/>
          </p:cNvSpPr>
          <p:nvPr/>
        </p:nvSpPr>
        <p:spPr bwMode="auto">
          <a:xfrm>
            <a:off x="4051003" y="3244850"/>
            <a:ext cx="455612" cy="477838"/>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ru-UA"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04</a:t>
            </a:r>
            <a:endParaRPr kumimoji="0" lang="ru-UA" altLang="ru-UA"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ndParaRPr>
          </a:p>
        </p:txBody>
      </p:sp>
      <p:sp>
        <p:nvSpPr>
          <p:cNvPr id="98" name="Rectangle 34">
            <a:extLst>
              <a:ext uri="{FF2B5EF4-FFF2-40B4-BE49-F238E27FC236}">
                <a16:creationId xmlns:a16="http://schemas.microsoft.com/office/drawing/2014/main" id="{3DE38326-72E7-5EB8-BCB7-ABD53A3DEB65}"/>
              </a:ext>
            </a:extLst>
          </p:cNvPr>
          <p:cNvSpPr>
            <a:spLocks noChangeArrowheads="1"/>
          </p:cNvSpPr>
          <p:nvPr/>
        </p:nvSpPr>
        <p:spPr bwMode="auto">
          <a:xfrm>
            <a:off x="5130314" y="3244850"/>
            <a:ext cx="455612" cy="477838"/>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ru-UA"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05</a:t>
            </a:r>
            <a:endParaRPr kumimoji="0" lang="ru-UA" altLang="ru-UA"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ndParaRPr>
          </a:p>
        </p:txBody>
      </p:sp>
      <p:sp>
        <p:nvSpPr>
          <p:cNvPr id="99" name="TextBox 98">
            <a:extLst>
              <a:ext uri="{FF2B5EF4-FFF2-40B4-BE49-F238E27FC236}">
                <a16:creationId xmlns:a16="http://schemas.microsoft.com/office/drawing/2014/main" id="{B212EA04-59F5-A7B7-4A30-78ADC0F02888}"/>
              </a:ext>
            </a:extLst>
          </p:cNvPr>
          <p:cNvSpPr txBox="1">
            <a:spLocks noChangeArrowheads="1"/>
          </p:cNvSpPr>
          <p:nvPr/>
        </p:nvSpPr>
        <p:spPr bwMode="auto">
          <a:xfrm>
            <a:off x="-27333" y="5203995"/>
            <a:ext cx="21294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CO" sz="1400" b="1" dirty="0">
                <a:solidFill>
                  <a:srgbClr val="FFFFFF"/>
                </a:solidFill>
                <a:effectLst>
                  <a:outerShdw blurRad="38100" dist="38100" dir="2700000" algn="tl">
                    <a:srgbClr val="000000">
                      <a:alpha val="43137"/>
                    </a:srgbClr>
                  </a:outerShdw>
                </a:effectLst>
                <a:latin typeface="Akira Expanded" panose="02000800000000000000" pitchFamily="50" charset="0"/>
                <a:cs typeface="Open Sans" panose="020B0606030504020204" pitchFamily="34" charset="0"/>
              </a:rPr>
              <a:t>SOFTVER</a:t>
            </a:r>
          </a:p>
          <a:p>
            <a:pPr algn="ct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Softveri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se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centralno</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hostuju</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korisnici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mogu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pristupiti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preko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interneta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bez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lokalne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instalacije</a:t>
            </a:r>
            <a:endParaRPr lang="en-CO"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p:txBody>
      </p:sp>
      <p:sp>
        <p:nvSpPr>
          <p:cNvPr id="100" name="TextBox 99">
            <a:extLst>
              <a:ext uri="{FF2B5EF4-FFF2-40B4-BE49-F238E27FC236}">
                <a16:creationId xmlns:a16="http://schemas.microsoft.com/office/drawing/2014/main" id="{23C841F3-2FA6-3C67-2618-16B7C3ED5D8D}"/>
              </a:ext>
            </a:extLst>
          </p:cNvPr>
          <p:cNvSpPr txBox="1">
            <a:spLocks noChangeArrowheads="1"/>
          </p:cNvSpPr>
          <p:nvPr/>
        </p:nvSpPr>
        <p:spPr bwMode="auto">
          <a:xfrm>
            <a:off x="2029083" y="5203995"/>
            <a:ext cx="24185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CO" sz="1400" b="1" dirty="0">
                <a:solidFill>
                  <a:srgbClr val="FFFFFF"/>
                </a:solidFill>
                <a:effectLst>
                  <a:outerShdw blurRad="38100" dist="38100" dir="2700000" algn="tl">
                    <a:srgbClr val="000000">
                      <a:alpha val="43137"/>
                    </a:srgbClr>
                  </a:outerShdw>
                </a:effectLst>
                <a:latin typeface="Akira Expanded" panose="02000800000000000000" pitchFamily="50" charset="0"/>
                <a:cs typeface="Open Sans" panose="020B0606030504020204" pitchFamily="34" charset="0"/>
              </a:rPr>
              <a:t>USLUGA</a:t>
            </a:r>
            <a:endParaRPr lang="sr-Cyrl-RS" altLang="en-CO" sz="900" b="1"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a:p>
            <a:pPr algn="ct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Korišćenje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seoftvera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kroz</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pretplaćivanje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za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korišćenje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usluge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bez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kupovine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licenci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instalacije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ažuriranja</a:t>
            </a:r>
            <a:endParaRPr lang="en-CO"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p:txBody>
      </p:sp>
      <p:sp>
        <p:nvSpPr>
          <p:cNvPr id="101" name="TextBox 100">
            <a:extLst>
              <a:ext uri="{FF2B5EF4-FFF2-40B4-BE49-F238E27FC236}">
                <a16:creationId xmlns:a16="http://schemas.microsoft.com/office/drawing/2014/main" id="{BB6CD75E-8EA0-DA56-3D4A-F87AFBB1514F}"/>
              </a:ext>
            </a:extLst>
          </p:cNvPr>
          <p:cNvSpPr txBox="1">
            <a:spLocks noChangeArrowheads="1"/>
          </p:cNvSpPr>
          <p:nvPr/>
        </p:nvSpPr>
        <p:spPr bwMode="auto">
          <a:xfrm>
            <a:off x="4474391" y="5304062"/>
            <a:ext cx="1789988" cy="7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CO" sz="1400" b="1" dirty="0">
                <a:solidFill>
                  <a:srgbClr val="FFFFFF"/>
                </a:solidFill>
                <a:effectLst>
                  <a:outerShdw blurRad="38100" dist="38100" dir="2700000" algn="tl">
                    <a:srgbClr val="000000">
                      <a:alpha val="43137"/>
                    </a:srgbClr>
                  </a:outerShdw>
                </a:effectLst>
                <a:latin typeface="Akira Expanded" panose="02000800000000000000" pitchFamily="50" charset="0"/>
                <a:cs typeface="Open Sans" panose="020B0606030504020204" pitchFamily="34" charset="0"/>
              </a:rPr>
              <a:t>INTERNET</a:t>
            </a:r>
            <a:endParaRPr lang="sr-Cyrl-RS" altLang="en-CO" sz="900" b="1"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a:p>
            <a:pPr algn="ct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Korisnici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pristupaju</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softveru</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podacima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putem</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interneta</a:t>
            </a:r>
            <a:endParaRPr lang="en-CO"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p:txBody>
      </p:sp>
      <p:sp>
        <p:nvSpPr>
          <p:cNvPr id="102" name="TextBox 101">
            <a:extLst>
              <a:ext uri="{FF2B5EF4-FFF2-40B4-BE49-F238E27FC236}">
                <a16:creationId xmlns:a16="http://schemas.microsoft.com/office/drawing/2014/main" id="{28F8176E-0906-4DB8-90E8-BF064F1DCF6D}"/>
              </a:ext>
            </a:extLst>
          </p:cNvPr>
          <p:cNvSpPr txBox="1">
            <a:spLocks noChangeArrowheads="1"/>
          </p:cNvSpPr>
          <p:nvPr/>
        </p:nvSpPr>
        <p:spPr bwMode="auto">
          <a:xfrm>
            <a:off x="1243740" y="1375637"/>
            <a:ext cx="17750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CO" sz="1400" b="1" dirty="0">
                <a:solidFill>
                  <a:srgbClr val="FFFFFF"/>
                </a:solidFill>
                <a:effectLst>
                  <a:outerShdw blurRad="38100" dist="38100" dir="2700000" algn="tl">
                    <a:srgbClr val="000000">
                      <a:alpha val="43137"/>
                    </a:srgbClr>
                  </a:outerShdw>
                </a:effectLst>
                <a:latin typeface="Akira Expanded" panose="02000800000000000000" pitchFamily="50" charset="0"/>
                <a:cs typeface="Open Sans" panose="020B0606030504020204" pitchFamily="34" charset="0"/>
              </a:rPr>
              <a:t>OBLAK</a:t>
            </a:r>
            <a:endParaRPr lang="sr-Cyrl-RS" altLang="en-CO" sz="1400" b="1" dirty="0">
              <a:solidFill>
                <a:srgbClr val="FFFFFF"/>
              </a:solidFill>
              <a:effectLst>
                <a:outerShdw blurRad="38100" dist="38100" dir="2700000" algn="tl">
                  <a:srgbClr val="000000">
                    <a:alpha val="43137"/>
                  </a:srgbClr>
                </a:outerShdw>
              </a:effectLst>
              <a:latin typeface="Arial Black" panose="020B0A04020102020204" pitchFamily="34" charset="0"/>
              <a:cs typeface="Open Sans" panose="020B0606030504020204" pitchFamily="34" charset="0"/>
            </a:endParaRPr>
          </a:p>
          <a:p>
            <a:pPr algn="ct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Centralno</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hostovanje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na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cloud-u ,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dostupnost</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bilo</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kog</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mesta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internet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vezom</a:t>
            </a:r>
            <a:endParaRPr lang="en-CO"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p:txBody>
      </p:sp>
      <p:sp>
        <p:nvSpPr>
          <p:cNvPr id="103" name="TextBox 102">
            <a:extLst>
              <a:ext uri="{FF2B5EF4-FFF2-40B4-BE49-F238E27FC236}">
                <a16:creationId xmlns:a16="http://schemas.microsoft.com/office/drawing/2014/main" id="{75CC7116-5D63-8D77-62F6-AF4EC634634C}"/>
              </a:ext>
            </a:extLst>
          </p:cNvPr>
          <p:cNvSpPr txBox="1">
            <a:spLocks noChangeArrowheads="1"/>
          </p:cNvSpPr>
          <p:nvPr/>
        </p:nvSpPr>
        <p:spPr bwMode="auto">
          <a:xfrm>
            <a:off x="3038846" y="1375637"/>
            <a:ext cx="25029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CO" sz="1400" b="1" dirty="0">
                <a:solidFill>
                  <a:srgbClr val="FFFFFF"/>
                </a:solidFill>
                <a:effectLst>
                  <a:outerShdw blurRad="38100" dist="38100" dir="2700000" algn="tl">
                    <a:srgbClr val="000000">
                      <a:alpha val="43137"/>
                    </a:srgbClr>
                  </a:outerShdw>
                </a:effectLst>
                <a:latin typeface="Akira Expanded" panose="02000800000000000000" pitchFamily="50" charset="0"/>
                <a:cs typeface="Open Sans" panose="020B0606030504020204" pitchFamily="34" charset="0"/>
              </a:rPr>
              <a:t>SINHRONIZACIJA</a:t>
            </a:r>
            <a:endParaRPr lang="sr-Cyrl-RS" altLang="en-CO" sz="1400" b="1" dirty="0">
              <a:solidFill>
                <a:srgbClr val="FFFFFF"/>
              </a:solidFill>
              <a:effectLst>
                <a:outerShdw blurRad="38100" dist="38100" dir="2700000" algn="tl">
                  <a:srgbClr val="000000">
                    <a:alpha val="43137"/>
                  </a:srgbClr>
                </a:outerShdw>
              </a:effectLst>
              <a:latin typeface="Arial Black" panose="020B0A04020102020204" pitchFamily="34" charset="0"/>
              <a:cs typeface="Open Sans" panose="020B0606030504020204" pitchFamily="34" charset="0"/>
            </a:endParaRPr>
          </a:p>
          <a:p>
            <a:pPr algn="ct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Korisnici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mogu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pristupiti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istim</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informacijama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podešavanjima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bez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obzira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koriste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li desktop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računar</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p>
          <a:p>
            <a:pPr algn="ct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tablet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ili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pametni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telefon</a:t>
            </a:r>
            <a:endParaRPr lang="en-CO"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p:txBody>
      </p:sp>
      <p:sp>
        <p:nvSpPr>
          <p:cNvPr id="104" name="Line 17">
            <a:extLst>
              <a:ext uri="{FF2B5EF4-FFF2-40B4-BE49-F238E27FC236}">
                <a16:creationId xmlns:a16="http://schemas.microsoft.com/office/drawing/2014/main" id="{C39D4CE5-9D1F-A918-105E-4083BADD86CC}"/>
              </a:ext>
            </a:extLst>
          </p:cNvPr>
          <p:cNvSpPr>
            <a:spLocks noChangeShapeType="1"/>
          </p:cNvSpPr>
          <p:nvPr/>
        </p:nvSpPr>
        <p:spPr bwMode="auto">
          <a:xfrm>
            <a:off x="6489552" y="2374900"/>
            <a:ext cx="0" cy="528638"/>
          </a:xfrm>
          <a:prstGeom prst="line">
            <a:avLst/>
          </a:prstGeom>
          <a:noFill/>
          <a:ln w="20638" cap="rnd">
            <a:solidFill>
              <a:srgbClr val="C00000"/>
            </a:solidFill>
            <a:prstDash val="solid"/>
            <a:miter lim="800000"/>
            <a:headEnd/>
            <a:tailEnd/>
          </a:ln>
        </p:spPr>
        <p:txBody>
          <a:bodyPr/>
          <a:lstStyle/>
          <a:p>
            <a:pPr>
              <a:defRPr/>
            </a:pPr>
            <a:endParaRPr lang="ru-UA">
              <a:solidFill>
                <a:srgbClr val="FFFFFF"/>
              </a:solidFill>
              <a:latin typeface="Open Sans"/>
            </a:endParaRPr>
          </a:p>
        </p:txBody>
      </p:sp>
      <p:sp>
        <p:nvSpPr>
          <p:cNvPr id="105" name="Rectangle 33">
            <a:extLst>
              <a:ext uri="{FF2B5EF4-FFF2-40B4-BE49-F238E27FC236}">
                <a16:creationId xmlns:a16="http://schemas.microsoft.com/office/drawing/2014/main" id="{3AC87CFD-5AB3-B950-7B05-88CB115FE2F5}"/>
              </a:ext>
            </a:extLst>
          </p:cNvPr>
          <p:cNvSpPr>
            <a:spLocks noChangeArrowheads="1"/>
          </p:cNvSpPr>
          <p:nvPr/>
        </p:nvSpPr>
        <p:spPr bwMode="auto">
          <a:xfrm>
            <a:off x="6264379" y="3221038"/>
            <a:ext cx="455253" cy="477054"/>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ru-UA"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0</a:t>
            </a:r>
            <a:r>
              <a:rPr kumimoji="0" lang="en-US"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6</a:t>
            </a:r>
            <a:endParaRPr kumimoji="0" lang="ru-UA" altLang="ru-UA"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ndParaRPr>
          </a:p>
        </p:txBody>
      </p:sp>
      <p:sp>
        <p:nvSpPr>
          <p:cNvPr id="106" name="TextBox 105">
            <a:extLst>
              <a:ext uri="{FF2B5EF4-FFF2-40B4-BE49-F238E27FC236}">
                <a16:creationId xmlns:a16="http://schemas.microsoft.com/office/drawing/2014/main" id="{61EC8767-86AB-6D70-E0B5-9482A70428DB}"/>
              </a:ext>
            </a:extLst>
          </p:cNvPr>
          <p:cNvSpPr txBox="1">
            <a:spLocks noChangeArrowheads="1"/>
          </p:cNvSpPr>
          <p:nvPr/>
        </p:nvSpPr>
        <p:spPr bwMode="auto">
          <a:xfrm>
            <a:off x="5497099" y="1290177"/>
            <a:ext cx="204155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CO" sz="1400" b="1" dirty="0">
                <a:solidFill>
                  <a:srgbClr val="FFFFFF"/>
                </a:solidFill>
                <a:effectLst>
                  <a:outerShdw blurRad="38100" dist="38100" dir="2700000" algn="tl">
                    <a:srgbClr val="000000">
                      <a:alpha val="43137"/>
                    </a:srgbClr>
                  </a:outerShdw>
                </a:effectLst>
                <a:latin typeface="Akira Expanded" panose="02000800000000000000" pitchFamily="50" charset="0"/>
                <a:cs typeface="Open Sans" panose="020B0606030504020204" pitchFamily="34" charset="0"/>
              </a:rPr>
              <a:t>UDALJENI RAD</a:t>
            </a:r>
            <a:endParaRPr lang="sr-Cyrl-RS" altLang="en-CO" sz="900" b="1"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a:p>
            <a:pPr algn="ct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Korisnici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mogu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raditi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interagovati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aplikacijama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informacijama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udaljenih</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lokacija</a:t>
            </a:r>
            <a:endParaRPr lang="en-CO"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p:txBody>
      </p:sp>
      <p:sp>
        <p:nvSpPr>
          <p:cNvPr id="107" name="Line 19">
            <a:extLst>
              <a:ext uri="{FF2B5EF4-FFF2-40B4-BE49-F238E27FC236}">
                <a16:creationId xmlns:a16="http://schemas.microsoft.com/office/drawing/2014/main" id="{857D6272-BD4A-B343-C2FC-A3A5218BD938}"/>
              </a:ext>
            </a:extLst>
          </p:cNvPr>
          <p:cNvSpPr>
            <a:spLocks noChangeShapeType="1"/>
          </p:cNvSpPr>
          <p:nvPr/>
        </p:nvSpPr>
        <p:spPr bwMode="auto">
          <a:xfrm>
            <a:off x="7633243" y="4023504"/>
            <a:ext cx="0" cy="528638"/>
          </a:xfrm>
          <a:prstGeom prst="line">
            <a:avLst/>
          </a:prstGeom>
          <a:noFill/>
          <a:ln w="20638" cap="rnd">
            <a:solidFill>
              <a:srgbClr val="C00000"/>
            </a:solidFill>
            <a:prstDash val="solid"/>
            <a:miter lim="800000"/>
            <a:headEnd/>
            <a:tailEnd/>
          </a:ln>
        </p:spPr>
        <p:txBody>
          <a:bodyPr/>
          <a:lstStyle/>
          <a:p>
            <a:pPr>
              <a:defRPr/>
            </a:pPr>
            <a:endParaRPr lang="ru-UA">
              <a:solidFill>
                <a:srgbClr val="FFFFFF"/>
              </a:solidFill>
              <a:latin typeface="Open Sans"/>
            </a:endParaRPr>
          </a:p>
        </p:txBody>
      </p:sp>
      <p:sp>
        <p:nvSpPr>
          <p:cNvPr id="108" name="TextBox 107">
            <a:extLst>
              <a:ext uri="{FF2B5EF4-FFF2-40B4-BE49-F238E27FC236}">
                <a16:creationId xmlns:a16="http://schemas.microsoft.com/office/drawing/2014/main" id="{5B65F5E3-FC03-B94B-5F5B-355ACFB10AFA}"/>
              </a:ext>
            </a:extLst>
          </p:cNvPr>
          <p:cNvSpPr txBox="1">
            <a:spLocks noChangeArrowheads="1"/>
          </p:cNvSpPr>
          <p:nvPr/>
        </p:nvSpPr>
        <p:spPr bwMode="auto">
          <a:xfrm>
            <a:off x="6649506" y="5304061"/>
            <a:ext cx="1850127" cy="7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CO" sz="1400" b="1" dirty="0">
                <a:solidFill>
                  <a:srgbClr val="FFFFFF"/>
                </a:solidFill>
                <a:effectLst>
                  <a:outerShdw blurRad="38100" dist="38100" dir="2700000" algn="tl">
                    <a:srgbClr val="000000">
                      <a:alpha val="43137"/>
                    </a:srgbClr>
                  </a:outerShdw>
                </a:effectLst>
                <a:latin typeface="Akira Expanded" panose="02000800000000000000" pitchFamily="50" charset="0"/>
                <a:cs typeface="Open Sans" panose="020B0606030504020204" pitchFamily="34" charset="0"/>
              </a:rPr>
              <a:t>UREDJAJ</a:t>
            </a:r>
            <a:endParaRPr lang="sr-Cyrl-RS" altLang="en-CO" sz="900" b="1"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a:p>
            <a:pPr algn="ct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Aplikaciji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je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moguće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pristupiti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različitih</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uređaja</a:t>
            </a:r>
            <a:endParaRPr lang="en-CO"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p:txBody>
      </p:sp>
      <p:sp>
        <p:nvSpPr>
          <p:cNvPr id="109" name="Rectangle 7">
            <a:extLst>
              <a:ext uri="{FF2B5EF4-FFF2-40B4-BE49-F238E27FC236}">
                <a16:creationId xmlns:a16="http://schemas.microsoft.com/office/drawing/2014/main" id="{DE3EA7DB-225E-F234-ED09-87B9D62475EC}"/>
              </a:ext>
            </a:extLst>
          </p:cNvPr>
          <p:cNvSpPr>
            <a:spLocks noChangeArrowheads="1"/>
          </p:cNvSpPr>
          <p:nvPr/>
        </p:nvSpPr>
        <p:spPr bwMode="auto">
          <a:xfrm>
            <a:off x="7415541" y="3244506"/>
            <a:ext cx="455253" cy="477054"/>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ru-UA"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0</a:t>
            </a:r>
            <a:r>
              <a:rPr kumimoji="0" lang="en-US"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7</a:t>
            </a:r>
            <a:endParaRPr kumimoji="0" lang="ru-UA" altLang="ru-UA"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ndParaRPr>
          </a:p>
        </p:txBody>
      </p:sp>
      <p:sp>
        <p:nvSpPr>
          <p:cNvPr id="110" name="Line 17">
            <a:extLst>
              <a:ext uri="{FF2B5EF4-FFF2-40B4-BE49-F238E27FC236}">
                <a16:creationId xmlns:a16="http://schemas.microsoft.com/office/drawing/2014/main" id="{08223B29-1AE0-32D5-1112-0F44CDD3C2AB}"/>
              </a:ext>
            </a:extLst>
          </p:cNvPr>
          <p:cNvSpPr>
            <a:spLocks noChangeShapeType="1"/>
          </p:cNvSpPr>
          <p:nvPr/>
        </p:nvSpPr>
        <p:spPr bwMode="auto">
          <a:xfrm>
            <a:off x="8715020" y="2343960"/>
            <a:ext cx="0" cy="528638"/>
          </a:xfrm>
          <a:prstGeom prst="line">
            <a:avLst/>
          </a:prstGeom>
          <a:noFill/>
          <a:ln w="20638" cap="rnd">
            <a:solidFill>
              <a:srgbClr val="C00000"/>
            </a:solidFill>
            <a:prstDash val="solid"/>
            <a:miter lim="800000"/>
            <a:headEnd/>
            <a:tailEnd/>
          </a:ln>
        </p:spPr>
        <p:txBody>
          <a:bodyPr/>
          <a:lstStyle/>
          <a:p>
            <a:pPr>
              <a:defRPr/>
            </a:pPr>
            <a:endParaRPr lang="ru-UA">
              <a:solidFill>
                <a:srgbClr val="FFFFFF"/>
              </a:solidFill>
              <a:latin typeface="Open Sans"/>
            </a:endParaRPr>
          </a:p>
        </p:txBody>
      </p:sp>
      <p:sp>
        <p:nvSpPr>
          <p:cNvPr id="111" name="Rectangle 8">
            <a:extLst>
              <a:ext uri="{FF2B5EF4-FFF2-40B4-BE49-F238E27FC236}">
                <a16:creationId xmlns:a16="http://schemas.microsoft.com/office/drawing/2014/main" id="{9594C85D-9568-251D-1A65-C1DE515ABDC3}"/>
              </a:ext>
            </a:extLst>
          </p:cNvPr>
          <p:cNvSpPr>
            <a:spLocks noChangeArrowheads="1"/>
          </p:cNvSpPr>
          <p:nvPr/>
        </p:nvSpPr>
        <p:spPr bwMode="auto">
          <a:xfrm>
            <a:off x="8497339" y="3213910"/>
            <a:ext cx="455253" cy="477054"/>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ru-UA"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0</a:t>
            </a:r>
            <a:r>
              <a:rPr kumimoji="0" lang="en-US" altLang="ru-UA" sz="3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Open Sans" panose="020B0606030504020204" pitchFamily="34" charset="0"/>
              </a:rPr>
              <a:t>8</a:t>
            </a:r>
            <a:endParaRPr kumimoji="0" lang="ru-UA" altLang="ru-UA"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ndParaRPr>
          </a:p>
        </p:txBody>
      </p:sp>
      <p:sp>
        <p:nvSpPr>
          <p:cNvPr id="112" name="TextBox 111">
            <a:extLst>
              <a:ext uri="{FF2B5EF4-FFF2-40B4-BE49-F238E27FC236}">
                <a16:creationId xmlns:a16="http://schemas.microsoft.com/office/drawing/2014/main" id="{50EA019B-D6DC-9FCA-3591-36D9AB60D11B}"/>
              </a:ext>
            </a:extLst>
          </p:cNvPr>
          <p:cNvSpPr txBox="1">
            <a:spLocks noChangeArrowheads="1"/>
          </p:cNvSpPr>
          <p:nvPr/>
        </p:nvSpPr>
        <p:spPr bwMode="auto">
          <a:xfrm>
            <a:off x="7415842" y="1481152"/>
            <a:ext cx="2618245" cy="7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CO" sz="1400" dirty="0">
                <a:solidFill>
                  <a:srgbClr val="FFFFFF"/>
                </a:solidFill>
                <a:latin typeface="Akira Expanded" panose="02000800000000000000" pitchFamily="50" charset="0"/>
                <a:cs typeface="Open Sans" panose="020B0606030504020204" pitchFamily="34" charset="0"/>
              </a:rPr>
              <a:t>FLEKSIBILNOST</a:t>
            </a:r>
            <a:endParaRPr lang="sr-Cyrl-RS" altLang="en-CO" sz="900" dirty="0">
              <a:solidFill>
                <a:srgbClr val="FFFFFF"/>
              </a:solidFill>
              <a:latin typeface="Open Sans" panose="020B0606030504020204" pitchFamily="34" charset="0"/>
              <a:cs typeface="Open Sans" panose="020B0606030504020204" pitchFamily="34" charset="0"/>
            </a:endParaRPr>
          </a:p>
          <a:p>
            <a:pPr algn="ct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Korisnici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mogu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prilagoditi</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svoje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pretplatničke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planove</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prema</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svojim</a:t>
            </a:r>
            <a:r>
              <a:rPr lang="en-US"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 </a:t>
            </a:r>
            <a:r>
              <a:rPr lang="en-US" altLang="en-CO" sz="1050" dirty="0" err="1">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rPr>
              <a:t>potrebama</a:t>
            </a:r>
            <a:endParaRPr lang="en-CO" altLang="en-CO" sz="1050" dirty="0">
              <a:solidFill>
                <a:srgbClr val="FFFFFF"/>
              </a:solidFill>
              <a:effectLst>
                <a:outerShdw blurRad="38100" dist="38100" dir="2700000" algn="tl">
                  <a:srgbClr val="000000">
                    <a:alpha val="43137"/>
                  </a:srgbClr>
                </a:outerShdw>
              </a:effectLst>
              <a:latin typeface="Open Sans" panose="020B0606030504020204" pitchFamily="34" charset="0"/>
              <a:cs typeface="Open Sans" panose="020B0606030504020204" pitchFamily="34" charset="0"/>
            </a:endParaRPr>
          </a:p>
        </p:txBody>
      </p:sp>
      <p:grpSp>
        <p:nvGrpSpPr>
          <p:cNvPr id="113" name="Group 112">
            <a:extLst>
              <a:ext uri="{FF2B5EF4-FFF2-40B4-BE49-F238E27FC236}">
                <a16:creationId xmlns:a16="http://schemas.microsoft.com/office/drawing/2014/main" id="{382C1405-A31B-43E7-17D7-D57D235C4400}"/>
              </a:ext>
            </a:extLst>
          </p:cNvPr>
          <p:cNvGrpSpPr/>
          <p:nvPr/>
        </p:nvGrpSpPr>
        <p:grpSpPr>
          <a:xfrm>
            <a:off x="9345380" y="2294614"/>
            <a:ext cx="2626765" cy="2253574"/>
            <a:chOff x="9345380" y="2294614"/>
            <a:chExt cx="2626765" cy="2253574"/>
          </a:xfrm>
        </p:grpSpPr>
        <p:pic>
          <p:nvPicPr>
            <p:cNvPr id="114" name="Google Shape;414;p39">
              <a:extLst>
                <a:ext uri="{FF2B5EF4-FFF2-40B4-BE49-F238E27FC236}">
                  <a16:creationId xmlns:a16="http://schemas.microsoft.com/office/drawing/2014/main" id="{30E46200-2E3C-B0D9-7B66-925FE8E9CCE3}"/>
                </a:ext>
              </a:extLst>
            </p:cNvPr>
            <p:cNvPicPr preferRelativeResize="0"/>
            <p:nvPr/>
          </p:nvPicPr>
          <p:blipFill>
            <a:blip r:embed="rId4">
              <a:alphaModFix/>
              <a:duotone>
                <a:prstClr val="black"/>
                <a:srgbClr val="C00000">
                  <a:tint val="45000"/>
                  <a:satMod val="400000"/>
                </a:srgbClr>
              </a:duotone>
            </a:blip>
            <a:stretch>
              <a:fillRect/>
            </a:stretch>
          </p:blipFill>
          <p:spPr>
            <a:xfrm>
              <a:off x="9567314" y="2294614"/>
              <a:ext cx="2210436" cy="2253574"/>
            </a:xfrm>
            <a:prstGeom prst="rect">
              <a:avLst/>
            </a:prstGeom>
            <a:noFill/>
            <a:ln>
              <a:noFill/>
            </a:ln>
          </p:spPr>
        </p:pic>
        <p:sp>
          <p:nvSpPr>
            <p:cNvPr id="115" name="TextBox 114">
              <a:extLst>
                <a:ext uri="{FF2B5EF4-FFF2-40B4-BE49-F238E27FC236}">
                  <a16:creationId xmlns:a16="http://schemas.microsoft.com/office/drawing/2014/main" id="{0741AFE8-BA2B-F6E3-F5DC-C8612D8F13AB}"/>
                </a:ext>
              </a:extLst>
            </p:cNvPr>
            <p:cNvSpPr txBox="1"/>
            <p:nvPr/>
          </p:nvSpPr>
          <p:spPr>
            <a:xfrm>
              <a:off x="9345380" y="2902520"/>
              <a:ext cx="2626765" cy="769441"/>
            </a:xfrm>
            <a:prstGeom prst="rect">
              <a:avLst/>
            </a:prstGeom>
            <a:noFill/>
          </p:spPr>
          <p:txBody>
            <a:bodyPr wrap="square" rtlCol="0">
              <a:spAutoFit/>
            </a:bodyPr>
            <a:lstStyle/>
            <a:p>
              <a:pPr algn="ctr"/>
              <a:r>
                <a:rPr lang="en-US" sz="3200" b="1" dirty="0">
                  <a:solidFill>
                    <a:srgbClr val="FFFFFF"/>
                  </a:solidFill>
                  <a:effectLst>
                    <a:outerShdw blurRad="38100" dist="38100" dir="2700000" algn="tl">
                      <a:srgbClr val="000000">
                        <a:alpha val="43137"/>
                      </a:srgbClr>
                    </a:outerShdw>
                  </a:effectLst>
                  <a:latin typeface="Akira Expanded" panose="02000800000000000000" pitchFamily="50" charset="0"/>
                </a:rPr>
                <a:t>SAAS</a:t>
              </a:r>
              <a:endParaRPr lang="sr-Cyrl-RS" sz="3200" b="1" dirty="0">
                <a:solidFill>
                  <a:srgbClr val="FFFFFF"/>
                </a:solidFill>
                <a:effectLst>
                  <a:outerShdw blurRad="38100" dist="38100" dir="2700000" algn="tl">
                    <a:srgbClr val="000000">
                      <a:alpha val="43137"/>
                    </a:srgbClr>
                  </a:outerShdw>
                </a:effectLst>
                <a:latin typeface="Akira Expanded" panose="02000800000000000000" pitchFamily="50" charset="0"/>
              </a:endParaRPr>
            </a:p>
            <a:p>
              <a:pPr algn="ctr"/>
              <a:r>
                <a:rPr lang="en-US" sz="1200" b="1" dirty="0" err="1">
                  <a:solidFill>
                    <a:srgbClr val="FFFFFF"/>
                  </a:solidFill>
                  <a:effectLst>
                    <a:outerShdw blurRad="38100" dist="38100" dir="2700000" algn="tl">
                      <a:srgbClr val="000000">
                        <a:alpha val="43137"/>
                      </a:srgbClr>
                    </a:outerShdw>
                  </a:effectLst>
                  <a:latin typeface="Akira Expanded" panose="02000800000000000000" pitchFamily="50" charset="0"/>
                  <a:cs typeface="Segoe UI" panose="020B0502040204020203" pitchFamily="34" charset="0"/>
                </a:rPr>
                <a:t>osnovni</a:t>
              </a:r>
              <a:r>
                <a:rPr lang="en-US" sz="1200" b="1" dirty="0">
                  <a:solidFill>
                    <a:srgbClr val="FFFFFF"/>
                  </a:solidFill>
                  <a:effectLst>
                    <a:outerShdw blurRad="38100" dist="38100" dir="2700000" algn="tl">
                      <a:srgbClr val="000000">
                        <a:alpha val="43137"/>
                      </a:srgbClr>
                    </a:outerShdw>
                  </a:effectLst>
                  <a:latin typeface="Akira Expanded" panose="02000800000000000000" pitchFamily="50" charset="0"/>
                  <a:cs typeface="Segoe UI" panose="020B0502040204020203" pitchFamily="34" charset="0"/>
                </a:rPr>
                <a:t> </a:t>
              </a:r>
              <a:r>
                <a:rPr lang="en-US" sz="1200" b="1" dirty="0" err="1">
                  <a:solidFill>
                    <a:srgbClr val="FFFFFF"/>
                  </a:solidFill>
                  <a:effectLst>
                    <a:outerShdw blurRad="38100" dist="38100" dir="2700000" algn="tl">
                      <a:srgbClr val="000000">
                        <a:alpha val="43137"/>
                      </a:srgbClr>
                    </a:outerShdw>
                  </a:effectLst>
                  <a:latin typeface="Akira Expanded" panose="02000800000000000000" pitchFamily="50" charset="0"/>
                  <a:cs typeface="Segoe UI" panose="020B0502040204020203" pitchFamily="34" charset="0"/>
                </a:rPr>
                <a:t>koncepti</a:t>
              </a:r>
              <a:endParaRPr lang="en-US" sz="1200" b="1" dirty="0">
                <a:solidFill>
                  <a:srgbClr val="FFFFFF"/>
                </a:solidFill>
                <a:effectLst>
                  <a:outerShdw blurRad="38100" dist="38100" dir="2700000" algn="tl">
                    <a:srgbClr val="000000">
                      <a:alpha val="43137"/>
                    </a:srgbClr>
                  </a:outerShdw>
                </a:effectLst>
                <a:latin typeface="Akira Expanded" panose="02000800000000000000" pitchFamily="50" charset="0"/>
                <a:cs typeface="Segoe UI" panose="020B0502040204020203" pitchFamily="34" charset="0"/>
              </a:endParaRPr>
            </a:p>
          </p:txBody>
        </p:sp>
      </p:grpSp>
      <p:grpSp>
        <p:nvGrpSpPr>
          <p:cNvPr id="116" name="Google Shape;10168;p57">
            <a:extLst>
              <a:ext uri="{FF2B5EF4-FFF2-40B4-BE49-F238E27FC236}">
                <a16:creationId xmlns:a16="http://schemas.microsoft.com/office/drawing/2014/main" id="{E41239D8-CF59-53F1-94FA-DED7376449D8}"/>
              </a:ext>
            </a:extLst>
          </p:cNvPr>
          <p:cNvGrpSpPr/>
          <p:nvPr/>
        </p:nvGrpSpPr>
        <p:grpSpPr>
          <a:xfrm>
            <a:off x="733053" y="4652683"/>
            <a:ext cx="473143" cy="515239"/>
            <a:chOff x="-1700225" y="2768875"/>
            <a:chExt cx="291450" cy="292225"/>
          </a:xfrm>
        </p:grpSpPr>
        <p:sp>
          <p:nvSpPr>
            <p:cNvPr id="117" name="Google Shape;10169;p57">
              <a:extLst>
                <a:ext uri="{FF2B5EF4-FFF2-40B4-BE49-F238E27FC236}">
                  <a16:creationId xmlns:a16="http://schemas.microsoft.com/office/drawing/2014/main" id="{ADF49A7C-0249-0BF0-03FA-32E8A5ECC5F3}"/>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18" name="Google Shape;10170;p57">
              <a:extLst>
                <a:ext uri="{FF2B5EF4-FFF2-40B4-BE49-F238E27FC236}">
                  <a16:creationId xmlns:a16="http://schemas.microsoft.com/office/drawing/2014/main" id="{6AA2FCDF-FB78-BC34-61E4-178B8B189E67}"/>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19" name="Google Shape;10171;p57">
              <a:extLst>
                <a:ext uri="{FF2B5EF4-FFF2-40B4-BE49-F238E27FC236}">
                  <a16:creationId xmlns:a16="http://schemas.microsoft.com/office/drawing/2014/main" id="{74E29D48-2936-428E-CAFC-D92E0EE30AC8}"/>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20" name="Google Shape;10172;p57">
              <a:extLst>
                <a:ext uri="{FF2B5EF4-FFF2-40B4-BE49-F238E27FC236}">
                  <a16:creationId xmlns:a16="http://schemas.microsoft.com/office/drawing/2014/main" id="{B2656AC9-3F04-E9B0-2210-30C4C47FA73B}"/>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21" name="Google Shape;10173;p57">
              <a:extLst>
                <a:ext uri="{FF2B5EF4-FFF2-40B4-BE49-F238E27FC236}">
                  <a16:creationId xmlns:a16="http://schemas.microsoft.com/office/drawing/2014/main" id="{62F90C8E-DB74-6C2E-E053-3BEBC0BB94BE}"/>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22" name="Google Shape;10174;p57">
              <a:extLst>
                <a:ext uri="{FF2B5EF4-FFF2-40B4-BE49-F238E27FC236}">
                  <a16:creationId xmlns:a16="http://schemas.microsoft.com/office/drawing/2014/main" id="{6E472948-2BE0-6AAE-2585-B7BCEA7543D5}"/>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grpSp>
      <p:pic>
        <p:nvPicPr>
          <p:cNvPr id="123" name="Graphic 122" descr="Cloud Computing with solid fill">
            <a:extLst>
              <a:ext uri="{FF2B5EF4-FFF2-40B4-BE49-F238E27FC236}">
                <a16:creationId xmlns:a16="http://schemas.microsoft.com/office/drawing/2014/main" id="{A519295E-3D3F-5571-DBF0-8B3D874F70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0665" y="599868"/>
            <a:ext cx="785844" cy="785844"/>
          </a:xfrm>
          <a:prstGeom prst="rect">
            <a:avLst/>
          </a:prstGeom>
        </p:spPr>
      </p:pic>
      <p:sp>
        <p:nvSpPr>
          <p:cNvPr id="124" name="Google Shape;9073;p54">
            <a:extLst>
              <a:ext uri="{FF2B5EF4-FFF2-40B4-BE49-F238E27FC236}">
                <a16:creationId xmlns:a16="http://schemas.microsoft.com/office/drawing/2014/main" id="{FD133C6F-E596-D754-9ECD-F44541FC748A}"/>
              </a:ext>
            </a:extLst>
          </p:cNvPr>
          <p:cNvSpPr/>
          <p:nvPr/>
        </p:nvSpPr>
        <p:spPr>
          <a:xfrm>
            <a:off x="3046036" y="4687300"/>
            <a:ext cx="477485" cy="484585"/>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grpSp>
        <p:nvGrpSpPr>
          <p:cNvPr id="125" name="Group 124">
            <a:extLst>
              <a:ext uri="{FF2B5EF4-FFF2-40B4-BE49-F238E27FC236}">
                <a16:creationId xmlns:a16="http://schemas.microsoft.com/office/drawing/2014/main" id="{7862E6DB-667F-EB91-922B-DF415D706513}"/>
              </a:ext>
            </a:extLst>
          </p:cNvPr>
          <p:cNvGrpSpPr/>
          <p:nvPr/>
        </p:nvGrpSpPr>
        <p:grpSpPr>
          <a:xfrm>
            <a:off x="3894897" y="472261"/>
            <a:ext cx="890098" cy="1043269"/>
            <a:chOff x="3782579" y="421010"/>
            <a:chExt cx="826147" cy="1054926"/>
          </a:xfrm>
        </p:grpSpPr>
        <p:grpSp>
          <p:nvGrpSpPr>
            <p:cNvPr id="126" name="Group 125">
              <a:extLst>
                <a:ext uri="{FF2B5EF4-FFF2-40B4-BE49-F238E27FC236}">
                  <a16:creationId xmlns:a16="http://schemas.microsoft.com/office/drawing/2014/main" id="{6E377AD8-7693-6156-0606-1E8DB132C712}"/>
                </a:ext>
              </a:extLst>
            </p:cNvPr>
            <p:cNvGrpSpPr/>
            <p:nvPr/>
          </p:nvGrpSpPr>
          <p:grpSpPr>
            <a:xfrm>
              <a:off x="3782579" y="421010"/>
              <a:ext cx="821595" cy="759802"/>
              <a:chOff x="3782579" y="421010"/>
              <a:chExt cx="821595" cy="759802"/>
            </a:xfrm>
          </p:grpSpPr>
          <p:grpSp>
            <p:nvGrpSpPr>
              <p:cNvPr id="128" name="Google Shape;9196;p54">
                <a:extLst>
                  <a:ext uri="{FF2B5EF4-FFF2-40B4-BE49-F238E27FC236}">
                    <a16:creationId xmlns:a16="http://schemas.microsoft.com/office/drawing/2014/main" id="{B96AB794-823F-F538-7A1C-FC21CFCDE1E3}"/>
                  </a:ext>
                </a:extLst>
              </p:cNvPr>
              <p:cNvGrpSpPr/>
              <p:nvPr/>
            </p:nvGrpSpPr>
            <p:grpSpPr>
              <a:xfrm>
                <a:off x="4191663" y="583798"/>
                <a:ext cx="412511" cy="404814"/>
                <a:chOff x="-34418125" y="2271100"/>
                <a:chExt cx="296950" cy="293025"/>
              </a:xfrm>
            </p:grpSpPr>
            <p:sp>
              <p:nvSpPr>
                <p:cNvPr id="137" name="Google Shape;9197;p54">
                  <a:extLst>
                    <a:ext uri="{FF2B5EF4-FFF2-40B4-BE49-F238E27FC236}">
                      <a16:creationId xmlns:a16="http://schemas.microsoft.com/office/drawing/2014/main" id="{BAA4BC50-D10A-CA02-7115-31A0CD501B95}"/>
                    </a:ext>
                  </a:extLst>
                </p:cNvPr>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38" name="Google Shape;9198;p54">
                  <a:extLst>
                    <a:ext uri="{FF2B5EF4-FFF2-40B4-BE49-F238E27FC236}">
                      <a16:creationId xmlns:a16="http://schemas.microsoft.com/office/drawing/2014/main" id="{3B61646B-3A73-8A6C-0F33-7C48E051C410}"/>
                    </a:ext>
                  </a:extLst>
                </p:cNvPr>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39" name="Google Shape;9199;p54">
                  <a:extLst>
                    <a:ext uri="{FF2B5EF4-FFF2-40B4-BE49-F238E27FC236}">
                      <a16:creationId xmlns:a16="http://schemas.microsoft.com/office/drawing/2014/main" id="{314DCC05-1894-B7DF-B9EA-E244AF88DE39}"/>
                    </a:ext>
                  </a:extLst>
                </p:cNvPr>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40" name="Google Shape;9200;p54">
                  <a:extLst>
                    <a:ext uri="{FF2B5EF4-FFF2-40B4-BE49-F238E27FC236}">
                      <a16:creationId xmlns:a16="http://schemas.microsoft.com/office/drawing/2014/main" id="{81F31680-E2DF-003E-ABB2-E42AB8E42096}"/>
                    </a:ext>
                  </a:extLst>
                </p:cNvPr>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41" name="Google Shape;9201;p54">
                  <a:extLst>
                    <a:ext uri="{FF2B5EF4-FFF2-40B4-BE49-F238E27FC236}">
                      <a16:creationId xmlns:a16="http://schemas.microsoft.com/office/drawing/2014/main" id="{0BF18D83-05A9-5C4B-A529-9B0FAFAA51FF}"/>
                    </a:ext>
                  </a:extLst>
                </p:cNvPr>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grpSp>
          <p:grpSp>
            <p:nvGrpSpPr>
              <p:cNvPr id="129" name="Google Shape;9632;p55">
                <a:extLst>
                  <a:ext uri="{FF2B5EF4-FFF2-40B4-BE49-F238E27FC236}">
                    <a16:creationId xmlns:a16="http://schemas.microsoft.com/office/drawing/2014/main" id="{6D381C20-290F-4FBE-6DA3-314DE7420BC3}"/>
                  </a:ext>
                </a:extLst>
              </p:cNvPr>
              <p:cNvGrpSpPr/>
              <p:nvPr/>
            </p:nvGrpSpPr>
            <p:grpSpPr>
              <a:xfrm>
                <a:off x="3782579" y="822613"/>
                <a:ext cx="360109" cy="358199"/>
                <a:chOff x="-47160325" y="1974175"/>
                <a:chExt cx="301700" cy="300100"/>
              </a:xfrm>
            </p:grpSpPr>
            <p:sp>
              <p:nvSpPr>
                <p:cNvPr id="135" name="Google Shape;9633;p55">
                  <a:extLst>
                    <a:ext uri="{FF2B5EF4-FFF2-40B4-BE49-F238E27FC236}">
                      <a16:creationId xmlns:a16="http://schemas.microsoft.com/office/drawing/2014/main" id="{90488C51-11AF-79FF-9C65-1F1FB46E7247}"/>
                    </a:ext>
                  </a:extLst>
                </p:cNvPr>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36" name="Google Shape;9634;p55">
                  <a:extLst>
                    <a:ext uri="{FF2B5EF4-FFF2-40B4-BE49-F238E27FC236}">
                      <a16:creationId xmlns:a16="http://schemas.microsoft.com/office/drawing/2014/main" id="{C772945F-E923-10F1-100D-930EB70C41F6}"/>
                    </a:ext>
                  </a:extLst>
                </p:cNvPr>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grpSp>
          <p:grpSp>
            <p:nvGrpSpPr>
              <p:cNvPr id="130" name="Google Shape;9650;p55">
                <a:extLst>
                  <a:ext uri="{FF2B5EF4-FFF2-40B4-BE49-F238E27FC236}">
                    <a16:creationId xmlns:a16="http://schemas.microsoft.com/office/drawing/2014/main" id="{11A60D4A-D42F-7AC7-79C9-FBB856175FEC}"/>
                  </a:ext>
                </a:extLst>
              </p:cNvPr>
              <p:cNvGrpSpPr/>
              <p:nvPr/>
            </p:nvGrpSpPr>
            <p:grpSpPr>
              <a:xfrm>
                <a:off x="3826802" y="421010"/>
                <a:ext cx="315886" cy="358199"/>
                <a:chOff x="-45278675" y="2333325"/>
                <a:chExt cx="264650" cy="300100"/>
              </a:xfrm>
            </p:grpSpPr>
            <p:sp>
              <p:nvSpPr>
                <p:cNvPr id="131" name="Google Shape;9651;p55">
                  <a:extLst>
                    <a:ext uri="{FF2B5EF4-FFF2-40B4-BE49-F238E27FC236}">
                      <a16:creationId xmlns:a16="http://schemas.microsoft.com/office/drawing/2014/main" id="{B66B9C3F-68DA-D8D7-453B-FEACFC74C605}"/>
                    </a:ext>
                  </a:extLst>
                </p:cNvPr>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32" name="Google Shape;9652;p55">
                  <a:extLst>
                    <a:ext uri="{FF2B5EF4-FFF2-40B4-BE49-F238E27FC236}">
                      <a16:creationId xmlns:a16="http://schemas.microsoft.com/office/drawing/2014/main" id="{46B945F6-C783-8117-ED1E-EA3717316211}"/>
                    </a:ext>
                  </a:extLst>
                </p:cNvPr>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33" name="Google Shape;9653;p55">
                  <a:extLst>
                    <a:ext uri="{FF2B5EF4-FFF2-40B4-BE49-F238E27FC236}">
                      <a16:creationId xmlns:a16="http://schemas.microsoft.com/office/drawing/2014/main" id="{2D31C4ED-1B88-FAF9-76A4-02174F7F6072}"/>
                    </a:ext>
                  </a:extLst>
                </p:cNvPr>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sp>
              <p:nvSpPr>
                <p:cNvPr id="134" name="Google Shape;9654;p55">
                  <a:extLst>
                    <a:ext uri="{FF2B5EF4-FFF2-40B4-BE49-F238E27FC236}">
                      <a16:creationId xmlns:a16="http://schemas.microsoft.com/office/drawing/2014/main" id="{93DDF1DA-2B91-3F19-9E2F-5DD87C0F3ABC}"/>
                    </a:ext>
                  </a:extLst>
                </p:cNvPr>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Open Sans"/>
                  </a:endParaRPr>
                </a:p>
              </p:txBody>
            </p:sp>
          </p:grpSp>
        </p:grpSp>
        <p:pic>
          <p:nvPicPr>
            <p:cNvPr id="127" name="Graphic 126" descr="Arrow circle with solid fill">
              <a:extLst>
                <a:ext uri="{FF2B5EF4-FFF2-40B4-BE49-F238E27FC236}">
                  <a16:creationId xmlns:a16="http://schemas.microsoft.com/office/drawing/2014/main" id="{73C83760-7521-B273-3405-7DADEDA68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8575" y="945785"/>
              <a:ext cx="530151" cy="530151"/>
            </a:xfrm>
            <a:prstGeom prst="rect">
              <a:avLst/>
            </a:prstGeom>
          </p:spPr>
        </p:pic>
      </p:grpSp>
      <p:pic>
        <p:nvPicPr>
          <p:cNvPr id="142" name="Graphic 141" descr="Earth globe: Asia and Australia with solid fill">
            <a:extLst>
              <a:ext uri="{FF2B5EF4-FFF2-40B4-BE49-F238E27FC236}">
                <a16:creationId xmlns:a16="http://schemas.microsoft.com/office/drawing/2014/main" id="{92AA1A04-D56B-0D30-E5A8-00125E9C1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76205" y="4663399"/>
            <a:ext cx="551186" cy="551186"/>
          </a:xfrm>
          <a:prstGeom prst="rect">
            <a:avLst/>
          </a:prstGeom>
        </p:spPr>
      </p:pic>
      <p:grpSp>
        <p:nvGrpSpPr>
          <p:cNvPr id="143" name="Group 142">
            <a:extLst>
              <a:ext uri="{FF2B5EF4-FFF2-40B4-BE49-F238E27FC236}">
                <a16:creationId xmlns:a16="http://schemas.microsoft.com/office/drawing/2014/main" id="{90C62807-675B-4C51-D435-F27B5581EA30}"/>
              </a:ext>
            </a:extLst>
          </p:cNvPr>
          <p:cNvGrpSpPr/>
          <p:nvPr/>
        </p:nvGrpSpPr>
        <p:grpSpPr>
          <a:xfrm>
            <a:off x="6288516" y="599868"/>
            <a:ext cx="970700" cy="635872"/>
            <a:chOff x="6178135" y="616988"/>
            <a:chExt cx="753258" cy="611738"/>
          </a:xfrm>
        </p:grpSpPr>
        <p:sp>
          <p:nvSpPr>
            <p:cNvPr id="144" name="Google Shape;8259;p51">
              <a:extLst>
                <a:ext uri="{FF2B5EF4-FFF2-40B4-BE49-F238E27FC236}">
                  <a16:creationId xmlns:a16="http://schemas.microsoft.com/office/drawing/2014/main" id="{B63EE4D2-14EA-9089-A64E-E5DFB157BAD9}"/>
                </a:ext>
              </a:extLst>
            </p:cNvPr>
            <p:cNvSpPr/>
            <p:nvPr/>
          </p:nvSpPr>
          <p:spPr>
            <a:xfrm>
              <a:off x="6178135" y="823913"/>
              <a:ext cx="412510" cy="404813"/>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latin typeface="Open Sans"/>
              </a:endParaRPr>
            </a:p>
          </p:txBody>
        </p:sp>
        <p:grpSp>
          <p:nvGrpSpPr>
            <p:cNvPr id="145" name="Google Shape;8094;p51">
              <a:extLst>
                <a:ext uri="{FF2B5EF4-FFF2-40B4-BE49-F238E27FC236}">
                  <a16:creationId xmlns:a16="http://schemas.microsoft.com/office/drawing/2014/main" id="{CCE27049-F6BB-7092-AB54-75594D0EFB9F}"/>
                </a:ext>
              </a:extLst>
            </p:cNvPr>
            <p:cNvGrpSpPr/>
            <p:nvPr/>
          </p:nvGrpSpPr>
          <p:grpSpPr>
            <a:xfrm>
              <a:off x="6632397" y="616988"/>
              <a:ext cx="298996" cy="340204"/>
              <a:chOff x="1516475" y="238075"/>
              <a:chExt cx="424650" cy="483175"/>
            </a:xfrm>
          </p:grpSpPr>
          <p:sp>
            <p:nvSpPr>
              <p:cNvPr id="146" name="Google Shape;8095;p51">
                <a:extLst>
                  <a:ext uri="{FF2B5EF4-FFF2-40B4-BE49-F238E27FC236}">
                    <a16:creationId xmlns:a16="http://schemas.microsoft.com/office/drawing/2014/main" id="{C4C5A2A7-9741-742D-4E8D-317098620CF1}"/>
                  </a:ext>
                </a:extLst>
              </p:cNvPr>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latin typeface="Open Sans"/>
                </a:endParaRPr>
              </a:p>
            </p:txBody>
          </p:sp>
          <p:sp>
            <p:nvSpPr>
              <p:cNvPr id="147" name="Google Shape;8096;p51">
                <a:extLst>
                  <a:ext uri="{FF2B5EF4-FFF2-40B4-BE49-F238E27FC236}">
                    <a16:creationId xmlns:a16="http://schemas.microsoft.com/office/drawing/2014/main" id="{DCDCA95A-6FD7-CEAA-2F48-57098004AD90}"/>
                  </a:ext>
                </a:extLst>
              </p:cNvPr>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latin typeface="Open Sans"/>
                </a:endParaRPr>
              </a:p>
            </p:txBody>
          </p:sp>
        </p:grpSp>
      </p:grpSp>
      <p:pic>
        <p:nvPicPr>
          <p:cNvPr id="148" name="Google Shape;403;p38">
            <a:extLst>
              <a:ext uri="{FF2B5EF4-FFF2-40B4-BE49-F238E27FC236}">
                <a16:creationId xmlns:a16="http://schemas.microsoft.com/office/drawing/2014/main" id="{94CCABEB-6126-FF75-4FA8-77FCB693B068}"/>
              </a:ext>
            </a:extLst>
          </p:cNvPr>
          <p:cNvPicPr preferRelativeResize="0"/>
          <p:nvPr/>
        </p:nvPicPr>
        <p:blipFill>
          <a:blip r:embed="rId11">
            <a:alphaModFix/>
            <a:duotone>
              <a:prstClr val="black"/>
              <a:srgbClr val="FFFFFF">
                <a:tint val="45000"/>
                <a:satMod val="400000"/>
              </a:srgbClr>
            </a:duotone>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a:off x="4984016" y="4605464"/>
            <a:ext cx="735564" cy="641322"/>
          </a:xfrm>
          <a:prstGeom prst="rect">
            <a:avLst/>
          </a:prstGeom>
          <a:noFill/>
          <a:ln>
            <a:noFill/>
          </a:ln>
        </p:spPr>
      </p:pic>
      <p:grpSp>
        <p:nvGrpSpPr>
          <p:cNvPr id="149" name="Group 148">
            <a:extLst>
              <a:ext uri="{FF2B5EF4-FFF2-40B4-BE49-F238E27FC236}">
                <a16:creationId xmlns:a16="http://schemas.microsoft.com/office/drawing/2014/main" id="{32E1B1E2-B79E-21AE-717A-EC9FF8708BDB}"/>
              </a:ext>
            </a:extLst>
          </p:cNvPr>
          <p:cNvGrpSpPr/>
          <p:nvPr/>
        </p:nvGrpSpPr>
        <p:grpSpPr>
          <a:xfrm>
            <a:off x="7418246" y="4670452"/>
            <a:ext cx="481342" cy="501693"/>
            <a:chOff x="7334354" y="4663399"/>
            <a:chExt cx="481342" cy="501693"/>
          </a:xfrm>
        </p:grpSpPr>
        <p:sp>
          <p:nvSpPr>
            <p:cNvPr id="150" name="Google Shape;8258;p51">
              <a:extLst>
                <a:ext uri="{FF2B5EF4-FFF2-40B4-BE49-F238E27FC236}">
                  <a16:creationId xmlns:a16="http://schemas.microsoft.com/office/drawing/2014/main" id="{8337543B-69E9-F748-319D-AEB5E8F6A0B8}"/>
                </a:ext>
              </a:extLst>
            </p:cNvPr>
            <p:cNvSpPr/>
            <p:nvPr/>
          </p:nvSpPr>
          <p:spPr>
            <a:xfrm>
              <a:off x="7334354" y="484617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latin typeface="Open Sans"/>
              </a:endParaRPr>
            </a:p>
          </p:txBody>
        </p:sp>
        <p:grpSp>
          <p:nvGrpSpPr>
            <p:cNvPr id="151" name="Google Shape;8147;p51">
              <a:extLst>
                <a:ext uri="{FF2B5EF4-FFF2-40B4-BE49-F238E27FC236}">
                  <a16:creationId xmlns:a16="http://schemas.microsoft.com/office/drawing/2014/main" id="{1BA18DDD-FBB6-77EB-DE7C-D160AC98C50D}"/>
                </a:ext>
              </a:extLst>
            </p:cNvPr>
            <p:cNvGrpSpPr/>
            <p:nvPr/>
          </p:nvGrpSpPr>
          <p:grpSpPr>
            <a:xfrm>
              <a:off x="7475528" y="4663399"/>
              <a:ext cx="340168" cy="340168"/>
              <a:chOff x="2676100" y="832575"/>
              <a:chExt cx="483125" cy="483125"/>
            </a:xfrm>
          </p:grpSpPr>
          <p:sp>
            <p:nvSpPr>
              <p:cNvPr id="152" name="Google Shape;8148;p51">
                <a:extLst>
                  <a:ext uri="{FF2B5EF4-FFF2-40B4-BE49-F238E27FC236}">
                    <a16:creationId xmlns:a16="http://schemas.microsoft.com/office/drawing/2014/main" id="{D6DB2082-C05A-9CDB-2E3B-C64AC26F2346}"/>
                  </a:ext>
                </a:extLst>
              </p:cNvPr>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latin typeface="Open Sans"/>
                </a:endParaRPr>
              </a:p>
            </p:txBody>
          </p:sp>
          <p:sp>
            <p:nvSpPr>
              <p:cNvPr id="153" name="Google Shape;8149;p51">
                <a:extLst>
                  <a:ext uri="{FF2B5EF4-FFF2-40B4-BE49-F238E27FC236}">
                    <a16:creationId xmlns:a16="http://schemas.microsoft.com/office/drawing/2014/main" id="{4F0F9F55-ACDA-9A25-D0BA-935421F6858A}"/>
                  </a:ext>
                </a:extLst>
              </p:cNvPr>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latin typeface="Open Sans"/>
                </a:endParaRPr>
              </a:p>
            </p:txBody>
          </p:sp>
          <p:sp>
            <p:nvSpPr>
              <p:cNvPr id="154" name="Google Shape;8150;p51">
                <a:extLst>
                  <a:ext uri="{FF2B5EF4-FFF2-40B4-BE49-F238E27FC236}">
                    <a16:creationId xmlns:a16="http://schemas.microsoft.com/office/drawing/2014/main" id="{CBD099ED-0527-3EA6-835E-3EDD63CAF024}"/>
                  </a:ext>
                </a:extLst>
              </p:cNvPr>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latin typeface="Open Sans"/>
                </a:endParaRPr>
              </a:p>
            </p:txBody>
          </p:sp>
        </p:grpSp>
      </p:grpSp>
      <p:sp>
        <p:nvSpPr>
          <p:cNvPr id="155" name="Google Shape;8146;p51">
            <a:extLst>
              <a:ext uri="{FF2B5EF4-FFF2-40B4-BE49-F238E27FC236}">
                <a16:creationId xmlns:a16="http://schemas.microsoft.com/office/drawing/2014/main" id="{42197943-A5E9-484F-17BB-823B8A653DED}"/>
              </a:ext>
            </a:extLst>
          </p:cNvPr>
          <p:cNvSpPr/>
          <p:nvPr/>
        </p:nvSpPr>
        <p:spPr>
          <a:xfrm>
            <a:off x="8435688" y="885260"/>
            <a:ext cx="537027" cy="540355"/>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latin typeface="Open Sans"/>
            </a:endParaRPr>
          </a:p>
        </p:txBody>
      </p:sp>
    </p:spTree>
    <p:extLst>
      <p:ext uri="{BB962C8B-B14F-4D97-AF65-F5344CB8AC3E}">
        <p14:creationId xmlns:p14="http://schemas.microsoft.com/office/powerpoint/2010/main" val="393446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down)">
                                      <p:cBhvr>
                                        <p:cTn id="7" dur="500"/>
                                        <p:tgtEl>
                                          <p:spTgt spid="113"/>
                                        </p:tgtEl>
                                      </p:cBhvr>
                                    </p:animEffect>
                                  </p:childTnLst>
                                </p:cTn>
                              </p:par>
                              <p:par>
                                <p:cTn id="8" presetID="22" presetClass="entr" presetSubtype="2" fill="hold" grpId="0" nodeType="withEffect">
                                  <p:stCondLst>
                                    <p:cond delay="200"/>
                                  </p:stCondLst>
                                  <p:childTnLst>
                                    <p:set>
                                      <p:cBhvr>
                                        <p:cTn id="9" dur="1" fill="hold">
                                          <p:stCondLst>
                                            <p:cond delay="0"/>
                                          </p:stCondLst>
                                        </p:cTn>
                                        <p:tgtEl>
                                          <p:spTgt spid="80"/>
                                        </p:tgtEl>
                                        <p:attrNameLst>
                                          <p:attrName>style.visibility</p:attrName>
                                        </p:attrNameLst>
                                      </p:cBhvr>
                                      <p:to>
                                        <p:strVal val="visible"/>
                                      </p:to>
                                    </p:set>
                                    <p:animEffect transition="in" filter="wipe(right)">
                                      <p:cBhvr>
                                        <p:cTn id="10" dur="1500"/>
                                        <p:tgtEl>
                                          <p:spTgt spid="80"/>
                                        </p:tgtEl>
                                      </p:cBhvr>
                                    </p:animEffect>
                                  </p:childTnLst>
                                </p:cTn>
                              </p:par>
                              <p:par>
                                <p:cTn id="11" presetID="10" presetClass="entr" presetSubtype="0" fill="hold" grpId="0" nodeType="withEffect">
                                  <p:stCondLst>
                                    <p:cond delay="175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grpId="0" nodeType="withEffect">
                                  <p:stCondLst>
                                    <p:cond delay="225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grpId="0" nodeType="withEffect">
                                  <p:stCondLst>
                                    <p:cond delay="270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32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par>
                          <p:cTn id="30" fill="hold">
                            <p:stCondLst>
                              <p:cond delay="3700"/>
                            </p:stCondLst>
                            <p:childTnLst>
                              <p:par>
                                <p:cTn id="31" presetID="10" presetClass="entr" presetSubtype="0" fill="hold" grpId="0" nodeType="after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fade">
                                      <p:cBhvr>
                                        <p:cTn id="33" dur="500"/>
                                        <p:tgtEl>
                                          <p:spTgt spid="109"/>
                                        </p:tgtEl>
                                      </p:cBhvr>
                                    </p:animEffect>
                                  </p:childTnLst>
                                </p:cTn>
                              </p:par>
                            </p:childTnLst>
                          </p:cTn>
                        </p:par>
                        <p:par>
                          <p:cTn id="34" fill="hold">
                            <p:stCondLst>
                              <p:cond delay="4200"/>
                            </p:stCondLst>
                            <p:childTnLst>
                              <p:par>
                                <p:cTn id="35" presetID="10" presetClass="entr" presetSubtype="0" fill="hold" grpId="0" nodeType="after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53" presetClass="entr" presetSubtype="16" fill="hold" nodeType="withEffect">
                                  <p:stCondLst>
                                    <p:cond delay="0"/>
                                  </p:stCondLst>
                                  <p:childTnLst>
                                    <p:set>
                                      <p:cBhvr>
                                        <p:cTn id="39" dur="1" fill="hold">
                                          <p:stCondLst>
                                            <p:cond delay="0"/>
                                          </p:stCondLst>
                                        </p:cTn>
                                        <p:tgtEl>
                                          <p:spTgt spid="81"/>
                                        </p:tgtEl>
                                        <p:attrNameLst>
                                          <p:attrName>style.visibility</p:attrName>
                                        </p:attrNameLst>
                                      </p:cBhvr>
                                      <p:to>
                                        <p:strVal val="visible"/>
                                      </p:to>
                                    </p:set>
                                    <p:anim calcmode="lin" valueType="num">
                                      <p:cBhvr>
                                        <p:cTn id="40" dur="500" fill="hold"/>
                                        <p:tgtEl>
                                          <p:spTgt spid="81"/>
                                        </p:tgtEl>
                                        <p:attrNameLst>
                                          <p:attrName>ppt_w</p:attrName>
                                        </p:attrNameLst>
                                      </p:cBhvr>
                                      <p:tavLst>
                                        <p:tav tm="0">
                                          <p:val>
                                            <p:fltVal val="0"/>
                                          </p:val>
                                        </p:tav>
                                        <p:tav tm="100000">
                                          <p:val>
                                            <p:strVal val="#ppt_w"/>
                                          </p:val>
                                        </p:tav>
                                      </p:tavLst>
                                    </p:anim>
                                    <p:anim calcmode="lin" valueType="num">
                                      <p:cBhvr>
                                        <p:cTn id="41" dur="500" fill="hold"/>
                                        <p:tgtEl>
                                          <p:spTgt spid="81"/>
                                        </p:tgtEl>
                                        <p:attrNameLst>
                                          <p:attrName>ppt_h</p:attrName>
                                        </p:attrNameLst>
                                      </p:cBhvr>
                                      <p:tavLst>
                                        <p:tav tm="0">
                                          <p:val>
                                            <p:fltVal val="0"/>
                                          </p:val>
                                        </p:tav>
                                        <p:tav tm="100000">
                                          <p:val>
                                            <p:strVal val="#ppt_h"/>
                                          </p:val>
                                        </p:tav>
                                      </p:tavLst>
                                    </p:anim>
                                    <p:animEffect transition="in" filter="fade">
                                      <p:cBhvr>
                                        <p:cTn id="42" dur="500"/>
                                        <p:tgtEl>
                                          <p:spTgt spid="81"/>
                                        </p:tgtEl>
                                      </p:cBhvr>
                                    </p:animEffect>
                                  </p:childTnLst>
                                </p:cTn>
                              </p:par>
                              <p:par>
                                <p:cTn id="43" presetID="22" presetClass="entr" presetSubtype="1" fill="hold"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wipe(up)">
                                      <p:cBhvr>
                                        <p:cTn id="45" dur="750"/>
                                        <p:tgtEl>
                                          <p:spTgt spid="89"/>
                                        </p:tgtEl>
                                      </p:cBhvr>
                                    </p:animEffect>
                                  </p:childTnLst>
                                </p:cTn>
                              </p:par>
                              <p:par>
                                <p:cTn id="46" presetID="2" presetClass="entr" presetSubtype="4" fill="hold" grpId="0" nodeType="withEffect">
                                  <p:stCondLst>
                                    <p:cond delay="0"/>
                                  </p:stCondLst>
                                  <p:childTnLst>
                                    <p:set>
                                      <p:cBhvr>
                                        <p:cTn id="47" dur="1" fill="hold">
                                          <p:stCondLst>
                                            <p:cond delay="0"/>
                                          </p:stCondLst>
                                        </p:cTn>
                                        <p:tgtEl>
                                          <p:spTgt spid="99"/>
                                        </p:tgtEl>
                                        <p:attrNameLst>
                                          <p:attrName>style.visibility</p:attrName>
                                        </p:attrNameLst>
                                      </p:cBhvr>
                                      <p:to>
                                        <p:strVal val="visible"/>
                                      </p:to>
                                    </p:set>
                                    <p:anim calcmode="lin" valueType="num">
                                      <p:cBhvr additive="base">
                                        <p:cTn id="48" dur="1000" fill="hold"/>
                                        <p:tgtEl>
                                          <p:spTgt spid="99"/>
                                        </p:tgtEl>
                                        <p:attrNameLst>
                                          <p:attrName>ppt_x</p:attrName>
                                        </p:attrNameLst>
                                      </p:cBhvr>
                                      <p:tavLst>
                                        <p:tav tm="0">
                                          <p:val>
                                            <p:strVal val="#ppt_x"/>
                                          </p:val>
                                        </p:tav>
                                        <p:tav tm="100000">
                                          <p:val>
                                            <p:strVal val="#ppt_x"/>
                                          </p:val>
                                        </p:tav>
                                      </p:tavLst>
                                    </p:anim>
                                    <p:anim calcmode="lin" valueType="num">
                                      <p:cBhvr additive="base">
                                        <p:cTn id="49" dur="1000" fill="hold"/>
                                        <p:tgtEl>
                                          <p:spTgt spid="99"/>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16"/>
                                        </p:tgtEl>
                                        <p:attrNameLst>
                                          <p:attrName>style.visibility</p:attrName>
                                        </p:attrNameLst>
                                      </p:cBhvr>
                                      <p:to>
                                        <p:strVal val="visible"/>
                                      </p:to>
                                    </p:set>
                                    <p:anim calcmode="lin" valueType="num">
                                      <p:cBhvr additive="base">
                                        <p:cTn id="52" dur="1000" fill="hold"/>
                                        <p:tgtEl>
                                          <p:spTgt spid="116"/>
                                        </p:tgtEl>
                                        <p:attrNameLst>
                                          <p:attrName>ppt_x</p:attrName>
                                        </p:attrNameLst>
                                      </p:cBhvr>
                                      <p:tavLst>
                                        <p:tav tm="0">
                                          <p:val>
                                            <p:strVal val="#ppt_x"/>
                                          </p:val>
                                        </p:tav>
                                        <p:tav tm="100000">
                                          <p:val>
                                            <p:strVal val="#ppt_x"/>
                                          </p:val>
                                        </p:tav>
                                      </p:tavLst>
                                    </p:anim>
                                    <p:anim calcmode="lin" valueType="num">
                                      <p:cBhvr additive="base">
                                        <p:cTn id="53" dur="1000" fill="hold"/>
                                        <p:tgtEl>
                                          <p:spTgt spid="116"/>
                                        </p:tgtEl>
                                        <p:attrNameLst>
                                          <p:attrName>ppt_y</p:attrName>
                                        </p:attrNameLst>
                                      </p:cBhvr>
                                      <p:tavLst>
                                        <p:tav tm="0">
                                          <p:val>
                                            <p:strVal val="1+#ppt_h/2"/>
                                          </p:val>
                                        </p:tav>
                                        <p:tav tm="100000">
                                          <p:val>
                                            <p:strVal val="#ppt_y"/>
                                          </p:val>
                                        </p:tav>
                                      </p:tavLst>
                                    </p:anim>
                                  </p:childTnLst>
                                </p:cTn>
                              </p:par>
                            </p:childTnLst>
                          </p:cTn>
                        </p:par>
                        <p:par>
                          <p:cTn id="54" fill="hold">
                            <p:stCondLst>
                              <p:cond delay="5200"/>
                            </p:stCondLst>
                            <p:childTnLst>
                              <p:par>
                                <p:cTn id="55" presetID="53" presetClass="entr" presetSubtype="16" fill="hold" nodeType="afterEffect">
                                  <p:stCondLst>
                                    <p:cond delay="0"/>
                                  </p:stCondLst>
                                  <p:childTnLst>
                                    <p:set>
                                      <p:cBhvr>
                                        <p:cTn id="56" dur="1" fill="hold">
                                          <p:stCondLst>
                                            <p:cond delay="0"/>
                                          </p:stCondLst>
                                        </p:cTn>
                                        <p:tgtEl>
                                          <p:spTgt spid="82"/>
                                        </p:tgtEl>
                                        <p:attrNameLst>
                                          <p:attrName>style.visibility</p:attrName>
                                        </p:attrNameLst>
                                      </p:cBhvr>
                                      <p:to>
                                        <p:strVal val="visible"/>
                                      </p:to>
                                    </p:set>
                                    <p:anim calcmode="lin" valueType="num">
                                      <p:cBhvr>
                                        <p:cTn id="57" dur="500" fill="hold"/>
                                        <p:tgtEl>
                                          <p:spTgt spid="82"/>
                                        </p:tgtEl>
                                        <p:attrNameLst>
                                          <p:attrName>ppt_w</p:attrName>
                                        </p:attrNameLst>
                                      </p:cBhvr>
                                      <p:tavLst>
                                        <p:tav tm="0">
                                          <p:val>
                                            <p:fltVal val="0"/>
                                          </p:val>
                                        </p:tav>
                                        <p:tav tm="100000">
                                          <p:val>
                                            <p:strVal val="#ppt_w"/>
                                          </p:val>
                                        </p:tav>
                                      </p:tavLst>
                                    </p:anim>
                                    <p:anim calcmode="lin" valueType="num">
                                      <p:cBhvr>
                                        <p:cTn id="58" dur="500" fill="hold"/>
                                        <p:tgtEl>
                                          <p:spTgt spid="82"/>
                                        </p:tgtEl>
                                        <p:attrNameLst>
                                          <p:attrName>ppt_h</p:attrName>
                                        </p:attrNameLst>
                                      </p:cBhvr>
                                      <p:tavLst>
                                        <p:tav tm="0">
                                          <p:val>
                                            <p:fltVal val="0"/>
                                          </p:val>
                                        </p:tav>
                                        <p:tav tm="100000">
                                          <p:val>
                                            <p:strVal val="#ppt_h"/>
                                          </p:val>
                                        </p:tav>
                                      </p:tavLst>
                                    </p:anim>
                                    <p:animEffect transition="in" filter="fade">
                                      <p:cBhvr>
                                        <p:cTn id="59" dur="500"/>
                                        <p:tgtEl>
                                          <p:spTgt spid="82"/>
                                        </p:tgtEl>
                                      </p:cBhvr>
                                    </p:animEffect>
                                  </p:childTnLst>
                                </p:cTn>
                              </p:par>
                              <p:par>
                                <p:cTn id="60" presetID="22" presetClass="entr" presetSubtype="4" fill="hold"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wipe(down)">
                                      <p:cBhvr>
                                        <p:cTn id="62" dur="750"/>
                                        <p:tgtEl>
                                          <p:spTgt spid="90"/>
                                        </p:tgtEl>
                                      </p:cBhvr>
                                    </p:animEffect>
                                  </p:childTnLst>
                                </p:cTn>
                              </p:par>
                              <p:par>
                                <p:cTn id="63" presetID="2" presetClass="entr" presetSubtype="1"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 calcmode="lin" valueType="num">
                                      <p:cBhvr additive="base">
                                        <p:cTn id="65" dur="1000" fill="hold"/>
                                        <p:tgtEl>
                                          <p:spTgt spid="102"/>
                                        </p:tgtEl>
                                        <p:attrNameLst>
                                          <p:attrName>ppt_x</p:attrName>
                                        </p:attrNameLst>
                                      </p:cBhvr>
                                      <p:tavLst>
                                        <p:tav tm="0">
                                          <p:val>
                                            <p:strVal val="#ppt_x"/>
                                          </p:val>
                                        </p:tav>
                                        <p:tav tm="100000">
                                          <p:val>
                                            <p:strVal val="#ppt_x"/>
                                          </p:val>
                                        </p:tav>
                                      </p:tavLst>
                                    </p:anim>
                                    <p:anim calcmode="lin" valueType="num">
                                      <p:cBhvr additive="base">
                                        <p:cTn id="66" dur="1000" fill="hold"/>
                                        <p:tgtEl>
                                          <p:spTgt spid="102"/>
                                        </p:tgtEl>
                                        <p:attrNameLst>
                                          <p:attrName>ppt_y</p:attrName>
                                        </p:attrNameLst>
                                      </p:cBhvr>
                                      <p:tavLst>
                                        <p:tav tm="0">
                                          <p:val>
                                            <p:strVal val="0-#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23"/>
                                        </p:tgtEl>
                                        <p:attrNameLst>
                                          <p:attrName>style.visibility</p:attrName>
                                        </p:attrNameLst>
                                      </p:cBhvr>
                                      <p:to>
                                        <p:strVal val="visible"/>
                                      </p:to>
                                    </p:set>
                                    <p:anim calcmode="lin" valueType="num">
                                      <p:cBhvr additive="base">
                                        <p:cTn id="69" dur="1000" fill="hold"/>
                                        <p:tgtEl>
                                          <p:spTgt spid="123"/>
                                        </p:tgtEl>
                                        <p:attrNameLst>
                                          <p:attrName>ppt_x</p:attrName>
                                        </p:attrNameLst>
                                      </p:cBhvr>
                                      <p:tavLst>
                                        <p:tav tm="0">
                                          <p:val>
                                            <p:strVal val="#ppt_x"/>
                                          </p:val>
                                        </p:tav>
                                        <p:tav tm="100000">
                                          <p:val>
                                            <p:strVal val="#ppt_x"/>
                                          </p:val>
                                        </p:tav>
                                      </p:tavLst>
                                    </p:anim>
                                    <p:anim calcmode="lin" valueType="num">
                                      <p:cBhvr additive="base">
                                        <p:cTn id="70" dur="1000" fill="hold"/>
                                        <p:tgtEl>
                                          <p:spTgt spid="123"/>
                                        </p:tgtEl>
                                        <p:attrNameLst>
                                          <p:attrName>ppt_y</p:attrName>
                                        </p:attrNameLst>
                                      </p:cBhvr>
                                      <p:tavLst>
                                        <p:tav tm="0">
                                          <p:val>
                                            <p:strVal val="1+#ppt_h/2"/>
                                          </p:val>
                                        </p:tav>
                                        <p:tav tm="100000">
                                          <p:val>
                                            <p:strVal val="#ppt_y"/>
                                          </p:val>
                                        </p:tav>
                                      </p:tavLst>
                                    </p:anim>
                                  </p:childTnLst>
                                </p:cTn>
                              </p:par>
                            </p:childTnLst>
                          </p:cTn>
                        </p:par>
                        <p:par>
                          <p:cTn id="71" fill="hold">
                            <p:stCondLst>
                              <p:cond delay="6200"/>
                            </p:stCondLst>
                            <p:childTnLst>
                              <p:par>
                                <p:cTn id="72" presetID="53" presetClass="entr" presetSubtype="16" fill="hold" nodeType="afterEffect">
                                  <p:stCondLst>
                                    <p:cond delay="0"/>
                                  </p:stCondLst>
                                  <p:childTnLst>
                                    <p:set>
                                      <p:cBhvr>
                                        <p:cTn id="73" dur="1" fill="hold">
                                          <p:stCondLst>
                                            <p:cond delay="0"/>
                                          </p:stCondLst>
                                        </p:cTn>
                                        <p:tgtEl>
                                          <p:spTgt spid="83"/>
                                        </p:tgtEl>
                                        <p:attrNameLst>
                                          <p:attrName>style.visibility</p:attrName>
                                        </p:attrNameLst>
                                      </p:cBhvr>
                                      <p:to>
                                        <p:strVal val="visible"/>
                                      </p:to>
                                    </p:set>
                                    <p:anim calcmode="lin" valueType="num">
                                      <p:cBhvr>
                                        <p:cTn id="74" dur="500" fill="hold"/>
                                        <p:tgtEl>
                                          <p:spTgt spid="83"/>
                                        </p:tgtEl>
                                        <p:attrNameLst>
                                          <p:attrName>ppt_w</p:attrName>
                                        </p:attrNameLst>
                                      </p:cBhvr>
                                      <p:tavLst>
                                        <p:tav tm="0">
                                          <p:val>
                                            <p:fltVal val="0"/>
                                          </p:val>
                                        </p:tav>
                                        <p:tav tm="100000">
                                          <p:val>
                                            <p:strVal val="#ppt_w"/>
                                          </p:val>
                                        </p:tav>
                                      </p:tavLst>
                                    </p:anim>
                                    <p:anim calcmode="lin" valueType="num">
                                      <p:cBhvr>
                                        <p:cTn id="75" dur="500" fill="hold"/>
                                        <p:tgtEl>
                                          <p:spTgt spid="83"/>
                                        </p:tgtEl>
                                        <p:attrNameLst>
                                          <p:attrName>ppt_h</p:attrName>
                                        </p:attrNameLst>
                                      </p:cBhvr>
                                      <p:tavLst>
                                        <p:tav tm="0">
                                          <p:val>
                                            <p:fltVal val="0"/>
                                          </p:val>
                                        </p:tav>
                                        <p:tav tm="100000">
                                          <p:val>
                                            <p:strVal val="#ppt_h"/>
                                          </p:val>
                                        </p:tav>
                                      </p:tavLst>
                                    </p:anim>
                                    <p:animEffect transition="in" filter="fade">
                                      <p:cBhvr>
                                        <p:cTn id="76" dur="500"/>
                                        <p:tgtEl>
                                          <p:spTgt spid="83"/>
                                        </p:tgtEl>
                                      </p:cBhvr>
                                    </p:animEffect>
                                  </p:childTnLst>
                                </p:cTn>
                              </p:par>
                              <p:par>
                                <p:cTn id="77" presetID="22" presetClass="entr" presetSubtype="1"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up)">
                                      <p:cBhvr>
                                        <p:cTn id="79" dur="750"/>
                                        <p:tgtEl>
                                          <p:spTgt spid="92"/>
                                        </p:tgtEl>
                                      </p:cBhvr>
                                    </p:animEffect>
                                  </p:childTnLst>
                                </p:cTn>
                              </p:par>
                              <p:par>
                                <p:cTn id="80" presetID="2" presetClass="entr" presetSubtype="4" fill="hold" grpId="0" nodeType="withEffect">
                                  <p:stCondLst>
                                    <p:cond delay="0"/>
                                  </p:stCondLst>
                                  <p:childTnLst>
                                    <p:set>
                                      <p:cBhvr>
                                        <p:cTn id="81" dur="1" fill="hold">
                                          <p:stCondLst>
                                            <p:cond delay="0"/>
                                          </p:stCondLst>
                                        </p:cTn>
                                        <p:tgtEl>
                                          <p:spTgt spid="100"/>
                                        </p:tgtEl>
                                        <p:attrNameLst>
                                          <p:attrName>style.visibility</p:attrName>
                                        </p:attrNameLst>
                                      </p:cBhvr>
                                      <p:to>
                                        <p:strVal val="visible"/>
                                      </p:to>
                                    </p:set>
                                    <p:anim calcmode="lin" valueType="num">
                                      <p:cBhvr additive="base">
                                        <p:cTn id="82" dur="1000" fill="hold"/>
                                        <p:tgtEl>
                                          <p:spTgt spid="100"/>
                                        </p:tgtEl>
                                        <p:attrNameLst>
                                          <p:attrName>ppt_x</p:attrName>
                                        </p:attrNameLst>
                                      </p:cBhvr>
                                      <p:tavLst>
                                        <p:tav tm="0">
                                          <p:val>
                                            <p:strVal val="#ppt_x"/>
                                          </p:val>
                                        </p:tav>
                                        <p:tav tm="100000">
                                          <p:val>
                                            <p:strVal val="#ppt_x"/>
                                          </p:val>
                                        </p:tav>
                                      </p:tavLst>
                                    </p:anim>
                                    <p:anim calcmode="lin" valueType="num">
                                      <p:cBhvr additive="base">
                                        <p:cTn id="83" dur="1000" fill="hold"/>
                                        <p:tgtEl>
                                          <p:spTgt spid="10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124"/>
                                        </p:tgtEl>
                                        <p:attrNameLst>
                                          <p:attrName>style.visibility</p:attrName>
                                        </p:attrNameLst>
                                      </p:cBhvr>
                                      <p:to>
                                        <p:strVal val="visible"/>
                                      </p:to>
                                    </p:set>
                                    <p:anim calcmode="lin" valueType="num">
                                      <p:cBhvr additive="base">
                                        <p:cTn id="86" dur="1000" fill="hold"/>
                                        <p:tgtEl>
                                          <p:spTgt spid="124"/>
                                        </p:tgtEl>
                                        <p:attrNameLst>
                                          <p:attrName>ppt_x</p:attrName>
                                        </p:attrNameLst>
                                      </p:cBhvr>
                                      <p:tavLst>
                                        <p:tav tm="0">
                                          <p:val>
                                            <p:strVal val="#ppt_x"/>
                                          </p:val>
                                        </p:tav>
                                        <p:tav tm="100000">
                                          <p:val>
                                            <p:strVal val="#ppt_x"/>
                                          </p:val>
                                        </p:tav>
                                      </p:tavLst>
                                    </p:anim>
                                    <p:anim calcmode="lin" valueType="num">
                                      <p:cBhvr additive="base">
                                        <p:cTn id="87" dur="1000" fill="hold"/>
                                        <p:tgtEl>
                                          <p:spTgt spid="124"/>
                                        </p:tgtEl>
                                        <p:attrNameLst>
                                          <p:attrName>ppt_y</p:attrName>
                                        </p:attrNameLst>
                                      </p:cBhvr>
                                      <p:tavLst>
                                        <p:tav tm="0">
                                          <p:val>
                                            <p:strVal val="1+#ppt_h/2"/>
                                          </p:val>
                                        </p:tav>
                                        <p:tav tm="100000">
                                          <p:val>
                                            <p:strVal val="#ppt_y"/>
                                          </p:val>
                                        </p:tav>
                                      </p:tavLst>
                                    </p:anim>
                                  </p:childTnLst>
                                </p:cTn>
                              </p:par>
                            </p:childTnLst>
                          </p:cTn>
                        </p:par>
                        <p:par>
                          <p:cTn id="88" fill="hold">
                            <p:stCondLst>
                              <p:cond delay="7200"/>
                            </p:stCondLst>
                            <p:childTnLst>
                              <p:par>
                                <p:cTn id="89" presetID="53" presetClass="entr" presetSubtype="16" fill="hold" nodeType="after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p:cTn id="91" dur="500" fill="hold"/>
                                        <p:tgtEl>
                                          <p:spTgt spid="84"/>
                                        </p:tgtEl>
                                        <p:attrNameLst>
                                          <p:attrName>ppt_w</p:attrName>
                                        </p:attrNameLst>
                                      </p:cBhvr>
                                      <p:tavLst>
                                        <p:tav tm="0">
                                          <p:val>
                                            <p:fltVal val="0"/>
                                          </p:val>
                                        </p:tav>
                                        <p:tav tm="100000">
                                          <p:val>
                                            <p:strVal val="#ppt_w"/>
                                          </p:val>
                                        </p:tav>
                                      </p:tavLst>
                                    </p:anim>
                                    <p:anim calcmode="lin" valueType="num">
                                      <p:cBhvr>
                                        <p:cTn id="92" dur="500" fill="hold"/>
                                        <p:tgtEl>
                                          <p:spTgt spid="84"/>
                                        </p:tgtEl>
                                        <p:attrNameLst>
                                          <p:attrName>ppt_h</p:attrName>
                                        </p:attrNameLst>
                                      </p:cBhvr>
                                      <p:tavLst>
                                        <p:tav tm="0">
                                          <p:val>
                                            <p:fltVal val="0"/>
                                          </p:val>
                                        </p:tav>
                                        <p:tav tm="100000">
                                          <p:val>
                                            <p:strVal val="#ppt_h"/>
                                          </p:val>
                                        </p:tav>
                                      </p:tavLst>
                                    </p:anim>
                                    <p:animEffect transition="in" filter="fade">
                                      <p:cBhvr>
                                        <p:cTn id="93" dur="500"/>
                                        <p:tgtEl>
                                          <p:spTgt spid="84"/>
                                        </p:tgtEl>
                                      </p:cBhvr>
                                    </p:animEffect>
                                  </p:childTnLst>
                                </p:cTn>
                              </p:par>
                              <p:par>
                                <p:cTn id="94" presetID="22" presetClass="entr" presetSubtype="4" fill="hold" nodeType="withEffect">
                                  <p:stCondLst>
                                    <p:cond delay="0"/>
                                  </p:stCondLst>
                                  <p:childTnLst>
                                    <p:set>
                                      <p:cBhvr>
                                        <p:cTn id="95" dur="1" fill="hold">
                                          <p:stCondLst>
                                            <p:cond delay="0"/>
                                          </p:stCondLst>
                                        </p:cTn>
                                        <p:tgtEl>
                                          <p:spTgt spid="91"/>
                                        </p:tgtEl>
                                        <p:attrNameLst>
                                          <p:attrName>style.visibility</p:attrName>
                                        </p:attrNameLst>
                                      </p:cBhvr>
                                      <p:to>
                                        <p:strVal val="visible"/>
                                      </p:to>
                                    </p:set>
                                    <p:animEffect transition="in" filter="wipe(down)">
                                      <p:cBhvr>
                                        <p:cTn id="96" dur="750"/>
                                        <p:tgtEl>
                                          <p:spTgt spid="91"/>
                                        </p:tgtEl>
                                      </p:cBhvr>
                                    </p:animEffect>
                                  </p:childTnLst>
                                </p:cTn>
                              </p:par>
                              <p:par>
                                <p:cTn id="97" presetID="2" presetClass="entr" presetSubtype="1"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anim calcmode="lin" valueType="num">
                                      <p:cBhvr additive="base">
                                        <p:cTn id="99" dur="1000" fill="hold"/>
                                        <p:tgtEl>
                                          <p:spTgt spid="103"/>
                                        </p:tgtEl>
                                        <p:attrNameLst>
                                          <p:attrName>ppt_x</p:attrName>
                                        </p:attrNameLst>
                                      </p:cBhvr>
                                      <p:tavLst>
                                        <p:tav tm="0">
                                          <p:val>
                                            <p:strVal val="#ppt_x"/>
                                          </p:val>
                                        </p:tav>
                                        <p:tav tm="100000">
                                          <p:val>
                                            <p:strVal val="#ppt_x"/>
                                          </p:val>
                                        </p:tav>
                                      </p:tavLst>
                                    </p:anim>
                                    <p:anim calcmode="lin" valueType="num">
                                      <p:cBhvr additive="base">
                                        <p:cTn id="100" dur="1000" fill="hold"/>
                                        <p:tgtEl>
                                          <p:spTgt spid="103"/>
                                        </p:tgtEl>
                                        <p:attrNameLst>
                                          <p:attrName>ppt_y</p:attrName>
                                        </p:attrNameLst>
                                      </p:cBhvr>
                                      <p:tavLst>
                                        <p:tav tm="0">
                                          <p:val>
                                            <p:strVal val="0-#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25"/>
                                        </p:tgtEl>
                                        <p:attrNameLst>
                                          <p:attrName>style.visibility</p:attrName>
                                        </p:attrNameLst>
                                      </p:cBhvr>
                                      <p:to>
                                        <p:strVal val="visible"/>
                                      </p:to>
                                    </p:set>
                                    <p:anim calcmode="lin" valueType="num">
                                      <p:cBhvr additive="base">
                                        <p:cTn id="103" dur="1000" fill="hold"/>
                                        <p:tgtEl>
                                          <p:spTgt spid="125"/>
                                        </p:tgtEl>
                                        <p:attrNameLst>
                                          <p:attrName>ppt_x</p:attrName>
                                        </p:attrNameLst>
                                      </p:cBhvr>
                                      <p:tavLst>
                                        <p:tav tm="0">
                                          <p:val>
                                            <p:strVal val="#ppt_x"/>
                                          </p:val>
                                        </p:tav>
                                        <p:tav tm="100000">
                                          <p:val>
                                            <p:strVal val="#ppt_x"/>
                                          </p:val>
                                        </p:tav>
                                      </p:tavLst>
                                    </p:anim>
                                    <p:anim calcmode="lin" valueType="num">
                                      <p:cBhvr additive="base">
                                        <p:cTn id="104" dur="1000" fill="hold"/>
                                        <p:tgtEl>
                                          <p:spTgt spid="125"/>
                                        </p:tgtEl>
                                        <p:attrNameLst>
                                          <p:attrName>ppt_y</p:attrName>
                                        </p:attrNameLst>
                                      </p:cBhvr>
                                      <p:tavLst>
                                        <p:tav tm="0">
                                          <p:val>
                                            <p:strVal val="1+#ppt_h/2"/>
                                          </p:val>
                                        </p:tav>
                                        <p:tav tm="100000">
                                          <p:val>
                                            <p:strVal val="#ppt_y"/>
                                          </p:val>
                                        </p:tav>
                                      </p:tavLst>
                                    </p:anim>
                                  </p:childTnLst>
                                </p:cTn>
                              </p:par>
                            </p:childTnLst>
                          </p:cTn>
                        </p:par>
                        <p:par>
                          <p:cTn id="105" fill="hold">
                            <p:stCondLst>
                              <p:cond delay="8200"/>
                            </p:stCondLst>
                            <p:childTnLst>
                              <p:par>
                                <p:cTn id="106" presetID="53" presetClass="entr" presetSubtype="16" fill="hold" nodeType="afterEffect">
                                  <p:stCondLst>
                                    <p:cond delay="0"/>
                                  </p:stCondLst>
                                  <p:childTnLst>
                                    <p:set>
                                      <p:cBhvr>
                                        <p:cTn id="107" dur="1" fill="hold">
                                          <p:stCondLst>
                                            <p:cond delay="0"/>
                                          </p:stCondLst>
                                        </p:cTn>
                                        <p:tgtEl>
                                          <p:spTgt spid="85"/>
                                        </p:tgtEl>
                                        <p:attrNameLst>
                                          <p:attrName>style.visibility</p:attrName>
                                        </p:attrNameLst>
                                      </p:cBhvr>
                                      <p:to>
                                        <p:strVal val="visible"/>
                                      </p:to>
                                    </p:set>
                                    <p:anim calcmode="lin" valueType="num">
                                      <p:cBhvr>
                                        <p:cTn id="108" dur="500" fill="hold"/>
                                        <p:tgtEl>
                                          <p:spTgt spid="85"/>
                                        </p:tgtEl>
                                        <p:attrNameLst>
                                          <p:attrName>ppt_w</p:attrName>
                                        </p:attrNameLst>
                                      </p:cBhvr>
                                      <p:tavLst>
                                        <p:tav tm="0">
                                          <p:val>
                                            <p:fltVal val="0"/>
                                          </p:val>
                                        </p:tav>
                                        <p:tav tm="100000">
                                          <p:val>
                                            <p:strVal val="#ppt_w"/>
                                          </p:val>
                                        </p:tav>
                                      </p:tavLst>
                                    </p:anim>
                                    <p:anim calcmode="lin" valueType="num">
                                      <p:cBhvr>
                                        <p:cTn id="109" dur="500" fill="hold"/>
                                        <p:tgtEl>
                                          <p:spTgt spid="85"/>
                                        </p:tgtEl>
                                        <p:attrNameLst>
                                          <p:attrName>ppt_h</p:attrName>
                                        </p:attrNameLst>
                                      </p:cBhvr>
                                      <p:tavLst>
                                        <p:tav tm="0">
                                          <p:val>
                                            <p:fltVal val="0"/>
                                          </p:val>
                                        </p:tav>
                                        <p:tav tm="100000">
                                          <p:val>
                                            <p:strVal val="#ppt_h"/>
                                          </p:val>
                                        </p:tav>
                                      </p:tavLst>
                                    </p:anim>
                                    <p:animEffect transition="in" filter="fade">
                                      <p:cBhvr>
                                        <p:cTn id="110" dur="500"/>
                                        <p:tgtEl>
                                          <p:spTgt spid="85"/>
                                        </p:tgtEl>
                                      </p:cBhvr>
                                    </p:animEffect>
                                  </p:childTnLst>
                                </p:cTn>
                              </p:par>
                              <p:par>
                                <p:cTn id="111" presetID="22" presetClass="entr" presetSubtype="1" fill="hold"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wipe(up)">
                                      <p:cBhvr>
                                        <p:cTn id="113" dur="750"/>
                                        <p:tgtEl>
                                          <p:spTgt spid="93"/>
                                        </p:tgtEl>
                                      </p:cBhvr>
                                    </p:animEffect>
                                  </p:childTnLst>
                                </p:cTn>
                              </p:par>
                              <p:par>
                                <p:cTn id="114" presetID="2" presetClass="entr" presetSubtype="4" fill="hold" grpId="0" nodeType="withEffect">
                                  <p:stCondLst>
                                    <p:cond delay="0"/>
                                  </p:stCondLst>
                                  <p:childTnLst>
                                    <p:set>
                                      <p:cBhvr>
                                        <p:cTn id="115" dur="1" fill="hold">
                                          <p:stCondLst>
                                            <p:cond delay="0"/>
                                          </p:stCondLst>
                                        </p:cTn>
                                        <p:tgtEl>
                                          <p:spTgt spid="101"/>
                                        </p:tgtEl>
                                        <p:attrNameLst>
                                          <p:attrName>style.visibility</p:attrName>
                                        </p:attrNameLst>
                                      </p:cBhvr>
                                      <p:to>
                                        <p:strVal val="visible"/>
                                      </p:to>
                                    </p:set>
                                    <p:anim calcmode="lin" valueType="num">
                                      <p:cBhvr additive="base">
                                        <p:cTn id="116" dur="1000" fill="hold"/>
                                        <p:tgtEl>
                                          <p:spTgt spid="101"/>
                                        </p:tgtEl>
                                        <p:attrNameLst>
                                          <p:attrName>ppt_x</p:attrName>
                                        </p:attrNameLst>
                                      </p:cBhvr>
                                      <p:tavLst>
                                        <p:tav tm="0">
                                          <p:val>
                                            <p:strVal val="#ppt_x"/>
                                          </p:val>
                                        </p:tav>
                                        <p:tav tm="100000">
                                          <p:val>
                                            <p:strVal val="#ppt_x"/>
                                          </p:val>
                                        </p:tav>
                                      </p:tavLst>
                                    </p:anim>
                                    <p:anim calcmode="lin" valueType="num">
                                      <p:cBhvr additive="base">
                                        <p:cTn id="117" dur="1000" fill="hold"/>
                                        <p:tgtEl>
                                          <p:spTgt spid="101"/>
                                        </p:tgtEl>
                                        <p:attrNameLst>
                                          <p:attrName>ppt_y</p:attrName>
                                        </p:attrNameLst>
                                      </p:cBhvr>
                                      <p:tavLst>
                                        <p:tav tm="0">
                                          <p:val>
                                            <p:strVal val="1+#ppt_h/2"/>
                                          </p:val>
                                        </p:tav>
                                        <p:tav tm="100000">
                                          <p:val>
                                            <p:strVal val="#ppt_y"/>
                                          </p:val>
                                        </p:tav>
                                      </p:tavLst>
                                    </p:anim>
                                  </p:childTnLst>
                                </p:cTn>
                              </p:par>
                              <p:par>
                                <p:cTn id="118" presetID="2" presetClass="entr" presetSubtype="4" fill="hold" nodeType="withEffect">
                                  <p:stCondLst>
                                    <p:cond delay="0"/>
                                  </p:stCondLst>
                                  <p:childTnLst>
                                    <p:set>
                                      <p:cBhvr>
                                        <p:cTn id="119" dur="1" fill="hold">
                                          <p:stCondLst>
                                            <p:cond delay="0"/>
                                          </p:stCondLst>
                                        </p:cTn>
                                        <p:tgtEl>
                                          <p:spTgt spid="142"/>
                                        </p:tgtEl>
                                        <p:attrNameLst>
                                          <p:attrName>style.visibility</p:attrName>
                                        </p:attrNameLst>
                                      </p:cBhvr>
                                      <p:to>
                                        <p:strVal val="visible"/>
                                      </p:to>
                                    </p:set>
                                    <p:anim calcmode="lin" valueType="num">
                                      <p:cBhvr additive="base">
                                        <p:cTn id="120" dur="1000" fill="hold"/>
                                        <p:tgtEl>
                                          <p:spTgt spid="142"/>
                                        </p:tgtEl>
                                        <p:attrNameLst>
                                          <p:attrName>ppt_x</p:attrName>
                                        </p:attrNameLst>
                                      </p:cBhvr>
                                      <p:tavLst>
                                        <p:tav tm="0">
                                          <p:val>
                                            <p:strVal val="#ppt_x"/>
                                          </p:val>
                                        </p:tav>
                                        <p:tav tm="100000">
                                          <p:val>
                                            <p:strVal val="#ppt_x"/>
                                          </p:val>
                                        </p:tav>
                                      </p:tavLst>
                                    </p:anim>
                                    <p:anim calcmode="lin" valueType="num">
                                      <p:cBhvr additive="base">
                                        <p:cTn id="121" dur="1000" fill="hold"/>
                                        <p:tgtEl>
                                          <p:spTgt spid="142"/>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148"/>
                                        </p:tgtEl>
                                        <p:attrNameLst>
                                          <p:attrName>style.visibility</p:attrName>
                                        </p:attrNameLst>
                                      </p:cBhvr>
                                      <p:to>
                                        <p:strVal val="visible"/>
                                      </p:to>
                                    </p:set>
                                    <p:anim calcmode="lin" valueType="num">
                                      <p:cBhvr additive="base">
                                        <p:cTn id="124" dur="1000" fill="hold"/>
                                        <p:tgtEl>
                                          <p:spTgt spid="148"/>
                                        </p:tgtEl>
                                        <p:attrNameLst>
                                          <p:attrName>ppt_x</p:attrName>
                                        </p:attrNameLst>
                                      </p:cBhvr>
                                      <p:tavLst>
                                        <p:tav tm="0">
                                          <p:val>
                                            <p:strVal val="#ppt_x"/>
                                          </p:val>
                                        </p:tav>
                                        <p:tav tm="100000">
                                          <p:val>
                                            <p:strVal val="#ppt_x"/>
                                          </p:val>
                                        </p:tav>
                                      </p:tavLst>
                                    </p:anim>
                                    <p:anim calcmode="lin" valueType="num">
                                      <p:cBhvr additive="base">
                                        <p:cTn id="125" dur="1000" fill="hold"/>
                                        <p:tgtEl>
                                          <p:spTgt spid="148"/>
                                        </p:tgtEl>
                                        <p:attrNameLst>
                                          <p:attrName>ppt_y</p:attrName>
                                        </p:attrNameLst>
                                      </p:cBhvr>
                                      <p:tavLst>
                                        <p:tav tm="0">
                                          <p:val>
                                            <p:strVal val="1+#ppt_h/2"/>
                                          </p:val>
                                        </p:tav>
                                        <p:tav tm="100000">
                                          <p:val>
                                            <p:strVal val="#ppt_y"/>
                                          </p:val>
                                        </p:tav>
                                      </p:tavLst>
                                    </p:anim>
                                  </p:childTnLst>
                                </p:cTn>
                              </p:par>
                            </p:childTnLst>
                          </p:cTn>
                        </p:par>
                        <p:par>
                          <p:cTn id="126" fill="hold">
                            <p:stCondLst>
                              <p:cond delay="9200"/>
                            </p:stCondLst>
                            <p:childTnLst>
                              <p:par>
                                <p:cTn id="127" presetID="53" presetClass="entr" presetSubtype="16" fill="hold" nodeType="afterEffect">
                                  <p:stCondLst>
                                    <p:cond delay="0"/>
                                  </p:stCondLst>
                                  <p:childTnLst>
                                    <p:set>
                                      <p:cBhvr>
                                        <p:cTn id="128" dur="1" fill="hold">
                                          <p:stCondLst>
                                            <p:cond delay="0"/>
                                          </p:stCondLst>
                                        </p:cTn>
                                        <p:tgtEl>
                                          <p:spTgt spid="86"/>
                                        </p:tgtEl>
                                        <p:attrNameLst>
                                          <p:attrName>style.visibility</p:attrName>
                                        </p:attrNameLst>
                                      </p:cBhvr>
                                      <p:to>
                                        <p:strVal val="visible"/>
                                      </p:to>
                                    </p:set>
                                    <p:anim calcmode="lin" valueType="num">
                                      <p:cBhvr>
                                        <p:cTn id="129" dur="500" fill="hold"/>
                                        <p:tgtEl>
                                          <p:spTgt spid="86"/>
                                        </p:tgtEl>
                                        <p:attrNameLst>
                                          <p:attrName>ppt_w</p:attrName>
                                        </p:attrNameLst>
                                      </p:cBhvr>
                                      <p:tavLst>
                                        <p:tav tm="0">
                                          <p:val>
                                            <p:fltVal val="0"/>
                                          </p:val>
                                        </p:tav>
                                        <p:tav tm="100000">
                                          <p:val>
                                            <p:strVal val="#ppt_w"/>
                                          </p:val>
                                        </p:tav>
                                      </p:tavLst>
                                    </p:anim>
                                    <p:anim calcmode="lin" valueType="num">
                                      <p:cBhvr>
                                        <p:cTn id="130" dur="500" fill="hold"/>
                                        <p:tgtEl>
                                          <p:spTgt spid="86"/>
                                        </p:tgtEl>
                                        <p:attrNameLst>
                                          <p:attrName>ppt_h</p:attrName>
                                        </p:attrNameLst>
                                      </p:cBhvr>
                                      <p:tavLst>
                                        <p:tav tm="0">
                                          <p:val>
                                            <p:fltVal val="0"/>
                                          </p:val>
                                        </p:tav>
                                        <p:tav tm="100000">
                                          <p:val>
                                            <p:strVal val="#ppt_h"/>
                                          </p:val>
                                        </p:tav>
                                      </p:tavLst>
                                    </p:anim>
                                    <p:animEffect transition="in" filter="fade">
                                      <p:cBhvr>
                                        <p:cTn id="131" dur="500"/>
                                        <p:tgtEl>
                                          <p:spTgt spid="86"/>
                                        </p:tgtEl>
                                      </p:cBhvr>
                                    </p:animEffect>
                                  </p:childTnLst>
                                </p:cTn>
                              </p:par>
                              <p:par>
                                <p:cTn id="132" presetID="22" presetClass="entr" presetSubtype="4" fill="hold" nodeType="withEffect">
                                  <p:stCondLst>
                                    <p:cond delay="0"/>
                                  </p:stCondLst>
                                  <p:childTnLst>
                                    <p:set>
                                      <p:cBhvr>
                                        <p:cTn id="133" dur="1" fill="hold">
                                          <p:stCondLst>
                                            <p:cond delay="0"/>
                                          </p:stCondLst>
                                        </p:cTn>
                                        <p:tgtEl>
                                          <p:spTgt spid="104"/>
                                        </p:tgtEl>
                                        <p:attrNameLst>
                                          <p:attrName>style.visibility</p:attrName>
                                        </p:attrNameLst>
                                      </p:cBhvr>
                                      <p:to>
                                        <p:strVal val="visible"/>
                                      </p:to>
                                    </p:set>
                                    <p:animEffect transition="in" filter="wipe(down)">
                                      <p:cBhvr>
                                        <p:cTn id="134" dur="750"/>
                                        <p:tgtEl>
                                          <p:spTgt spid="104"/>
                                        </p:tgtEl>
                                      </p:cBhvr>
                                    </p:animEffect>
                                  </p:childTnLst>
                                </p:cTn>
                              </p:par>
                              <p:par>
                                <p:cTn id="135" presetID="2" presetClass="entr" presetSubtype="1" fill="hold" grpId="0" nodeType="withEffect">
                                  <p:stCondLst>
                                    <p:cond delay="0"/>
                                  </p:stCondLst>
                                  <p:childTnLst>
                                    <p:set>
                                      <p:cBhvr>
                                        <p:cTn id="136" dur="1" fill="hold">
                                          <p:stCondLst>
                                            <p:cond delay="0"/>
                                          </p:stCondLst>
                                        </p:cTn>
                                        <p:tgtEl>
                                          <p:spTgt spid="106"/>
                                        </p:tgtEl>
                                        <p:attrNameLst>
                                          <p:attrName>style.visibility</p:attrName>
                                        </p:attrNameLst>
                                      </p:cBhvr>
                                      <p:to>
                                        <p:strVal val="visible"/>
                                      </p:to>
                                    </p:set>
                                    <p:anim calcmode="lin" valueType="num">
                                      <p:cBhvr additive="base">
                                        <p:cTn id="137" dur="1000" fill="hold"/>
                                        <p:tgtEl>
                                          <p:spTgt spid="106"/>
                                        </p:tgtEl>
                                        <p:attrNameLst>
                                          <p:attrName>ppt_x</p:attrName>
                                        </p:attrNameLst>
                                      </p:cBhvr>
                                      <p:tavLst>
                                        <p:tav tm="0">
                                          <p:val>
                                            <p:strVal val="#ppt_x"/>
                                          </p:val>
                                        </p:tav>
                                        <p:tav tm="100000">
                                          <p:val>
                                            <p:strVal val="#ppt_x"/>
                                          </p:val>
                                        </p:tav>
                                      </p:tavLst>
                                    </p:anim>
                                    <p:anim calcmode="lin" valueType="num">
                                      <p:cBhvr additive="base">
                                        <p:cTn id="138" dur="1000" fill="hold"/>
                                        <p:tgtEl>
                                          <p:spTgt spid="106"/>
                                        </p:tgtEl>
                                        <p:attrNameLst>
                                          <p:attrName>ppt_y</p:attrName>
                                        </p:attrNameLst>
                                      </p:cBhvr>
                                      <p:tavLst>
                                        <p:tav tm="0">
                                          <p:val>
                                            <p:strVal val="0-#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143"/>
                                        </p:tgtEl>
                                        <p:attrNameLst>
                                          <p:attrName>style.visibility</p:attrName>
                                        </p:attrNameLst>
                                      </p:cBhvr>
                                      <p:to>
                                        <p:strVal val="visible"/>
                                      </p:to>
                                    </p:set>
                                    <p:anim calcmode="lin" valueType="num">
                                      <p:cBhvr additive="base">
                                        <p:cTn id="141" dur="1000" fill="hold"/>
                                        <p:tgtEl>
                                          <p:spTgt spid="143"/>
                                        </p:tgtEl>
                                        <p:attrNameLst>
                                          <p:attrName>ppt_x</p:attrName>
                                        </p:attrNameLst>
                                      </p:cBhvr>
                                      <p:tavLst>
                                        <p:tav tm="0">
                                          <p:val>
                                            <p:strVal val="#ppt_x"/>
                                          </p:val>
                                        </p:tav>
                                        <p:tav tm="100000">
                                          <p:val>
                                            <p:strVal val="#ppt_x"/>
                                          </p:val>
                                        </p:tav>
                                      </p:tavLst>
                                    </p:anim>
                                    <p:anim calcmode="lin" valueType="num">
                                      <p:cBhvr additive="base">
                                        <p:cTn id="142" dur="1000" fill="hold"/>
                                        <p:tgtEl>
                                          <p:spTgt spid="143"/>
                                        </p:tgtEl>
                                        <p:attrNameLst>
                                          <p:attrName>ppt_y</p:attrName>
                                        </p:attrNameLst>
                                      </p:cBhvr>
                                      <p:tavLst>
                                        <p:tav tm="0">
                                          <p:val>
                                            <p:strVal val="1+#ppt_h/2"/>
                                          </p:val>
                                        </p:tav>
                                        <p:tav tm="100000">
                                          <p:val>
                                            <p:strVal val="#ppt_y"/>
                                          </p:val>
                                        </p:tav>
                                      </p:tavLst>
                                    </p:anim>
                                  </p:childTnLst>
                                </p:cTn>
                              </p:par>
                            </p:childTnLst>
                          </p:cTn>
                        </p:par>
                        <p:par>
                          <p:cTn id="143" fill="hold">
                            <p:stCondLst>
                              <p:cond delay="10200"/>
                            </p:stCondLst>
                            <p:childTnLst>
                              <p:par>
                                <p:cTn id="144" presetID="53" presetClass="entr" presetSubtype="16" fill="hold" nodeType="afterEffect">
                                  <p:stCondLst>
                                    <p:cond delay="0"/>
                                  </p:stCondLst>
                                  <p:childTnLst>
                                    <p:set>
                                      <p:cBhvr>
                                        <p:cTn id="145" dur="1" fill="hold">
                                          <p:stCondLst>
                                            <p:cond delay="0"/>
                                          </p:stCondLst>
                                        </p:cTn>
                                        <p:tgtEl>
                                          <p:spTgt spid="87"/>
                                        </p:tgtEl>
                                        <p:attrNameLst>
                                          <p:attrName>style.visibility</p:attrName>
                                        </p:attrNameLst>
                                      </p:cBhvr>
                                      <p:to>
                                        <p:strVal val="visible"/>
                                      </p:to>
                                    </p:set>
                                    <p:anim calcmode="lin" valueType="num">
                                      <p:cBhvr>
                                        <p:cTn id="146" dur="500" fill="hold"/>
                                        <p:tgtEl>
                                          <p:spTgt spid="87"/>
                                        </p:tgtEl>
                                        <p:attrNameLst>
                                          <p:attrName>ppt_w</p:attrName>
                                        </p:attrNameLst>
                                      </p:cBhvr>
                                      <p:tavLst>
                                        <p:tav tm="0">
                                          <p:val>
                                            <p:fltVal val="0"/>
                                          </p:val>
                                        </p:tav>
                                        <p:tav tm="100000">
                                          <p:val>
                                            <p:strVal val="#ppt_w"/>
                                          </p:val>
                                        </p:tav>
                                      </p:tavLst>
                                    </p:anim>
                                    <p:anim calcmode="lin" valueType="num">
                                      <p:cBhvr>
                                        <p:cTn id="147" dur="500" fill="hold"/>
                                        <p:tgtEl>
                                          <p:spTgt spid="87"/>
                                        </p:tgtEl>
                                        <p:attrNameLst>
                                          <p:attrName>ppt_h</p:attrName>
                                        </p:attrNameLst>
                                      </p:cBhvr>
                                      <p:tavLst>
                                        <p:tav tm="0">
                                          <p:val>
                                            <p:fltVal val="0"/>
                                          </p:val>
                                        </p:tav>
                                        <p:tav tm="100000">
                                          <p:val>
                                            <p:strVal val="#ppt_h"/>
                                          </p:val>
                                        </p:tav>
                                      </p:tavLst>
                                    </p:anim>
                                    <p:animEffect transition="in" filter="fade">
                                      <p:cBhvr>
                                        <p:cTn id="148" dur="500"/>
                                        <p:tgtEl>
                                          <p:spTgt spid="87"/>
                                        </p:tgtEl>
                                      </p:cBhvr>
                                    </p:animEffect>
                                  </p:childTnLst>
                                </p:cTn>
                              </p:par>
                              <p:par>
                                <p:cTn id="149" presetID="22" presetClass="entr" presetSubtype="1" fill="hold" nodeType="withEffect">
                                  <p:stCondLst>
                                    <p:cond delay="0"/>
                                  </p:stCondLst>
                                  <p:childTnLst>
                                    <p:set>
                                      <p:cBhvr>
                                        <p:cTn id="150" dur="1" fill="hold">
                                          <p:stCondLst>
                                            <p:cond delay="0"/>
                                          </p:stCondLst>
                                        </p:cTn>
                                        <p:tgtEl>
                                          <p:spTgt spid="107"/>
                                        </p:tgtEl>
                                        <p:attrNameLst>
                                          <p:attrName>style.visibility</p:attrName>
                                        </p:attrNameLst>
                                      </p:cBhvr>
                                      <p:to>
                                        <p:strVal val="visible"/>
                                      </p:to>
                                    </p:set>
                                    <p:animEffect transition="in" filter="wipe(up)">
                                      <p:cBhvr>
                                        <p:cTn id="151" dur="750"/>
                                        <p:tgtEl>
                                          <p:spTgt spid="107"/>
                                        </p:tgtEl>
                                      </p:cBhvr>
                                    </p:animEffect>
                                  </p:childTnLst>
                                </p:cTn>
                              </p:par>
                              <p:par>
                                <p:cTn id="152" presetID="2" presetClass="entr" presetSubtype="4" fill="hold" grpId="0" nodeType="withEffect">
                                  <p:stCondLst>
                                    <p:cond delay="0"/>
                                  </p:stCondLst>
                                  <p:childTnLst>
                                    <p:set>
                                      <p:cBhvr>
                                        <p:cTn id="153" dur="1" fill="hold">
                                          <p:stCondLst>
                                            <p:cond delay="0"/>
                                          </p:stCondLst>
                                        </p:cTn>
                                        <p:tgtEl>
                                          <p:spTgt spid="108"/>
                                        </p:tgtEl>
                                        <p:attrNameLst>
                                          <p:attrName>style.visibility</p:attrName>
                                        </p:attrNameLst>
                                      </p:cBhvr>
                                      <p:to>
                                        <p:strVal val="visible"/>
                                      </p:to>
                                    </p:set>
                                    <p:anim calcmode="lin" valueType="num">
                                      <p:cBhvr additive="base">
                                        <p:cTn id="154" dur="1000" fill="hold"/>
                                        <p:tgtEl>
                                          <p:spTgt spid="108"/>
                                        </p:tgtEl>
                                        <p:attrNameLst>
                                          <p:attrName>ppt_x</p:attrName>
                                        </p:attrNameLst>
                                      </p:cBhvr>
                                      <p:tavLst>
                                        <p:tav tm="0">
                                          <p:val>
                                            <p:strVal val="#ppt_x"/>
                                          </p:val>
                                        </p:tav>
                                        <p:tav tm="100000">
                                          <p:val>
                                            <p:strVal val="#ppt_x"/>
                                          </p:val>
                                        </p:tav>
                                      </p:tavLst>
                                    </p:anim>
                                    <p:anim calcmode="lin" valueType="num">
                                      <p:cBhvr additive="base">
                                        <p:cTn id="155" dur="1000" fill="hold"/>
                                        <p:tgtEl>
                                          <p:spTgt spid="108"/>
                                        </p:tgtEl>
                                        <p:attrNameLst>
                                          <p:attrName>ppt_y</p:attrName>
                                        </p:attrNameLst>
                                      </p:cBhvr>
                                      <p:tavLst>
                                        <p:tav tm="0">
                                          <p:val>
                                            <p:strVal val="1+#ppt_h/2"/>
                                          </p:val>
                                        </p:tav>
                                        <p:tav tm="100000">
                                          <p:val>
                                            <p:strVal val="#ppt_y"/>
                                          </p:val>
                                        </p:tav>
                                      </p:tavLst>
                                    </p:anim>
                                  </p:childTnLst>
                                </p:cTn>
                              </p:par>
                              <p:par>
                                <p:cTn id="156" presetID="2" presetClass="entr" presetSubtype="4" fill="hold" nodeType="withEffect">
                                  <p:stCondLst>
                                    <p:cond delay="0"/>
                                  </p:stCondLst>
                                  <p:childTnLst>
                                    <p:set>
                                      <p:cBhvr>
                                        <p:cTn id="157" dur="1" fill="hold">
                                          <p:stCondLst>
                                            <p:cond delay="0"/>
                                          </p:stCondLst>
                                        </p:cTn>
                                        <p:tgtEl>
                                          <p:spTgt spid="149"/>
                                        </p:tgtEl>
                                        <p:attrNameLst>
                                          <p:attrName>style.visibility</p:attrName>
                                        </p:attrNameLst>
                                      </p:cBhvr>
                                      <p:to>
                                        <p:strVal val="visible"/>
                                      </p:to>
                                    </p:set>
                                    <p:anim calcmode="lin" valueType="num">
                                      <p:cBhvr additive="base">
                                        <p:cTn id="158" dur="1000" fill="hold"/>
                                        <p:tgtEl>
                                          <p:spTgt spid="149"/>
                                        </p:tgtEl>
                                        <p:attrNameLst>
                                          <p:attrName>ppt_x</p:attrName>
                                        </p:attrNameLst>
                                      </p:cBhvr>
                                      <p:tavLst>
                                        <p:tav tm="0">
                                          <p:val>
                                            <p:strVal val="#ppt_x"/>
                                          </p:val>
                                        </p:tav>
                                        <p:tav tm="100000">
                                          <p:val>
                                            <p:strVal val="#ppt_x"/>
                                          </p:val>
                                        </p:tav>
                                      </p:tavLst>
                                    </p:anim>
                                    <p:anim calcmode="lin" valueType="num">
                                      <p:cBhvr additive="base">
                                        <p:cTn id="159" dur="1000" fill="hold"/>
                                        <p:tgtEl>
                                          <p:spTgt spid="149"/>
                                        </p:tgtEl>
                                        <p:attrNameLst>
                                          <p:attrName>ppt_y</p:attrName>
                                        </p:attrNameLst>
                                      </p:cBhvr>
                                      <p:tavLst>
                                        <p:tav tm="0">
                                          <p:val>
                                            <p:strVal val="1+#ppt_h/2"/>
                                          </p:val>
                                        </p:tav>
                                        <p:tav tm="100000">
                                          <p:val>
                                            <p:strVal val="#ppt_y"/>
                                          </p:val>
                                        </p:tav>
                                      </p:tavLst>
                                    </p:anim>
                                  </p:childTnLst>
                                </p:cTn>
                              </p:par>
                            </p:childTnLst>
                          </p:cTn>
                        </p:par>
                        <p:par>
                          <p:cTn id="160" fill="hold">
                            <p:stCondLst>
                              <p:cond delay="11200"/>
                            </p:stCondLst>
                            <p:childTnLst>
                              <p:par>
                                <p:cTn id="161" presetID="53" presetClass="entr" presetSubtype="16" fill="hold" nodeType="after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p:cTn id="163" dur="500" fill="hold"/>
                                        <p:tgtEl>
                                          <p:spTgt spid="88"/>
                                        </p:tgtEl>
                                        <p:attrNameLst>
                                          <p:attrName>ppt_w</p:attrName>
                                        </p:attrNameLst>
                                      </p:cBhvr>
                                      <p:tavLst>
                                        <p:tav tm="0">
                                          <p:val>
                                            <p:fltVal val="0"/>
                                          </p:val>
                                        </p:tav>
                                        <p:tav tm="100000">
                                          <p:val>
                                            <p:strVal val="#ppt_w"/>
                                          </p:val>
                                        </p:tav>
                                      </p:tavLst>
                                    </p:anim>
                                    <p:anim calcmode="lin" valueType="num">
                                      <p:cBhvr>
                                        <p:cTn id="164" dur="500" fill="hold"/>
                                        <p:tgtEl>
                                          <p:spTgt spid="88"/>
                                        </p:tgtEl>
                                        <p:attrNameLst>
                                          <p:attrName>ppt_h</p:attrName>
                                        </p:attrNameLst>
                                      </p:cBhvr>
                                      <p:tavLst>
                                        <p:tav tm="0">
                                          <p:val>
                                            <p:fltVal val="0"/>
                                          </p:val>
                                        </p:tav>
                                        <p:tav tm="100000">
                                          <p:val>
                                            <p:strVal val="#ppt_h"/>
                                          </p:val>
                                        </p:tav>
                                      </p:tavLst>
                                    </p:anim>
                                    <p:animEffect transition="in" filter="fade">
                                      <p:cBhvr>
                                        <p:cTn id="165" dur="500"/>
                                        <p:tgtEl>
                                          <p:spTgt spid="88"/>
                                        </p:tgtEl>
                                      </p:cBhvr>
                                    </p:animEffect>
                                  </p:childTnLst>
                                </p:cTn>
                              </p:par>
                              <p:par>
                                <p:cTn id="166" presetID="22" presetClass="entr" presetSubtype="4" fill="hold" nodeType="withEffect">
                                  <p:stCondLst>
                                    <p:cond delay="0"/>
                                  </p:stCondLst>
                                  <p:childTnLst>
                                    <p:set>
                                      <p:cBhvr>
                                        <p:cTn id="167" dur="1" fill="hold">
                                          <p:stCondLst>
                                            <p:cond delay="0"/>
                                          </p:stCondLst>
                                        </p:cTn>
                                        <p:tgtEl>
                                          <p:spTgt spid="110"/>
                                        </p:tgtEl>
                                        <p:attrNameLst>
                                          <p:attrName>style.visibility</p:attrName>
                                        </p:attrNameLst>
                                      </p:cBhvr>
                                      <p:to>
                                        <p:strVal val="visible"/>
                                      </p:to>
                                    </p:set>
                                    <p:animEffect transition="in" filter="wipe(down)">
                                      <p:cBhvr>
                                        <p:cTn id="168" dur="750"/>
                                        <p:tgtEl>
                                          <p:spTgt spid="110"/>
                                        </p:tgtEl>
                                      </p:cBhvr>
                                    </p:animEffect>
                                  </p:childTnLst>
                                </p:cTn>
                              </p:par>
                              <p:par>
                                <p:cTn id="169" presetID="2" presetClass="entr" presetSubtype="1" fill="hold" grpId="0" nodeType="withEffect">
                                  <p:stCondLst>
                                    <p:cond delay="0"/>
                                  </p:stCondLst>
                                  <p:childTnLst>
                                    <p:set>
                                      <p:cBhvr>
                                        <p:cTn id="170" dur="1" fill="hold">
                                          <p:stCondLst>
                                            <p:cond delay="0"/>
                                          </p:stCondLst>
                                        </p:cTn>
                                        <p:tgtEl>
                                          <p:spTgt spid="112"/>
                                        </p:tgtEl>
                                        <p:attrNameLst>
                                          <p:attrName>style.visibility</p:attrName>
                                        </p:attrNameLst>
                                      </p:cBhvr>
                                      <p:to>
                                        <p:strVal val="visible"/>
                                      </p:to>
                                    </p:set>
                                    <p:anim calcmode="lin" valueType="num">
                                      <p:cBhvr additive="base">
                                        <p:cTn id="171" dur="1000" fill="hold"/>
                                        <p:tgtEl>
                                          <p:spTgt spid="112"/>
                                        </p:tgtEl>
                                        <p:attrNameLst>
                                          <p:attrName>ppt_x</p:attrName>
                                        </p:attrNameLst>
                                      </p:cBhvr>
                                      <p:tavLst>
                                        <p:tav tm="0">
                                          <p:val>
                                            <p:strVal val="#ppt_x"/>
                                          </p:val>
                                        </p:tav>
                                        <p:tav tm="100000">
                                          <p:val>
                                            <p:strVal val="#ppt_x"/>
                                          </p:val>
                                        </p:tav>
                                      </p:tavLst>
                                    </p:anim>
                                    <p:anim calcmode="lin" valueType="num">
                                      <p:cBhvr additive="base">
                                        <p:cTn id="172" dur="1000" fill="hold"/>
                                        <p:tgtEl>
                                          <p:spTgt spid="112"/>
                                        </p:tgtEl>
                                        <p:attrNameLst>
                                          <p:attrName>ppt_y</p:attrName>
                                        </p:attrNameLst>
                                      </p:cBhvr>
                                      <p:tavLst>
                                        <p:tav tm="0">
                                          <p:val>
                                            <p:strVal val="0-#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55"/>
                                        </p:tgtEl>
                                        <p:attrNameLst>
                                          <p:attrName>style.visibility</p:attrName>
                                        </p:attrNameLst>
                                      </p:cBhvr>
                                      <p:to>
                                        <p:strVal val="visible"/>
                                      </p:to>
                                    </p:set>
                                    <p:anim calcmode="lin" valueType="num">
                                      <p:cBhvr additive="base">
                                        <p:cTn id="175" dur="1000" fill="hold"/>
                                        <p:tgtEl>
                                          <p:spTgt spid="155"/>
                                        </p:tgtEl>
                                        <p:attrNameLst>
                                          <p:attrName>ppt_x</p:attrName>
                                        </p:attrNameLst>
                                      </p:cBhvr>
                                      <p:tavLst>
                                        <p:tav tm="0">
                                          <p:val>
                                            <p:strVal val="#ppt_x"/>
                                          </p:val>
                                        </p:tav>
                                        <p:tav tm="100000">
                                          <p:val>
                                            <p:strVal val="#ppt_x"/>
                                          </p:val>
                                        </p:tav>
                                      </p:tavLst>
                                    </p:anim>
                                    <p:anim calcmode="lin" valueType="num">
                                      <p:cBhvr additive="base">
                                        <p:cTn id="176" dur="1000" fill="hold"/>
                                        <p:tgtEl>
                                          <p:spTgt spid="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94" grpId="0"/>
      <p:bldP spid="95" grpId="0"/>
      <p:bldP spid="96" grpId="0"/>
      <p:bldP spid="97" grpId="0"/>
      <p:bldP spid="98" grpId="0"/>
      <p:bldP spid="99" grpId="0"/>
      <p:bldP spid="100" grpId="0"/>
      <p:bldP spid="101" grpId="0"/>
      <p:bldP spid="102" grpId="0"/>
      <p:bldP spid="103" grpId="0"/>
      <p:bldP spid="105" grpId="0"/>
      <p:bldP spid="106" grpId="0"/>
      <p:bldP spid="108" grpId="0"/>
      <p:bldP spid="109" grpId="0"/>
      <p:bldP spid="111" grpId="0"/>
      <p:bldP spid="112" grpId="0"/>
      <p:bldP spid="124" grpId="0" animBg="1"/>
      <p:bldP spid="1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C3886B16-67C3-B8EC-8376-0D9BCC056643}"/>
              </a:ext>
            </a:extLst>
          </p:cNvPr>
          <p:cNvGrpSpPr/>
          <p:nvPr/>
        </p:nvGrpSpPr>
        <p:grpSpPr>
          <a:xfrm>
            <a:off x="4760618" y="2072836"/>
            <a:ext cx="2670765" cy="2712329"/>
            <a:chOff x="5199578" y="1471027"/>
            <a:chExt cx="2670765" cy="2712329"/>
          </a:xfrm>
        </p:grpSpPr>
        <p:grpSp>
          <p:nvGrpSpPr>
            <p:cNvPr id="24" name="Group 23">
              <a:extLst>
                <a:ext uri="{FF2B5EF4-FFF2-40B4-BE49-F238E27FC236}">
                  <a16:creationId xmlns:a16="http://schemas.microsoft.com/office/drawing/2014/main" id="{1D6F29CC-1B1A-0404-1042-8B2F355C98E5}"/>
                </a:ext>
              </a:extLst>
            </p:cNvPr>
            <p:cNvGrpSpPr/>
            <p:nvPr/>
          </p:nvGrpSpPr>
          <p:grpSpPr>
            <a:xfrm rot="16200000">
              <a:off x="6571178" y="1471027"/>
              <a:ext cx="1278383" cy="1278383"/>
              <a:chOff x="6591960" y="2904973"/>
              <a:chExt cx="1278383" cy="1278383"/>
            </a:xfrm>
          </p:grpSpPr>
          <p:sp>
            <p:nvSpPr>
              <p:cNvPr id="25" name="Teardrop 24">
                <a:extLst>
                  <a:ext uri="{FF2B5EF4-FFF2-40B4-BE49-F238E27FC236}">
                    <a16:creationId xmlns:a16="http://schemas.microsoft.com/office/drawing/2014/main" id="{B13A2CD1-EBB6-F096-3A0E-EC01C2760423}"/>
                  </a:ext>
                </a:extLst>
              </p:cNvPr>
              <p:cNvSpPr/>
              <p:nvPr/>
            </p:nvSpPr>
            <p:spPr>
              <a:xfrm rot="13500000">
                <a:off x="6591960" y="2904973"/>
                <a:ext cx="1278383" cy="1278383"/>
              </a:xfrm>
              <a:prstGeom prst="teardrop">
                <a:avLst/>
              </a:prstGeom>
              <a:solidFill>
                <a:srgbClr val="7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Donut 25">
                <a:extLst>
                  <a:ext uri="{FF2B5EF4-FFF2-40B4-BE49-F238E27FC236}">
                    <a16:creationId xmlns:a16="http://schemas.microsoft.com/office/drawing/2014/main" id="{7B8B5BEC-6D3E-AD12-81E2-60085BD981FA}"/>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21" name="Group 20">
              <a:extLst>
                <a:ext uri="{FF2B5EF4-FFF2-40B4-BE49-F238E27FC236}">
                  <a16:creationId xmlns:a16="http://schemas.microsoft.com/office/drawing/2014/main" id="{7A933C5A-0F33-BC74-3E26-6602FF42B74B}"/>
                </a:ext>
              </a:extLst>
            </p:cNvPr>
            <p:cNvGrpSpPr/>
            <p:nvPr/>
          </p:nvGrpSpPr>
          <p:grpSpPr>
            <a:xfrm rot="10800000">
              <a:off x="5199578" y="1471027"/>
              <a:ext cx="1278383" cy="1278383"/>
              <a:chOff x="6591960" y="2904973"/>
              <a:chExt cx="1278383" cy="1278383"/>
            </a:xfrm>
          </p:grpSpPr>
          <p:sp>
            <p:nvSpPr>
              <p:cNvPr id="22" name="Teardrop 21">
                <a:extLst>
                  <a:ext uri="{FF2B5EF4-FFF2-40B4-BE49-F238E27FC236}">
                    <a16:creationId xmlns:a16="http://schemas.microsoft.com/office/drawing/2014/main" id="{9E580F9F-B5A2-52C2-2F9A-8685AF4CCDAE}"/>
                  </a:ext>
                </a:extLst>
              </p:cNvPr>
              <p:cNvSpPr/>
              <p:nvPr/>
            </p:nvSpPr>
            <p:spPr>
              <a:xfrm rot="13500000">
                <a:off x="6591960" y="2904973"/>
                <a:ext cx="1278383" cy="1278383"/>
              </a:xfrm>
              <a:prstGeom prst="teardrop">
                <a:avLst/>
              </a:pr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3" name="Donut 22">
                <a:extLst>
                  <a:ext uri="{FF2B5EF4-FFF2-40B4-BE49-F238E27FC236}">
                    <a16:creationId xmlns:a16="http://schemas.microsoft.com/office/drawing/2014/main" id="{E5CAFC90-C425-4117-6553-76DC0EE619B5}"/>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 name="Group 17">
              <a:extLst>
                <a:ext uri="{FF2B5EF4-FFF2-40B4-BE49-F238E27FC236}">
                  <a16:creationId xmlns:a16="http://schemas.microsoft.com/office/drawing/2014/main" id="{57B5DB5E-9BB5-D11A-4181-DE338D9C40BA}"/>
                </a:ext>
              </a:extLst>
            </p:cNvPr>
            <p:cNvGrpSpPr/>
            <p:nvPr/>
          </p:nvGrpSpPr>
          <p:grpSpPr>
            <a:xfrm rot="5400000">
              <a:off x="5199578" y="2904973"/>
              <a:ext cx="1278383" cy="1278383"/>
              <a:chOff x="6591960" y="2904973"/>
              <a:chExt cx="1278383" cy="1278383"/>
            </a:xfrm>
          </p:grpSpPr>
          <p:sp>
            <p:nvSpPr>
              <p:cNvPr id="19" name="Teardrop 18">
                <a:extLst>
                  <a:ext uri="{FF2B5EF4-FFF2-40B4-BE49-F238E27FC236}">
                    <a16:creationId xmlns:a16="http://schemas.microsoft.com/office/drawing/2014/main" id="{1B1409F9-FCBB-BFDB-592C-DEF89C05DA29}"/>
                  </a:ext>
                </a:extLst>
              </p:cNvPr>
              <p:cNvSpPr/>
              <p:nvPr/>
            </p:nvSpPr>
            <p:spPr>
              <a:xfrm rot="13500000">
                <a:off x="6591960" y="2904973"/>
                <a:ext cx="1278383" cy="1278383"/>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 name="Donut 19">
                <a:extLst>
                  <a:ext uri="{FF2B5EF4-FFF2-40B4-BE49-F238E27FC236}">
                    <a16:creationId xmlns:a16="http://schemas.microsoft.com/office/drawing/2014/main" id="{713C089B-7F0B-05E5-2250-D12B6D940B72}"/>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7" name="Group 16">
              <a:extLst>
                <a:ext uri="{FF2B5EF4-FFF2-40B4-BE49-F238E27FC236}">
                  <a16:creationId xmlns:a16="http://schemas.microsoft.com/office/drawing/2014/main" id="{9806C6DE-1551-00C5-8A07-815DB839A413}"/>
                </a:ext>
              </a:extLst>
            </p:cNvPr>
            <p:cNvGrpSpPr/>
            <p:nvPr/>
          </p:nvGrpSpPr>
          <p:grpSpPr>
            <a:xfrm>
              <a:off x="6591960" y="2904973"/>
              <a:ext cx="1278383" cy="1278383"/>
              <a:chOff x="6591960" y="2904973"/>
              <a:chExt cx="1278383" cy="1278383"/>
            </a:xfrm>
          </p:grpSpPr>
          <p:sp>
            <p:nvSpPr>
              <p:cNvPr id="15" name="Teardrop 14">
                <a:extLst>
                  <a:ext uri="{FF2B5EF4-FFF2-40B4-BE49-F238E27FC236}">
                    <a16:creationId xmlns:a16="http://schemas.microsoft.com/office/drawing/2014/main" id="{A8F1EB4A-37A1-529C-DCF1-374142D562CD}"/>
                  </a:ext>
                </a:extLst>
              </p:cNvPr>
              <p:cNvSpPr/>
              <p:nvPr/>
            </p:nvSpPr>
            <p:spPr>
              <a:xfrm rot="13500000">
                <a:off x="6591960" y="2904973"/>
                <a:ext cx="1278383" cy="1278383"/>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Open Sans"/>
                  <a:ea typeface="+mn-ea"/>
                  <a:cs typeface="+mn-cs"/>
                </a:endParaRPr>
              </a:p>
            </p:txBody>
          </p:sp>
          <p:sp>
            <p:nvSpPr>
              <p:cNvPr id="16" name="Donut 15">
                <a:extLst>
                  <a:ext uri="{FF2B5EF4-FFF2-40B4-BE49-F238E27FC236}">
                    <a16:creationId xmlns:a16="http://schemas.microsoft.com/office/drawing/2014/main" id="{1BF53911-778B-2150-3943-BD9A74EFDFB9}"/>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grpSp>
        <p:nvGrpSpPr>
          <p:cNvPr id="53" name="Group 52">
            <a:extLst>
              <a:ext uri="{FF2B5EF4-FFF2-40B4-BE49-F238E27FC236}">
                <a16:creationId xmlns:a16="http://schemas.microsoft.com/office/drawing/2014/main" id="{9060AB78-9A69-85BD-0788-F12FD88A1362}"/>
              </a:ext>
            </a:extLst>
          </p:cNvPr>
          <p:cNvGrpSpPr/>
          <p:nvPr/>
        </p:nvGrpSpPr>
        <p:grpSpPr>
          <a:xfrm>
            <a:off x="3872401" y="1413898"/>
            <a:ext cx="4031673" cy="4030203"/>
            <a:chOff x="374445" y="1606131"/>
            <a:chExt cx="4031673" cy="4030203"/>
          </a:xfrm>
        </p:grpSpPr>
        <p:sp>
          <p:nvSpPr>
            <p:cNvPr id="41" name="Freeform 40">
              <a:extLst>
                <a:ext uri="{FF2B5EF4-FFF2-40B4-BE49-F238E27FC236}">
                  <a16:creationId xmlns:a16="http://schemas.microsoft.com/office/drawing/2014/main" id="{E5F271B3-C594-9E7B-A2D1-E566E9A761CE}"/>
                </a:ext>
              </a:extLst>
            </p:cNvPr>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rgbClr val="74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0" name="Freeform 39">
              <a:extLst>
                <a:ext uri="{FF2B5EF4-FFF2-40B4-BE49-F238E27FC236}">
                  <a16:creationId xmlns:a16="http://schemas.microsoft.com/office/drawing/2014/main" id="{326E56BA-7169-BB61-F352-A617984FE152}"/>
                </a:ext>
              </a:extLst>
            </p:cNvPr>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4" name="Freeform 33">
              <a:extLst>
                <a:ext uri="{FF2B5EF4-FFF2-40B4-BE49-F238E27FC236}">
                  <a16:creationId xmlns:a16="http://schemas.microsoft.com/office/drawing/2014/main" id="{A058303C-6B81-5B5C-D654-3CD9E07AE6E7}"/>
                </a:ext>
              </a:extLst>
            </p:cNvPr>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2" name="Freeform 31">
              <a:extLst>
                <a:ext uri="{FF2B5EF4-FFF2-40B4-BE49-F238E27FC236}">
                  <a16:creationId xmlns:a16="http://schemas.microsoft.com/office/drawing/2014/main" id="{840C2274-8DFE-F52D-EB3D-F150ECC30EE6}"/>
                </a:ext>
              </a:extLst>
            </p:cNvPr>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2" name="Oval 51">
              <a:extLst>
                <a:ext uri="{FF2B5EF4-FFF2-40B4-BE49-F238E27FC236}">
                  <a16:creationId xmlns:a16="http://schemas.microsoft.com/office/drawing/2014/main" id="{3B431FBC-9A38-33FB-E652-35C7A49783D1}"/>
                </a:ext>
              </a:extLst>
            </p:cNvPr>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pSp>
      <p:sp>
        <p:nvSpPr>
          <p:cNvPr id="57" name="TextBox 56">
            <a:extLst>
              <a:ext uri="{FF2B5EF4-FFF2-40B4-BE49-F238E27FC236}">
                <a16:creationId xmlns:a16="http://schemas.microsoft.com/office/drawing/2014/main" id="{9322B5C8-4134-33AE-0CA9-AC18D65A07EB}"/>
              </a:ext>
            </a:extLst>
          </p:cNvPr>
          <p:cNvSpPr txBox="1"/>
          <p:nvPr/>
        </p:nvSpPr>
        <p:spPr>
          <a:xfrm>
            <a:off x="3868937" y="3281179"/>
            <a:ext cx="4080856" cy="11772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50" b="0" i="0" u="none" strike="noStrike" kern="1200" cap="none" spc="0" normalizeH="0" baseline="0" noProof="0" dirty="0">
                <a:ln>
                  <a:noFill/>
                </a:ln>
                <a:solidFill>
                  <a:schemeClr val="bg1"/>
                </a:solidFill>
                <a:effectLst/>
                <a:uLnTx/>
                <a:uFillTx/>
                <a:latin typeface="Akira Expanded" panose="02000800000000000000" pitchFamily="50" charset="0"/>
              </a:rPr>
              <a:t>OSTALI MODELI DISTRIBUCIJE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50" b="1" i="0" u="none" strike="noStrike" kern="1200" cap="none" spc="0" normalizeH="0" baseline="0" noProof="0" dirty="0">
                <a:ln>
                  <a:noFill/>
                </a:ln>
                <a:solidFill>
                  <a:srgbClr val="C00000"/>
                </a:solidFill>
                <a:effectLst/>
                <a:uLnTx/>
                <a:uFillTx/>
                <a:latin typeface="Akira Expanded" panose="02000800000000000000" pitchFamily="50" charset="0"/>
              </a:rPr>
              <a:t>SOFTVERA</a:t>
            </a:r>
          </a:p>
        </p:txBody>
      </p:sp>
      <p:sp>
        <p:nvSpPr>
          <p:cNvPr id="2" name="Google Shape;9545;p55">
            <a:extLst>
              <a:ext uri="{FF2B5EF4-FFF2-40B4-BE49-F238E27FC236}">
                <a16:creationId xmlns:a16="http://schemas.microsoft.com/office/drawing/2014/main" id="{B529241B-6B8F-BD64-EA00-1436354D28BD}"/>
              </a:ext>
            </a:extLst>
          </p:cNvPr>
          <p:cNvSpPr/>
          <p:nvPr/>
        </p:nvSpPr>
        <p:spPr>
          <a:xfrm>
            <a:off x="5302142" y="2021501"/>
            <a:ext cx="1201285" cy="1218970"/>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59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B45F1FF-3289-3EB0-DA1D-8744DE582E11}"/>
              </a:ext>
            </a:extLst>
          </p:cNvPr>
          <p:cNvCxnSpPr>
            <a:stCxn id="15" idx="2"/>
          </p:cNvCxnSpPr>
          <p:nvPr/>
        </p:nvCxnSpPr>
        <p:spPr>
          <a:xfrm flipH="1" flipV="1">
            <a:off x="550718" y="2954788"/>
            <a:ext cx="3597638" cy="24698"/>
          </a:xfrm>
          <a:prstGeom prst="line">
            <a:avLst/>
          </a:prstGeom>
          <a:ln w="15875">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E61FB5B-54E2-BA15-5965-2A4C34E75837}"/>
              </a:ext>
            </a:extLst>
          </p:cNvPr>
          <p:cNvCxnSpPr/>
          <p:nvPr/>
        </p:nvCxnSpPr>
        <p:spPr>
          <a:xfrm flipH="1" flipV="1">
            <a:off x="550718" y="5043361"/>
            <a:ext cx="3597638" cy="24698"/>
          </a:xfrm>
          <a:prstGeom prst="line">
            <a:avLst/>
          </a:prstGeom>
          <a:ln w="15875">
            <a:solidFill>
              <a:srgbClr val="740000"/>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C7C3957-1E46-4C4F-4214-CEA8C48A0383}"/>
              </a:ext>
            </a:extLst>
          </p:cNvPr>
          <p:cNvCxnSpPr/>
          <p:nvPr/>
        </p:nvCxnSpPr>
        <p:spPr>
          <a:xfrm flipH="1" flipV="1">
            <a:off x="7938654" y="2954788"/>
            <a:ext cx="3597638" cy="24698"/>
          </a:xfrm>
          <a:prstGeom prst="line">
            <a:avLst/>
          </a:prstGeom>
          <a:ln w="15875">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D4CFA4-142F-E128-A1AB-2155FC92C09A}"/>
              </a:ext>
            </a:extLst>
          </p:cNvPr>
          <p:cNvCxnSpPr/>
          <p:nvPr/>
        </p:nvCxnSpPr>
        <p:spPr>
          <a:xfrm flipH="1" flipV="1">
            <a:off x="7938654" y="5043361"/>
            <a:ext cx="3597638" cy="24698"/>
          </a:xfrm>
          <a:prstGeom prst="line">
            <a:avLst/>
          </a:prstGeom>
          <a:ln w="15875">
            <a:solidFill>
              <a:srgbClr val="FF9393"/>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886B16-67C3-B8EC-8376-0D9BCC056643}"/>
              </a:ext>
            </a:extLst>
          </p:cNvPr>
          <p:cNvGrpSpPr/>
          <p:nvPr/>
        </p:nvGrpSpPr>
        <p:grpSpPr>
          <a:xfrm rot="10800000">
            <a:off x="3830782" y="1128530"/>
            <a:ext cx="4530435" cy="4600940"/>
            <a:chOff x="5199578" y="1471027"/>
            <a:chExt cx="2670765" cy="2712329"/>
          </a:xfrm>
        </p:grpSpPr>
        <p:grpSp>
          <p:nvGrpSpPr>
            <p:cNvPr id="24" name="Group 23">
              <a:extLst>
                <a:ext uri="{FF2B5EF4-FFF2-40B4-BE49-F238E27FC236}">
                  <a16:creationId xmlns:a16="http://schemas.microsoft.com/office/drawing/2014/main" id="{1D6F29CC-1B1A-0404-1042-8B2F355C98E5}"/>
                </a:ext>
              </a:extLst>
            </p:cNvPr>
            <p:cNvGrpSpPr/>
            <p:nvPr/>
          </p:nvGrpSpPr>
          <p:grpSpPr>
            <a:xfrm rot="16200000">
              <a:off x="6571178" y="1471027"/>
              <a:ext cx="1278383" cy="1278383"/>
              <a:chOff x="6591960" y="2904973"/>
              <a:chExt cx="1278383" cy="1278383"/>
            </a:xfrm>
          </p:grpSpPr>
          <p:sp>
            <p:nvSpPr>
              <p:cNvPr id="25" name="Teardrop 24">
                <a:extLst>
                  <a:ext uri="{FF2B5EF4-FFF2-40B4-BE49-F238E27FC236}">
                    <a16:creationId xmlns:a16="http://schemas.microsoft.com/office/drawing/2014/main" id="{B13A2CD1-EBB6-F096-3A0E-EC01C2760423}"/>
                  </a:ext>
                </a:extLst>
              </p:cNvPr>
              <p:cNvSpPr/>
              <p:nvPr/>
            </p:nvSpPr>
            <p:spPr>
              <a:xfrm rot="13500000">
                <a:off x="6591960" y="2904973"/>
                <a:ext cx="1278383" cy="1278383"/>
              </a:xfrm>
              <a:prstGeom prst="teardrop">
                <a:avLst/>
              </a:prstGeom>
              <a:solidFill>
                <a:srgbClr val="7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Donut 25">
                <a:extLst>
                  <a:ext uri="{FF2B5EF4-FFF2-40B4-BE49-F238E27FC236}">
                    <a16:creationId xmlns:a16="http://schemas.microsoft.com/office/drawing/2014/main" id="{7B8B5BEC-6D3E-AD12-81E2-60085BD981FA}"/>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21" name="Group 20">
              <a:extLst>
                <a:ext uri="{FF2B5EF4-FFF2-40B4-BE49-F238E27FC236}">
                  <a16:creationId xmlns:a16="http://schemas.microsoft.com/office/drawing/2014/main" id="{7A933C5A-0F33-BC74-3E26-6602FF42B74B}"/>
                </a:ext>
              </a:extLst>
            </p:cNvPr>
            <p:cNvGrpSpPr/>
            <p:nvPr/>
          </p:nvGrpSpPr>
          <p:grpSpPr>
            <a:xfrm rot="10800000">
              <a:off x="5199578" y="1471027"/>
              <a:ext cx="1278383" cy="1278383"/>
              <a:chOff x="6591960" y="2904973"/>
              <a:chExt cx="1278383" cy="1278383"/>
            </a:xfrm>
          </p:grpSpPr>
          <p:sp>
            <p:nvSpPr>
              <p:cNvPr id="22" name="Teardrop 21">
                <a:extLst>
                  <a:ext uri="{FF2B5EF4-FFF2-40B4-BE49-F238E27FC236}">
                    <a16:creationId xmlns:a16="http://schemas.microsoft.com/office/drawing/2014/main" id="{9E580F9F-B5A2-52C2-2F9A-8685AF4CCDAE}"/>
                  </a:ext>
                </a:extLst>
              </p:cNvPr>
              <p:cNvSpPr/>
              <p:nvPr/>
            </p:nvSpPr>
            <p:spPr>
              <a:xfrm rot="13500000">
                <a:off x="6591960" y="2904973"/>
                <a:ext cx="1278383" cy="1278383"/>
              </a:xfrm>
              <a:prstGeom prst="teardrop">
                <a:avLst/>
              </a:pr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3" name="Donut 22">
                <a:extLst>
                  <a:ext uri="{FF2B5EF4-FFF2-40B4-BE49-F238E27FC236}">
                    <a16:creationId xmlns:a16="http://schemas.microsoft.com/office/drawing/2014/main" id="{E5CAFC90-C425-4117-6553-76DC0EE619B5}"/>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 name="Group 17">
              <a:extLst>
                <a:ext uri="{FF2B5EF4-FFF2-40B4-BE49-F238E27FC236}">
                  <a16:creationId xmlns:a16="http://schemas.microsoft.com/office/drawing/2014/main" id="{57B5DB5E-9BB5-D11A-4181-DE338D9C40BA}"/>
                </a:ext>
              </a:extLst>
            </p:cNvPr>
            <p:cNvGrpSpPr/>
            <p:nvPr/>
          </p:nvGrpSpPr>
          <p:grpSpPr>
            <a:xfrm rot="5400000">
              <a:off x="5199578" y="2904973"/>
              <a:ext cx="1278383" cy="1278383"/>
              <a:chOff x="6591960" y="2904973"/>
              <a:chExt cx="1278383" cy="1278383"/>
            </a:xfrm>
          </p:grpSpPr>
          <p:sp>
            <p:nvSpPr>
              <p:cNvPr id="19" name="Teardrop 18">
                <a:extLst>
                  <a:ext uri="{FF2B5EF4-FFF2-40B4-BE49-F238E27FC236}">
                    <a16:creationId xmlns:a16="http://schemas.microsoft.com/office/drawing/2014/main" id="{1B1409F9-FCBB-BFDB-592C-DEF89C05DA29}"/>
                  </a:ext>
                </a:extLst>
              </p:cNvPr>
              <p:cNvSpPr/>
              <p:nvPr/>
            </p:nvSpPr>
            <p:spPr>
              <a:xfrm rot="13500000">
                <a:off x="6591960" y="2904973"/>
                <a:ext cx="1278383" cy="1278383"/>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 name="Donut 19">
                <a:extLst>
                  <a:ext uri="{FF2B5EF4-FFF2-40B4-BE49-F238E27FC236}">
                    <a16:creationId xmlns:a16="http://schemas.microsoft.com/office/drawing/2014/main" id="{713C089B-7F0B-05E5-2250-D12B6D940B72}"/>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7" name="Group 16">
              <a:extLst>
                <a:ext uri="{FF2B5EF4-FFF2-40B4-BE49-F238E27FC236}">
                  <a16:creationId xmlns:a16="http://schemas.microsoft.com/office/drawing/2014/main" id="{9806C6DE-1551-00C5-8A07-815DB839A413}"/>
                </a:ext>
              </a:extLst>
            </p:cNvPr>
            <p:cNvGrpSpPr/>
            <p:nvPr/>
          </p:nvGrpSpPr>
          <p:grpSpPr>
            <a:xfrm>
              <a:off x="6591960" y="2904973"/>
              <a:ext cx="1278383" cy="1278383"/>
              <a:chOff x="6591960" y="2904973"/>
              <a:chExt cx="1278383" cy="1278383"/>
            </a:xfrm>
          </p:grpSpPr>
          <p:sp>
            <p:nvSpPr>
              <p:cNvPr id="15" name="Teardrop 14">
                <a:extLst>
                  <a:ext uri="{FF2B5EF4-FFF2-40B4-BE49-F238E27FC236}">
                    <a16:creationId xmlns:a16="http://schemas.microsoft.com/office/drawing/2014/main" id="{A8F1EB4A-37A1-529C-DCF1-374142D562CD}"/>
                  </a:ext>
                </a:extLst>
              </p:cNvPr>
              <p:cNvSpPr/>
              <p:nvPr/>
            </p:nvSpPr>
            <p:spPr>
              <a:xfrm rot="13500000">
                <a:off x="6591960" y="2904973"/>
                <a:ext cx="1278383" cy="1278383"/>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6" name="Donut 15">
                <a:extLst>
                  <a:ext uri="{FF2B5EF4-FFF2-40B4-BE49-F238E27FC236}">
                    <a16:creationId xmlns:a16="http://schemas.microsoft.com/office/drawing/2014/main" id="{1BF53911-778B-2150-3943-BD9A74EFDFB9}"/>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grpSp>
        <p:nvGrpSpPr>
          <p:cNvPr id="53" name="Group 52">
            <a:extLst>
              <a:ext uri="{FF2B5EF4-FFF2-40B4-BE49-F238E27FC236}">
                <a16:creationId xmlns:a16="http://schemas.microsoft.com/office/drawing/2014/main" id="{9060AB78-9A69-85BD-0788-F12FD88A1362}"/>
              </a:ext>
            </a:extLst>
          </p:cNvPr>
          <p:cNvGrpSpPr/>
          <p:nvPr/>
        </p:nvGrpSpPr>
        <p:grpSpPr>
          <a:xfrm rot="6300000">
            <a:off x="4874991" y="2170411"/>
            <a:ext cx="2442018" cy="2441128"/>
            <a:chOff x="374445" y="1606131"/>
            <a:chExt cx="4031673" cy="4030203"/>
          </a:xfrm>
        </p:grpSpPr>
        <p:sp>
          <p:nvSpPr>
            <p:cNvPr id="41" name="Freeform 40">
              <a:extLst>
                <a:ext uri="{FF2B5EF4-FFF2-40B4-BE49-F238E27FC236}">
                  <a16:creationId xmlns:a16="http://schemas.microsoft.com/office/drawing/2014/main" id="{E5F271B3-C594-9E7B-A2D1-E566E9A761CE}"/>
                </a:ext>
              </a:extLst>
            </p:cNvPr>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rgbClr val="74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sp>
          <p:nvSpPr>
            <p:cNvPr id="40" name="Freeform 39">
              <a:extLst>
                <a:ext uri="{FF2B5EF4-FFF2-40B4-BE49-F238E27FC236}">
                  <a16:creationId xmlns:a16="http://schemas.microsoft.com/office/drawing/2014/main" id="{326E56BA-7169-BB61-F352-A617984FE152}"/>
                </a:ext>
              </a:extLst>
            </p:cNvPr>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sp>
          <p:nvSpPr>
            <p:cNvPr id="34" name="Freeform 33">
              <a:extLst>
                <a:ext uri="{FF2B5EF4-FFF2-40B4-BE49-F238E27FC236}">
                  <a16:creationId xmlns:a16="http://schemas.microsoft.com/office/drawing/2014/main" id="{A058303C-6B81-5B5C-D654-3CD9E07AE6E7}"/>
                </a:ext>
              </a:extLst>
            </p:cNvPr>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sp>
          <p:nvSpPr>
            <p:cNvPr id="32" name="Freeform 31">
              <a:extLst>
                <a:ext uri="{FF2B5EF4-FFF2-40B4-BE49-F238E27FC236}">
                  <a16:creationId xmlns:a16="http://schemas.microsoft.com/office/drawing/2014/main" id="{840C2274-8DFE-F52D-EB3D-F150ECC30EE6}"/>
                </a:ext>
              </a:extLst>
            </p:cNvPr>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sp>
          <p:nvSpPr>
            <p:cNvPr id="52" name="Oval 51">
              <a:extLst>
                <a:ext uri="{FF2B5EF4-FFF2-40B4-BE49-F238E27FC236}">
                  <a16:creationId xmlns:a16="http://schemas.microsoft.com/office/drawing/2014/main" id="{3B431FBC-9A38-33FB-E652-35C7A49783D1}"/>
                </a:ext>
              </a:extLst>
            </p:cNvPr>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grpSp>
      <p:sp>
        <p:nvSpPr>
          <p:cNvPr id="57" name="TextBox 56">
            <a:extLst>
              <a:ext uri="{FF2B5EF4-FFF2-40B4-BE49-F238E27FC236}">
                <a16:creationId xmlns:a16="http://schemas.microsoft.com/office/drawing/2014/main" id="{9322B5C8-4134-33AE-0CA9-AC18D65A07EB}"/>
              </a:ext>
            </a:extLst>
          </p:cNvPr>
          <p:cNvSpPr txBox="1"/>
          <p:nvPr/>
        </p:nvSpPr>
        <p:spPr>
          <a:xfrm>
            <a:off x="4844321" y="3347710"/>
            <a:ext cx="247180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kira Expanded" panose="02000800000000000000" pitchFamily="50" charset="0"/>
              </a:rPr>
              <a:t>OSTALI MODELI DISTRIBUCIJE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Akira Expanded" panose="02000800000000000000" pitchFamily="50" charset="0"/>
              </a:rPr>
              <a:t>SOFTVERA</a:t>
            </a:r>
          </a:p>
        </p:txBody>
      </p:sp>
      <p:sp>
        <p:nvSpPr>
          <p:cNvPr id="7" name="TextBox 6">
            <a:extLst>
              <a:ext uri="{FF2B5EF4-FFF2-40B4-BE49-F238E27FC236}">
                <a16:creationId xmlns:a16="http://schemas.microsoft.com/office/drawing/2014/main" id="{B95194CB-71FA-472A-6846-664D50BAA89C}"/>
              </a:ext>
            </a:extLst>
          </p:cNvPr>
          <p:cNvSpPr txBox="1"/>
          <p:nvPr/>
        </p:nvSpPr>
        <p:spPr>
          <a:xfrm>
            <a:off x="4693590" y="1775691"/>
            <a:ext cx="5944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Montserrat ExtraBold" pitchFamily="2" charset="77"/>
                <a:ea typeface="+mn-ea"/>
                <a:cs typeface="+mn-cs"/>
              </a:rPr>
              <a:t>1</a:t>
            </a:r>
          </a:p>
        </p:txBody>
      </p:sp>
      <p:sp>
        <p:nvSpPr>
          <p:cNvPr id="8" name="TextBox 7">
            <a:extLst>
              <a:ext uri="{FF2B5EF4-FFF2-40B4-BE49-F238E27FC236}">
                <a16:creationId xmlns:a16="http://schemas.microsoft.com/office/drawing/2014/main" id="{AE7FCC85-819F-6E7A-C395-0CDAF3CD9397}"/>
              </a:ext>
            </a:extLst>
          </p:cNvPr>
          <p:cNvSpPr txBox="1"/>
          <p:nvPr/>
        </p:nvSpPr>
        <p:spPr>
          <a:xfrm>
            <a:off x="7145844" y="1775691"/>
            <a:ext cx="5944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Montserrat ExtraBold" pitchFamily="2" charset="77"/>
                <a:ea typeface="+mn-ea"/>
                <a:cs typeface="+mn-cs"/>
              </a:rPr>
              <a:t>2</a:t>
            </a:r>
          </a:p>
        </p:txBody>
      </p:sp>
      <p:sp>
        <p:nvSpPr>
          <p:cNvPr id="9" name="TextBox 8">
            <a:extLst>
              <a:ext uri="{FF2B5EF4-FFF2-40B4-BE49-F238E27FC236}">
                <a16:creationId xmlns:a16="http://schemas.microsoft.com/office/drawing/2014/main" id="{3767F87A-C729-D3AD-4D92-BF0DAD1DA5B1}"/>
              </a:ext>
            </a:extLst>
          </p:cNvPr>
          <p:cNvSpPr txBox="1"/>
          <p:nvPr/>
        </p:nvSpPr>
        <p:spPr>
          <a:xfrm>
            <a:off x="4693590" y="4363028"/>
            <a:ext cx="5944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Montserrat ExtraBold" pitchFamily="2" charset="77"/>
                <a:ea typeface="+mn-ea"/>
                <a:cs typeface="+mn-cs"/>
              </a:rPr>
              <a:t>3</a:t>
            </a:r>
          </a:p>
        </p:txBody>
      </p:sp>
      <p:sp>
        <p:nvSpPr>
          <p:cNvPr id="10" name="TextBox 9">
            <a:extLst>
              <a:ext uri="{FF2B5EF4-FFF2-40B4-BE49-F238E27FC236}">
                <a16:creationId xmlns:a16="http://schemas.microsoft.com/office/drawing/2014/main" id="{32B65026-475A-87C9-0E28-A37B68B3135D}"/>
              </a:ext>
            </a:extLst>
          </p:cNvPr>
          <p:cNvSpPr txBox="1"/>
          <p:nvPr/>
        </p:nvSpPr>
        <p:spPr>
          <a:xfrm>
            <a:off x="7145844" y="4363028"/>
            <a:ext cx="5944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Montserrat ExtraBold" pitchFamily="2" charset="77"/>
                <a:ea typeface="+mn-ea"/>
                <a:cs typeface="+mn-cs"/>
              </a:rPr>
              <a:t>4</a:t>
            </a:r>
          </a:p>
        </p:txBody>
      </p:sp>
      <p:sp>
        <p:nvSpPr>
          <p:cNvPr id="33" name="TextBox 32">
            <a:extLst>
              <a:ext uri="{FF2B5EF4-FFF2-40B4-BE49-F238E27FC236}">
                <a16:creationId xmlns:a16="http://schemas.microsoft.com/office/drawing/2014/main" id="{E9C905CE-6A93-1FBA-4698-EC0E77A4DB95}"/>
              </a:ext>
            </a:extLst>
          </p:cNvPr>
          <p:cNvSpPr txBox="1">
            <a:spLocks noChangeArrowheads="1"/>
          </p:cNvSpPr>
          <p:nvPr/>
        </p:nvSpPr>
        <p:spPr bwMode="auto">
          <a:xfrm>
            <a:off x="487676" y="2299012"/>
            <a:ext cx="3221972" cy="6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nstalacija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i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pokretanje</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softverskog</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rešenja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na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lokalnim</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računarima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ili</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serverima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u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vlasništvu</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kompanije</a:t>
            </a:r>
            <a:r>
              <a:rPr kumimoji="0" lang="es-CO"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t>
            </a:r>
          </a:p>
        </p:txBody>
      </p:sp>
      <p:sp>
        <p:nvSpPr>
          <p:cNvPr id="35" name="CuadroTexto 39">
            <a:extLst>
              <a:ext uri="{FF2B5EF4-FFF2-40B4-BE49-F238E27FC236}">
                <a16:creationId xmlns:a16="http://schemas.microsoft.com/office/drawing/2014/main" id="{AE305CE3-7F93-0095-0C82-AB8B14B0BC5A}"/>
              </a:ext>
            </a:extLst>
          </p:cNvPr>
          <p:cNvSpPr txBox="1"/>
          <p:nvPr/>
        </p:nvSpPr>
        <p:spPr>
          <a:xfrm>
            <a:off x="458894" y="1534512"/>
            <a:ext cx="320753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kira Expanded" panose="02000800000000000000" pitchFamily="50" charset="0"/>
              </a:rPr>
              <a:t>TRADICIONALNI SOFTVER NA LOKALNOM NIVOU</a:t>
            </a:r>
          </a:p>
        </p:txBody>
      </p:sp>
      <p:sp>
        <p:nvSpPr>
          <p:cNvPr id="36" name="TextBox 35">
            <a:extLst>
              <a:ext uri="{FF2B5EF4-FFF2-40B4-BE49-F238E27FC236}">
                <a16:creationId xmlns:a16="http://schemas.microsoft.com/office/drawing/2014/main" id="{329D6DC9-C5F9-C80D-3003-71AA102BBD20}"/>
              </a:ext>
            </a:extLst>
          </p:cNvPr>
          <p:cNvSpPr txBox="1">
            <a:spLocks noChangeArrowheads="1"/>
          </p:cNvSpPr>
          <p:nvPr/>
        </p:nvSpPr>
        <p:spPr bwMode="auto">
          <a:xfrm>
            <a:off x="487676" y="4376543"/>
            <a:ext cx="3221972" cy="6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ruža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virtualizovane</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računarske</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resurse</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kao</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što</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su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virtualne</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mašine</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skladište</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i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mrežu</a:t>
            </a:r>
            <a:r>
              <a:rPr kumimoji="0" lang="es-CO"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t>
            </a:r>
          </a:p>
        </p:txBody>
      </p:sp>
      <p:sp>
        <p:nvSpPr>
          <p:cNvPr id="37" name="CuadroTexto 39">
            <a:extLst>
              <a:ext uri="{FF2B5EF4-FFF2-40B4-BE49-F238E27FC236}">
                <a16:creationId xmlns:a16="http://schemas.microsoft.com/office/drawing/2014/main" id="{60682681-A553-ACF0-E20C-17368F4D1EDC}"/>
              </a:ext>
            </a:extLst>
          </p:cNvPr>
          <p:cNvSpPr txBox="1"/>
          <p:nvPr/>
        </p:nvSpPr>
        <p:spPr>
          <a:xfrm>
            <a:off x="455830" y="3765101"/>
            <a:ext cx="32075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740000"/>
                </a:solidFill>
                <a:effectLst>
                  <a:outerShdw blurRad="38100" dist="38100" dir="2700000" algn="tl">
                    <a:srgbClr val="000000">
                      <a:alpha val="43137"/>
                    </a:srgbClr>
                  </a:outerShdw>
                </a:effectLst>
                <a:latin typeface="Akira Expanded" panose="02000800000000000000" pitchFamily="50" charset="0"/>
              </a:rPr>
              <a:t>INFRASTRUKTURA KAO USLUGA ( IaaS )</a:t>
            </a:r>
            <a:endParaRPr kumimoji="0" lang="en-US" sz="1400" b="1" i="0" u="none" strike="noStrike" kern="1200" cap="none" spc="0" normalizeH="0" baseline="0" noProof="0" dirty="0">
              <a:ln>
                <a:noFill/>
              </a:ln>
              <a:solidFill>
                <a:srgbClr val="740000"/>
              </a:solidFill>
              <a:effectLst>
                <a:outerShdw blurRad="38100" dist="38100" dir="2700000" algn="tl">
                  <a:srgbClr val="000000">
                    <a:alpha val="43137"/>
                  </a:srgbClr>
                </a:outerShdw>
              </a:effectLst>
              <a:uLnTx/>
              <a:uFillTx/>
              <a:latin typeface="Akira Expanded" panose="02000800000000000000" pitchFamily="50" charset="0"/>
            </a:endParaRPr>
          </a:p>
        </p:txBody>
      </p:sp>
      <p:sp>
        <p:nvSpPr>
          <p:cNvPr id="38" name="TextBox 37">
            <a:extLst>
              <a:ext uri="{FF2B5EF4-FFF2-40B4-BE49-F238E27FC236}">
                <a16:creationId xmlns:a16="http://schemas.microsoft.com/office/drawing/2014/main" id="{C63D8417-7B72-CBDE-1B8B-CD7BE5486191}"/>
              </a:ext>
            </a:extLst>
          </p:cNvPr>
          <p:cNvSpPr txBox="1">
            <a:spLocks noChangeArrowheads="1"/>
          </p:cNvSpPr>
          <p:nvPr/>
        </p:nvSpPr>
        <p:spPr bwMode="auto">
          <a:xfrm>
            <a:off x="8314320" y="2278331"/>
            <a:ext cx="3221972" cy="6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ruža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platformu</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koja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omogućava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razvojnom</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timu</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da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razvijaju</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implementiraju</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i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upravljaju</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aplikacijama</a:t>
            </a:r>
            <a:r>
              <a:rPr kumimoji="0" lang="es-CO"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t>
            </a:r>
          </a:p>
        </p:txBody>
      </p:sp>
      <p:sp>
        <p:nvSpPr>
          <p:cNvPr id="39" name="CuadroTexto 39">
            <a:extLst>
              <a:ext uri="{FF2B5EF4-FFF2-40B4-BE49-F238E27FC236}">
                <a16:creationId xmlns:a16="http://schemas.microsoft.com/office/drawing/2014/main" id="{17E13887-180F-C20B-616F-354242D4CF13}"/>
              </a:ext>
            </a:extLst>
          </p:cNvPr>
          <p:cNvSpPr txBox="1"/>
          <p:nvPr/>
        </p:nvSpPr>
        <p:spPr>
          <a:xfrm>
            <a:off x="8467031" y="1651340"/>
            <a:ext cx="3044978"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kira Expanded" panose="02000800000000000000" pitchFamily="50" charset="0"/>
              </a:rPr>
              <a:t>PLATFORMA KAO USLUGA ( PaaS )</a:t>
            </a:r>
          </a:p>
        </p:txBody>
      </p:sp>
      <p:sp>
        <p:nvSpPr>
          <p:cNvPr id="42" name="TextBox 41">
            <a:extLst>
              <a:ext uri="{FF2B5EF4-FFF2-40B4-BE49-F238E27FC236}">
                <a16:creationId xmlns:a16="http://schemas.microsoft.com/office/drawing/2014/main" id="{B6C8619D-6428-9735-C77D-1605F22CDBA0}"/>
              </a:ext>
            </a:extLst>
          </p:cNvPr>
          <p:cNvSpPr txBox="1">
            <a:spLocks noChangeArrowheads="1"/>
          </p:cNvSpPr>
          <p:nvPr/>
        </p:nvSpPr>
        <p:spPr bwMode="auto">
          <a:xfrm>
            <a:off x="8314320" y="4706092"/>
            <a:ext cx="3221972"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ombinacija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ovih</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modela.</a:t>
            </a:r>
            <a:endParaRPr kumimoji="0" lang="es-CO" sz="1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43" name="CuadroTexto 39">
            <a:extLst>
              <a:ext uri="{FF2B5EF4-FFF2-40B4-BE49-F238E27FC236}">
                <a16:creationId xmlns:a16="http://schemas.microsoft.com/office/drawing/2014/main" id="{A79D2BB6-F72F-74D3-9003-8C112226F611}"/>
              </a:ext>
            </a:extLst>
          </p:cNvPr>
          <p:cNvSpPr txBox="1"/>
          <p:nvPr/>
        </p:nvSpPr>
        <p:spPr>
          <a:xfrm>
            <a:off x="8252076" y="3827391"/>
            <a:ext cx="320753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9393"/>
                </a:solidFill>
                <a:effectLst>
                  <a:outerShdw blurRad="38100" dist="38100" dir="2700000" algn="tl">
                    <a:srgbClr val="000000">
                      <a:alpha val="43137"/>
                    </a:srgbClr>
                  </a:outerShdw>
                </a:effectLst>
                <a:uLnTx/>
                <a:uFillTx/>
                <a:latin typeface="Akira Expanded" panose="02000800000000000000" pitchFamily="50" charset="0"/>
              </a:rPr>
              <a:t>HIBRIDNI MODELI</a:t>
            </a:r>
          </a:p>
        </p:txBody>
      </p:sp>
      <p:sp>
        <p:nvSpPr>
          <p:cNvPr id="11" name="Google Shape;9545;p55">
            <a:extLst>
              <a:ext uri="{FF2B5EF4-FFF2-40B4-BE49-F238E27FC236}">
                <a16:creationId xmlns:a16="http://schemas.microsoft.com/office/drawing/2014/main" id="{D5FF1991-BA90-7AC5-8CBA-D88A8C75A8D3}"/>
              </a:ext>
            </a:extLst>
          </p:cNvPr>
          <p:cNvSpPr/>
          <p:nvPr/>
        </p:nvSpPr>
        <p:spPr>
          <a:xfrm>
            <a:off x="5711594" y="2572542"/>
            <a:ext cx="734585" cy="761823"/>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68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B45F1FF-3289-3EB0-DA1D-8744DE582E11}"/>
              </a:ext>
            </a:extLst>
          </p:cNvPr>
          <p:cNvCxnSpPr>
            <a:cxnSpLocks/>
          </p:cNvCxnSpPr>
          <p:nvPr/>
        </p:nvCxnSpPr>
        <p:spPr>
          <a:xfrm flipH="1" flipV="1">
            <a:off x="561492" y="3045264"/>
            <a:ext cx="3675228" cy="19980"/>
          </a:xfrm>
          <a:prstGeom prst="line">
            <a:avLst/>
          </a:prstGeom>
          <a:ln w="15875">
            <a:solidFill>
              <a:srgbClr val="FF9393"/>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E61FB5B-54E2-BA15-5965-2A4C34E75837}"/>
              </a:ext>
            </a:extLst>
          </p:cNvPr>
          <p:cNvCxnSpPr>
            <a:cxnSpLocks/>
          </p:cNvCxnSpPr>
          <p:nvPr/>
        </p:nvCxnSpPr>
        <p:spPr>
          <a:xfrm flipH="1">
            <a:off x="550718" y="5043361"/>
            <a:ext cx="3381202" cy="0"/>
          </a:xfrm>
          <a:prstGeom prst="line">
            <a:avLst/>
          </a:prstGeom>
          <a:ln w="1587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C7C3957-1E46-4C4F-4214-CEA8C48A0383}"/>
              </a:ext>
            </a:extLst>
          </p:cNvPr>
          <p:cNvCxnSpPr>
            <a:cxnSpLocks/>
            <a:endCxn id="25" idx="6"/>
          </p:cNvCxnSpPr>
          <p:nvPr/>
        </p:nvCxnSpPr>
        <p:spPr>
          <a:xfrm flipH="1" flipV="1">
            <a:off x="8008391" y="2979486"/>
            <a:ext cx="3936024" cy="16302"/>
          </a:xfrm>
          <a:prstGeom prst="line">
            <a:avLst/>
          </a:prstGeom>
          <a:ln w="15875">
            <a:solidFill>
              <a:srgbClr val="74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D4CFA4-142F-E128-A1AB-2155FC92C09A}"/>
              </a:ext>
            </a:extLst>
          </p:cNvPr>
          <p:cNvCxnSpPr>
            <a:cxnSpLocks/>
          </p:cNvCxnSpPr>
          <p:nvPr/>
        </p:nvCxnSpPr>
        <p:spPr>
          <a:xfrm flipH="1">
            <a:off x="8087756" y="5374884"/>
            <a:ext cx="3495726" cy="0"/>
          </a:xfrm>
          <a:prstGeom prst="line">
            <a:avLst/>
          </a:prstGeom>
          <a:ln w="1587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886B16-67C3-B8EC-8376-0D9BCC056643}"/>
              </a:ext>
            </a:extLst>
          </p:cNvPr>
          <p:cNvGrpSpPr/>
          <p:nvPr/>
        </p:nvGrpSpPr>
        <p:grpSpPr>
          <a:xfrm>
            <a:off x="3830782" y="1128530"/>
            <a:ext cx="4530435" cy="4600940"/>
            <a:chOff x="5199578" y="1471027"/>
            <a:chExt cx="2670765" cy="2712329"/>
          </a:xfrm>
        </p:grpSpPr>
        <p:grpSp>
          <p:nvGrpSpPr>
            <p:cNvPr id="24" name="Group 23">
              <a:extLst>
                <a:ext uri="{FF2B5EF4-FFF2-40B4-BE49-F238E27FC236}">
                  <a16:creationId xmlns:a16="http://schemas.microsoft.com/office/drawing/2014/main" id="{1D6F29CC-1B1A-0404-1042-8B2F355C98E5}"/>
                </a:ext>
              </a:extLst>
            </p:cNvPr>
            <p:cNvGrpSpPr/>
            <p:nvPr/>
          </p:nvGrpSpPr>
          <p:grpSpPr>
            <a:xfrm rot="16200000">
              <a:off x="6571178" y="1471027"/>
              <a:ext cx="1278383" cy="1278383"/>
              <a:chOff x="6591960" y="2904973"/>
              <a:chExt cx="1278383" cy="1278383"/>
            </a:xfrm>
          </p:grpSpPr>
          <p:sp>
            <p:nvSpPr>
              <p:cNvPr id="25" name="Teardrop 24">
                <a:extLst>
                  <a:ext uri="{FF2B5EF4-FFF2-40B4-BE49-F238E27FC236}">
                    <a16:creationId xmlns:a16="http://schemas.microsoft.com/office/drawing/2014/main" id="{B13A2CD1-EBB6-F096-3A0E-EC01C2760423}"/>
                  </a:ext>
                </a:extLst>
              </p:cNvPr>
              <p:cNvSpPr/>
              <p:nvPr/>
            </p:nvSpPr>
            <p:spPr>
              <a:xfrm rot="13500000">
                <a:off x="6591960" y="2904973"/>
                <a:ext cx="1278383" cy="1278383"/>
              </a:xfrm>
              <a:prstGeom prst="teardrop">
                <a:avLst/>
              </a:prstGeom>
              <a:noFill/>
              <a:ln>
                <a:solidFill>
                  <a:srgbClr val="7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Donut 25">
                <a:extLst>
                  <a:ext uri="{FF2B5EF4-FFF2-40B4-BE49-F238E27FC236}">
                    <a16:creationId xmlns:a16="http://schemas.microsoft.com/office/drawing/2014/main" id="{7B8B5BEC-6D3E-AD12-81E2-60085BD981FA}"/>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21" name="Group 20">
              <a:extLst>
                <a:ext uri="{FF2B5EF4-FFF2-40B4-BE49-F238E27FC236}">
                  <a16:creationId xmlns:a16="http://schemas.microsoft.com/office/drawing/2014/main" id="{7A933C5A-0F33-BC74-3E26-6602FF42B74B}"/>
                </a:ext>
              </a:extLst>
            </p:cNvPr>
            <p:cNvGrpSpPr/>
            <p:nvPr/>
          </p:nvGrpSpPr>
          <p:grpSpPr>
            <a:xfrm rot="10800000">
              <a:off x="5199578" y="1471027"/>
              <a:ext cx="1278383" cy="1278383"/>
              <a:chOff x="6591960" y="2904973"/>
              <a:chExt cx="1278383" cy="1278383"/>
            </a:xfrm>
          </p:grpSpPr>
          <p:sp>
            <p:nvSpPr>
              <p:cNvPr id="22" name="Teardrop 21">
                <a:extLst>
                  <a:ext uri="{FF2B5EF4-FFF2-40B4-BE49-F238E27FC236}">
                    <a16:creationId xmlns:a16="http://schemas.microsoft.com/office/drawing/2014/main" id="{9E580F9F-B5A2-52C2-2F9A-8685AF4CCDAE}"/>
                  </a:ext>
                </a:extLst>
              </p:cNvPr>
              <p:cNvSpPr/>
              <p:nvPr/>
            </p:nvSpPr>
            <p:spPr>
              <a:xfrm rot="13500000">
                <a:off x="6591960" y="2904973"/>
                <a:ext cx="1278383" cy="1278383"/>
              </a:xfrm>
              <a:prstGeom prst="teardrop">
                <a:avLst/>
              </a:prstGeom>
              <a:noFill/>
              <a:ln>
                <a:solidFill>
                  <a:srgbClr val="FF9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3" name="Donut 22">
                <a:extLst>
                  <a:ext uri="{FF2B5EF4-FFF2-40B4-BE49-F238E27FC236}">
                    <a16:creationId xmlns:a16="http://schemas.microsoft.com/office/drawing/2014/main" id="{E5CAFC90-C425-4117-6553-76DC0EE619B5}"/>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 name="Group 17">
              <a:extLst>
                <a:ext uri="{FF2B5EF4-FFF2-40B4-BE49-F238E27FC236}">
                  <a16:creationId xmlns:a16="http://schemas.microsoft.com/office/drawing/2014/main" id="{57B5DB5E-9BB5-D11A-4181-DE338D9C40BA}"/>
                </a:ext>
              </a:extLst>
            </p:cNvPr>
            <p:cNvGrpSpPr/>
            <p:nvPr/>
          </p:nvGrpSpPr>
          <p:grpSpPr>
            <a:xfrm rot="5400000">
              <a:off x="5199578" y="2904973"/>
              <a:ext cx="1278383" cy="1278383"/>
              <a:chOff x="6591960" y="2904973"/>
              <a:chExt cx="1278383" cy="1278383"/>
            </a:xfrm>
          </p:grpSpPr>
          <p:sp>
            <p:nvSpPr>
              <p:cNvPr id="19" name="Teardrop 18">
                <a:extLst>
                  <a:ext uri="{FF2B5EF4-FFF2-40B4-BE49-F238E27FC236}">
                    <a16:creationId xmlns:a16="http://schemas.microsoft.com/office/drawing/2014/main" id="{1B1409F9-FCBB-BFDB-592C-DEF89C05DA29}"/>
                  </a:ext>
                </a:extLst>
              </p:cNvPr>
              <p:cNvSpPr/>
              <p:nvPr/>
            </p:nvSpPr>
            <p:spPr>
              <a:xfrm rot="13500000">
                <a:off x="6591960" y="2904973"/>
                <a:ext cx="1278383" cy="1278383"/>
              </a:xfrm>
              <a:prstGeom prst="teardrop">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 name="Donut 19">
                <a:extLst>
                  <a:ext uri="{FF2B5EF4-FFF2-40B4-BE49-F238E27FC236}">
                    <a16:creationId xmlns:a16="http://schemas.microsoft.com/office/drawing/2014/main" id="{713C089B-7F0B-05E5-2250-D12B6D940B72}"/>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7" name="Group 16">
              <a:extLst>
                <a:ext uri="{FF2B5EF4-FFF2-40B4-BE49-F238E27FC236}">
                  <a16:creationId xmlns:a16="http://schemas.microsoft.com/office/drawing/2014/main" id="{9806C6DE-1551-00C5-8A07-815DB839A413}"/>
                </a:ext>
              </a:extLst>
            </p:cNvPr>
            <p:cNvGrpSpPr/>
            <p:nvPr/>
          </p:nvGrpSpPr>
          <p:grpSpPr>
            <a:xfrm>
              <a:off x="6591960" y="2904973"/>
              <a:ext cx="1278383" cy="1278383"/>
              <a:chOff x="6591960" y="2904973"/>
              <a:chExt cx="1278383" cy="1278383"/>
            </a:xfrm>
          </p:grpSpPr>
          <p:sp>
            <p:nvSpPr>
              <p:cNvPr id="15" name="Teardrop 14">
                <a:extLst>
                  <a:ext uri="{FF2B5EF4-FFF2-40B4-BE49-F238E27FC236}">
                    <a16:creationId xmlns:a16="http://schemas.microsoft.com/office/drawing/2014/main" id="{A8F1EB4A-37A1-529C-DCF1-374142D562CD}"/>
                  </a:ext>
                </a:extLst>
              </p:cNvPr>
              <p:cNvSpPr/>
              <p:nvPr/>
            </p:nvSpPr>
            <p:spPr>
              <a:xfrm rot="13500000">
                <a:off x="6591960" y="2904973"/>
                <a:ext cx="1278383" cy="1278383"/>
              </a:xfrm>
              <a:prstGeom prst="teardrop">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6" name="Donut 15">
                <a:extLst>
                  <a:ext uri="{FF2B5EF4-FFF2-40B4-BE49-F238E27FC236}">
                    <a16:creationId xmlns:a16="http://schemas.microsoft.com/office/drawing/2014/main" id="{1BF53911-778B-2150-3943-BD9A74EFDFB9}"/>
                  </a:ext>
                </a:extLst>
              </p:cNvPr>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grpSp>
      <p:grpSp>
        <p:nvGrpSpPr>
          <p:cNvPr id="53" name="Group 52">
            <a:extLst>
              <a:ext uri="{FF2B5EF4-FFF2-40B4-BE49-F238E27FC236}">
                <a16:creationId xmlns:a16="http://schemas.microsoft.com/office/drawing/2014/main" id="{9060AB78-9A69-85BD-0788-F12FD88A1362}"/>
              </a:ext>
            </a:extLst>
          </p:cNvPr>
          <p:cNvGrpSpPr/>
          <p:nvPr/>
        </p:nvGrpSpPr>
        <p:grpSpPr>
          <a:xfrm rot="14400000">
            <a:off x="4874991" y="2170411"/>
            <a:ext cx="2442018" cy="2441128"/>
            <a:chOff x="374445" y="1606131"/>
            <a:chExt cx="4031673" cy="4030203"/>
          </a:xfrm>
        </p:grpSpPr>
        <p:sp>
          <p:nvSpPr>
            <p:cNvPr id="41" name="Freeform 40">
              <a:extLst>
                <a:ext uri="{FF2B5EF4-FFF2-40B4-BE49-F238E27FC236}">
                  <a16:creationId xmlns:a16="http://schemas.microsoft.com/office/drawing/2014/main" id="{E5F271B3-C594-9E7B-A2D1-E566E9A761CE}"/>
                </a:ext>
              </a:extLst>
            </p:cNvPr>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rgbClr val="74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sp>
          <p:nvSpPr>
            <p:cNvPr id="40" name="Freeform 39">
              <a:extLst>
                <a:ext uri="{FF2B5EF4-FFF2-40B4-BE49-F238E27FC236}">
                  <a16:creationId xmlns:a16="http://schemas.microsoft.com/office/drawing/2014/main" id="{326E56BA-7169-BB61-F352-A617984FE152}"/>
                </a:ext>
              </a:extLst>
            </p:cNvPr>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sp>
          <p:nvSpPr>
            <p:cNvPr id="34" name="Freeform 33">
              <a:extLst>
                <a:ext uri="{FF2B5EF4-FFF2-40B4-BE49-F238E27FC236}">
                  <a16:creationId xmlns:a16="http://schemas.microsoft.com/office/drawing/2014/main" id="{A058303C-6B81-5B5C-D654-3CD9E07AE6E7}"/>
                </a:ext>
              </a:extLst>
            </p:cNvPr>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sp>
          <p:nvSpPr>
            <p:cNvPr id="32" name="Freeform 31">
              <a:extLst>
                <a:ext uri="{FF2B5EF4-FFF2-40B4-BE49-F238E27FC236}">
                  <a16:creationId xmlns:a16="http://schemas.microsoft.com/office/drawing/2014/main" id="{840C2274-8DFE-F52D-EB3D-F150ECC30EE6}"/>
                </a:ext>
              </a:extLst>
            </p:cNvPr>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sp>
          <p:nvSpPr>
            <p:cNvPr id="52" name="Oval 51">
              <a:extLst>
                <a:ext uri="{FF2B5EF4-FFF2-40B4-BE49-F238E27FC236}">
                  <a16:creationId xmlns:a16="http://schemas.microsoft.com/office/drawing/2014/main" id="{3B431FBC-9A38-33FB-E652-35C7A49783D1}"/>
                </a:ext>
              </a:extLst>
            </p:cNvPr>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Open Sans"/>
                <a:ea typeface="+mn-ea"/>
                <a:cs typeface="+mn-cs"/>
              </a:endParaRPr>
            </a:p>
          </p:txBody>
        </p:sp>
      </p:grpSp>
      <p:sp>
        <p:nvSpPr>
          <p:cNvPr id="57" name="TextBox 56">
            <a:extLst>
              <a:ext uri="{FF2B5EF4-FFF2-40B4-BE49-F238E27FC236}">
                <a16:creationId xmlns:a16="http://schemas.microsoft.com/office/drawing/2014/main" id="{9322B5C8-4134-33AE-0CA9-AC18D65A07EB}"/>
              </a:ext>
            </a:extLst>
          </p:cNvPr>
          <p:cNvSpPr txBox="1"/>
          <p:nvPr/>
        </p:nvSpPr>
        <p:spPr>
          <a:xfrm>
            <a:off x="4814938" y="3340949"/>
            <a:ext cx="247180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kira Expanded" panose="02000800000000000000" pitchFamily="50" charset="0"/>
                <a:ea typeface="+mn-ea"/>
                <a:cs typeface="+mn-cs"/>
              </a:rPr>
              <a:t>ANALOGIJA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Akira Expanded" panose="02000800000000000000" pitchFamily="50" charset="0"/>
                <a:ea typeface="+mn-ea"/>
                <a:cs typeface="+mn-cs"/>
              </a:rPr>
              <a:t>TRANSPORTNE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C00000"/>
                </a:solidFill>
                <a:latin typeface="Akira Expanded" panose="02000800000000000000" pitchFamily="50" charset="0"/>
              </a:rPr>
              <a:t>INDUSTRIJE</a:t>
            </a:r>
            <a:endParaRPr kumimoji="0" lang="en-US" sz="1400" b="1" i="0" u="none" strike="noStrike" kern="1200" cap="none" spc="0" normalizeH="0" baseline="0" noProof="0" dirty="0">
              <a:ln>
                <a:noFill/>
              </a:ln>
              <a:solidFill>
                <a:srgbClr val="C00000"/>
              </a:solidFill>
              <a:effectLst/>
              <a:uLnTx/>
              <a:uFillTx/>
              <a:latin typeface="Akira Expanded" panose="02000800000000000000" pitchFamily="50" charset="0"/>
              <a:ea typeface="+mn-ea"/>
              <a:cs typeface="+mn-cs"/>
            </a:endParaRPr>
          </a:p>
        </p:txBody>
      </p:sp>
      <p:sp>
        <p:nvSpPr>
          <p:cNvPr id="7" name="TextBox 6">
            <a:extLst>
              <a:ext uri="{FF2B5EF4-FFF2-40B4-BE49-F238E27FC236}">
                <a16:creationId xmlns:a16="http://schemas.microsoft.com/office/drawing/2014/main" id="{B95194CB-71FA-472A-6846-664D50BAA89C}"/>
              </a:ext>
            </a:extLst>
          </p:cNvPr>
          <p:cNvSpPr txBox="1"/>
          <p:nvPr/>
        </p:nvSpPr>
        <p:spPr>
          <a:xfrm>
            <a:off x="4693590" y="1775691"/>
            <a:ext cx="5944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FFFFFF"/>
                </a:solidFill>
                <a:latin typeface="Montserrat ExtraBold" pitchFamily="2" charset="77"/>
              </a:rPr>
              <a:t>3</a:t>
            </a:r>
            <a:endParaRPr kumimoji="0" lang="en-US" sz="4400" b="1" i="0" u="none" strike="noStrike" kern="1200" cap="none" spc="0" normalizeH="0" baseline="0" noProof="0" dirty="0">
              <a:ln>
                <a:noFill/>
              </a:ln>
              <a:solidFill>
                <a:srgbClr val="FFFFFF"/>
              </a:solidFill>
              <a:effectLst/>
              <a:uLnTx/>
              <a:uFillTx/>
              <a:latin typeface="Montserrat ExtraBold" pitchFamily="2" charset="77"/>
              <a:ea typeface="+mn-ea"/>
              <a:cs typeface="+mn-cs"/>
            </a:endParaRPr>
          </a:p>
        </p:txBody>
      </p:sp>
      <p:sp>
        <p:nvSpPr>
          <p:cNvPr id="8" name="TextBox 7">
            <a:extLst>
              <a:ext uri="{FF2B5EF4-FFF2-40B4-BE49-F238E27FC236}">
                <a16:creationId xmlns:a16="http://schemas.microsoft.com/office/drawing/2014/main" id="{AE7FCC85-819F-6E7A-C395-0CDAF3CD9397}"/>
              </a:ext>
            </a:extLst>
          </p:cNvPr>
          <p:cNvSpPr txBox="1"/>
          <p:nvPr/>
        </p:nvSpPr>
        <p:spPr>
          <a:xfrm>
            <a:off x="7145844" y="1775691"/>
            <a:ext cx="5944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FFFFFF"/>
                </a:solidFill>
                <a:latin typeface="Montserrat ExtraBold" pitchFamily="2" charset="77"/>
              </a:rPr>
              <a:t>4</a:t>
            </a:r>
            <a:endParaRPr kumimoji="0" lang="en-US" sz="4400" b="1" i="0" u="none" strike="noStrike" kern="1200" cap="none" spc="0" normalizeH="0" baseline="0" noProof="0" dirty="0">
              <a:ln>
                <a:noFill/>
              </a:ln>
              <a:solidFill>
                <a:srgbClr val="FFFFFF"/>
              </a:solidFill>
              <a:effectLst/>
              <a:uLnTx/>
              <a:uFillTx/>
              <a:latin typeface="Montserrat ExtraBold" pitchFamily="2" charset="77"/>
              <a:ea typeface="+mn-ea"/>
              <a:cs typeface="+mn-cs"/>
            </a:endParaRPr>
          </a:p>
        </p:txBody>
      </p:sp>
      <p:sp>
        <p:nvSpPr>
          <p:cNvPr id="9" name="TextBox 8">
            <a:extLst>
              <a:ext uri="{FF2B5EF4-FFF2-40B4-BE49-F238E27FC236}">
                <a16:creationId xmlns:a16="http://schemas.microsoft.com/office/drawing/2014/main" id="{3767F87A-C729-D3AD-4D92-BF0DAD1DA5B1}"/>
              </a:ext>
            </a:extLst>
          </p:cNvPr>
          <p:cNvSpPr txBox="1"/>
          <p:nvPr/>
        </p:nvSpPr>
        <p:spPr>
          <a:xfrm>
            <a:off x="4693590" y="4363028"/>
            <a:ext cx="5944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FFFFFF"/>
                </a:solidFill>
                <a:latin typeface="Montserrat ExtraBold" pitchFamily="2" charset="77"/>
              </a:rPr>
              <a:t>1</a:t>
            </a:r>
            <a:endParaRPr kumimoji="0" lang="en-US" sz="4400" b="1" i="0" u="none" strike="noStrike" kern="1200" cap="none" spc="0" normalizeH="0" baseline="0" noProof="0" dirty="0">
              <a:ln>
                <a:noFill/>
              </a:ln>
              <a:solidFill>
                <a:srgbClr val="FFFFFF"/>
              </a:solidFill>
              <a:effectLst/>
              <a:uLnTx/>
              <a:uFillTx/>
              <a:latin typeface="Montserrat ExtraBold" pitchFamily="2" charset="77"/>
              <a:ea typeface="+mn-ea"/>
              <a:cs typeface="+mn-cs"/>
            </a:endParaRPr>
          </a:p>
        </p:txBody>
      </p:sp>
      <p:sp>
        <p:nvSpPr>
          <p:cNvPr id="10" name="TextBox 9">
            <a:extLst>
              <a:ext uri="{FF2B5EF4-FFF2-40B4-BE49-F238E27FC236}">
                <a16:creationId xmlns:a16="http://schemas.microsoft.com/office/drawing/2014/main" id="{32B65026-475A-87C9-0E28-A37B68B3135D}"/>
              </a:ext>
            </a:extLst>
          </p:cNvPr>
          <p:cNvSpPr txBox="1"/>
          <p:nvPr/>
        </p:nvSpPr>
        <p:spPr>
          <a:xfrm>
            <a:off x="7145844" y="4363028"/>
            <a:ext cx="5944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FFFFFF"/>
                </a:solidFill>
                <a:latin typeface="Montserrat ExtraBold" pitchFamily="2" charset="77"/>
              </a:rPr>
              <a:t>2</a:t>
            </a:r>
            <a:endParaRPr kumimoji="0" lang="en-US" sz="4400" b="1" i="0" u="none" strike="noStrike" kern="1200" cap="none" spc="0" normalizeH="0" baseline="0" noProof="0" dirty="0">
              <a:ln>
                <a:noFill/>
              </a:ln>
              <a:solidFill>
                <a:srgbClr val="FFFFFF"/>
              </a:solidFill>
              <a:effectLst/>
              <a:uLnTx/>
              <a:uFillTx/>
              <a:latin typeface="Montserrat ExtraBold" pitchFamily="2" charset="77"/>
              <a:ea typeface="+mn-ea"/>
              <a:cs typeface="+mn-cs"/>
            </a:endParaRPr>
          </a:p>
        </p:txBody>
      </p:sp>
      <p:sp>
        <p:nvSpPr>
          <p:cNvPr id="35" name="CuadroTexto 39">
            <a:extLst>
              <a:ext uri="{FF2B5EF4-FFF2-40B4-BE49-F238E27FC236}">
                <a16:creationId xmlns:a16="http://schemas.microsoft.com/office/drawing/2014/main" id="{AE305CE3-7F93-0095-0C82-AB8B14B0BC5A}"/>
              </a:ext>
            </a:extLst>
          </p:cNvPr>
          <p:cNvSpPr txBox="1"/>
          <p:nvPr/>
        </p:nvSpPr>
        <p:spPr>
          <a:xfrm>
            <a:off x="488417" y="1332796"/>
            <a:ext cx="320753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9393"/>
                </a:solidFill>
                <a:effectLst>
                  <a:outerShdw blurRad="38100" dist="38100" dir="2700000" algn="tl">
                    <a:srgbClr val="000000">
                      <a:alpha val="43137"/>
                    </a:srgbClr>
                  </a:outerShdw>
                </a:effectLst>
                <a:uLnTx/>
                <a:uFillTx/>
                <a:latin typeface="Akira Expanded" panose="02000800000000000000" pitchFamily="50" charset="0"/>
              </a:rPr>
              <a:t>INFRASTRUKTURA KAO USLUGA ( IaaS )</a:t>
            </a:r>
          </a:p>
        </p:txBody>
      </p:sp>
      <p:sp>
        <p:nvSpPr>
          <p:cNvPr id="37" name="CuadroTexto 39">
            <a:extLst>
              <a:ext uri="{FF2B5EF4-FFF2-40B4-BE49-F238E27FC236}">
                <a16:creationId xmlns:a16="http://schemas.microsoft.com/office/drawing/2014/main" id="{60682681-A553-ACF0-E20C-17368F4D1EDC}"/>
              </a:ext>
            </a:extLst>
          </p:cNvPr>
          <p:cNvSpPr txBox="1"/>
          <p:nvPr/>
        </p:nvSpPr>
        <p:spPr>
          <a:xfrm>
            <a:off x="458894" y="3501098"/>
            <a:ext cx="320753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kira Expanded" panose="02000800000000000000" pitchFamily="50" charset="0"/>
              </a:rPr>
              <a:t>TRADICIONALNI SOFTVER NA LOKALNOM NIVOU</a:t>
            </a:r>
          </a:p>
        </p:txBody>
      </p:sp>
      <p:sp>
        <p:nvSpPr>
          <p:cNvPr id="39" name="CuadroTexto 39">
            <a:extLst>
              <a:ext uri="{FF2B5EF4-FFF2-40B4-BE49-F238E27FC236}">
                <a16:creationId xmlns:a16="http://schemas.microsoft.com/office/drawing/2014/main" id="{17E13887-180F-C20B-616F-354242D4CF13}"/>
              </a:ext>
            </a:extLst>
          </p:cNvPr>
          <p:cNvSpPr txBox="1"/>
          <p:nvPr/>
        </p:nvSpPr>
        <p:spPr>
          <a:xfrm>
            <a:off x="8786719" y="1307015"/>
            <a:ext cx="3207538"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40000"/>
                </a:solidFill>
                <a:effectLst>
                  <a:outerShdw blurRad="38100" dist="38100" dir="2700000" algn="tl">
                    <a:srgbClr val="000000">
                      <a:alpha val="43137"/>
                    </a:srgbClr>
                  </a:outerShdw>
                </a:effectLst>
                <a:uLnTx/>
                <a:uFillTx/>
                <a:latin typeface="Akira Expanded" panose="02000800000000000000" pitchFamily="50" charset="0"/>
              </a:rPr>
              <a:t>SOFTVER KAO USLUGA ( SAAS )</a:t>
            </a:r>
          </a:p>
        </p:txBody>
      </p:sp>
      <p:sp>
        <p:nvSpPr>
          <p:cNvPr id="43" name="CuadroTexto 39">
            <a:extLst>
              <a:ext uri="{FF2B5EF4-FFF2-40B4-BE49-F238E27FC236}">
                <a16:creationId xmlns:a16="http://schemas.microsoft.com/office/drawing/2014/main" id="{A79D2BB6-F72F-74D3-9003-8C112226F611}"/>
              </a:ext>
            </a:extLst>
          </p:cNvPr>
          <p:cNvSpPr txBox="1"/>
          <p:nvPr/>
        </p:nvSpPr>
        <p:spPr>
          <a:xfrm>
            <a:off x="8426553" y="3615419"/>
            <a:ext cx="3207538"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kira Expanded" panose="02000800000000000000" pitchFamily="50" charset="0"/>
              </a:rPr>
              <a:t>PLATFORMA KAO USLUGA ( PaaS )</a:t>
            </a:r>
          </a:p>
        </p:txBody>
      </p:sp>
      <p:grpSp>
        <p:nvGrpSpPr>
          <p:cNvPr id="29" name="Group 28">
            <a:extLst>
              <a:ext uri="{FF2B5EF4-FFF2-40B4-BE49-F238E27FC236}">
                <a16:creationId xmlns:a16="http://schemas.microsoft.com/office/drawing/2014/main" id="{C7686F2D-3253-BFBE-6C76-3C7C651925AD}"/>
              </a:ext>
            </a:extLst>
          </p:cNvPr>
          <p:cNvGrpSpPr/>
          <p:nvPr/>
        </p:nvGrpSpPr>
        <p:grpSpPr>
          <a:xfrm>
            <a:off x="5519982" y="2460343"/>
            <a:ext cx="1036085" cy="854712"/>
            <a:chOff x="5519982" y="2460343"/>
            <a:chExt cx="1036085" cy="854712"/>
          </a:xfrm>
        </p:grpSpPr>
        <p:pic>
          <p:nvPicPr>
            <p:cNvPr id="11" name="Graphic 10" descr="Airplane with solid fill">
              <a:extLst>
                <a:ext uri="{FF2B5EF4-FFF2-40B4-BE49-F238E27FC236}">
                  <a16:creationId xmlns:a16="http://schemas.microsoft.com/office/drawing/2014/main" id="{A00009B0-EA53-E693-D684-70BEFB601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9982" y="2525905"/>
              <a:ext cx="544878" cy="694274"/>
            </a:xfrm>
            <a:prstGeom prst="rect">
              <a:avLst/>
            </a:prstGeom>
          </p:spPr>
        </p:pic>
        <p:pic>
          <p:nvPicPr>
            <p:cNvPr id="13" name="Graphic 12" descr="Bus with solid fill">
              <a:extLst>
                <a:ext uri="{FF2B5EF4-FFF2-40B4-BE49-F238E27FC236}">
                  <a16:creationId xmlns:a16="http://schemas.microsoft.com/office/drawing/2014/main" id="{62A14B59-0475-2349-F5F1-DDF9D74220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09062" y="2814055"/>
              <a:ext cx="501000" cy="501000"/>
            </a:xfrm>
            <a:prstGeom prst="rect">
              <a:avLst/>
            </a:prstGeom>
          </p:spPr>
        </p:pic>
        <p:pic>
          <p:nvPicPr>
            <p:cNvPr id="28" name="Graphic 27" descr="Car with solid fill">
              <a:extLst>
                <a:ext uri="{FF2B5EF4-FFF2-40B4-BE49-F238E27FC236}">
                  <a16:creationId xmlns:a16="http://schemas.microsoft.com/office/drawing/2014/main" id="{BE7220F4-5A15-025C-E0CF-290FA4517C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0622" y="2460343"/>
              <a:ext cx="535445" cy="535445"/>
            </a:xfrm>
            <a:prstGeom prst="rect">
              <a:avLst/>
            </a:prstGeom>
          </p:spPr>
        </p:pic>
      </p:grpSp>
      <p:grpSp>
        <p:nvGrpSpPr>
          <p:cNvPr id="54" name="Group 53">
            <a:extLst>
              <a:ext uri="{FF2B5EF4-FFF2-40B4-BE49-F238E27FC236}">
                <a16:creationId xmlns:a16="http://schemas.microsoft.com/office/drawing/2014/main" id="{E0E56FF1-1929-8D1E-6B61-26FE9483850D}"/>
              </a:ext>
            </a:extLst>
          </p:cNvPr>
          <p:cNvGrpSpPr/>
          <p:nvPr/>
        </p:nvGrpSpPr>
        <p:grpSpPr>
          <a:xfrm>
            <a:off x="458894" y="4178158"/>
            <a:ext cx="3221972" cy="806178"/>
            <a:chOff x="458894" y="4178158"/>
            <a:chExt cx="3221972" cy="806178"/>
          </a:xfrm>
        </p:grpSpPr>
        <p:sp>
          <p:nvSpPr>
            <p:cNvPr id="36" name="TextBox 35">
              <a:extLst>
                <a:ext uri="{FF2B5EF4-FFF2-40B4-BE49-F238E27FC236}">
                  <a16:creationId xmlns:a16="http://schemas.microsoft.com/office/drawing/2014/main" id="{329D6DC9-C5F9-C80D-3003-71AA102BBD20}"/>
                </a:ext>
              </a:extLst>
            </p:cNvPr>
            <p:cNvSpPr txBox="1">
              <a:spLocks noChangeArrowheads="1"/>
            </p:cNvSpPr>
            <p:nvPr/>
          </p:nvSpPr>
          <p:spPr bwMode="auto">
            <a:xfrm>
              <a:off x="458894" y="4307246"/>
              <a:ext cx="3221972" cy="67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b="1" i="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Vaš</a:t>
              </a:r>
              <a:r>
                <a:rPr lang="es-CO" sz="1400" b="1" i="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400" b="1" i="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automobil</a:t>
              </a:r>
              <a:endParaRPr lang="es-CO" sz="1400" b="1" i="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Automobil</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je u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vlasništvu</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korisnika</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i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on</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je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odgovoran</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za</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njegovo</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održavanje</a:t>
              </a:r>
              <a:r>
                <a:rPr lang="es-CO" sz="1200" b="1"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pic>
          <p:nvPicPr>
            <p:cNvPr id="51" name="Graphic 50" descr="Car with solid fill">
              <a:extLst>
                <a:ext uri="{FF2B5EF4-FFF2-40B4-BE49-F238E27FC236}">
                  <a16:creationId xmlns:a16="http://schemas.microsoft.com/office/drawing/2014/main" id="{480332B0-77EF-B033-F9CE-C87EFC41DB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7691" y="4178158"/>
              <a:ext cx="543661" cy="543661"/>
            </a:xfrm>
            <a:prstGeom prst="rect">
              <a:avLst/>
            </a:prstGeom>
          </p:spPr>
        </p:pic>
      </p:grpSp>
      <p:grpSp>
        <p:nvGrpSpPr>
          <p:cNvPr id="56" name="Group 55">
            <a:extLst>
              <a:ext uri="{FF2B5EF4-FFF2-40B4-BE49-F238E27FC236}">
                <a16:creationId xmlns:a16="http://schemas.microsoft.com/office/drawing/2014/main" id="{C42E194F-5BEA-C8B1-F5A4-CF8B791E1373}"/>
              </a:ext>
            </a:extLst>
          </p:cNvPr>
          <p:cNvGrpSpPr/>
          <p:nvPr/>
        </p:nvGrpSpPr>
        <p:grpSpPr>
          <a:xfrm>
            <a:off x="479925" y="1723268"/>
            <a:ext cx="3221972" cy="1341976"/>
            <a:chOff x="479925" y="1723268"/>
            <a:chExt cx="3221972" cy="1341976"/>
          </a:xfrm>
        </p:grpSpPr>
        <p:sp>
          <p:nvSpPr>
            <p:cNvPr id="33" name="TextBox 32">
              <a:extLst>
                <a:ext uri="{FF2B5EF4-FFF2-40B4-BE49-F238E27FC236}">
                  <a16:creationId xmlns:a16="http://schemas.microsoft.com/office/drawing/2014/main" id="{E9C905CE-6A93-1FBA-4698-EC0E77A4DB95}"/>
                </a:ext>
              </a:extLst>
            </p:cNvPr>
            <p:cNvSpPr txBox="1">
              <a:spLocks noChangeArrowheads="1"/>
            </p:cNvSpPr>
            <p:nvPr/>
          </p:nvSpPr>
          <p:spPr bwMode="auto">
            <a:xfrm>
              <a:off x="479925" y="1834156"/>
              <a:ext cx="3221972" cy="123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1" i="1"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Automobil</a:t>
              </a:r>
              <a:r>
                <a:rPr kumimoji="0" lang="es-CO" sz="1400" b="1"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400" b="1" i="1"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uzet</a:t>
              </a:r>
              <a:r>
                <a:rPr kumimoji="0" lang="es-CO" sz="1400" b="1"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400" b="1" i="1"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na</a:t>
              </a:r>
              <a:r>
                <a:rPr kumimoji="0" lang="es-CO" sz="1400" b="1"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400" b="1" i="1"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lizing</a:t>
              </a:r>
              <a:endParaRPr kumimoji="0" lang="es-CO" sz="1400" b="1"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Automobil</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nije u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vlasništvu</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korisnika</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ali</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on</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ga</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može</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koristiti</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po</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potrebi</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Odgovoran</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ea typeface="MS PGothic" panose="020B0600070205080204" pitchFamily="34" charset="-128"/>
                  <a:cs typeface="Segoe UI" panose="020B0502040204020203" pitchFamily="34" charset="0"/>
                </a:rPr>
                <a:t> je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za</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njegovo</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održavanje</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i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može</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preći</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novo</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bolje</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vozilo</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kad</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god</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se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on</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za</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to</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odluči</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endPar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pic>
          <p:nvPicPr>
            <p:cNvPr id="55" name="Graphic 54" descr="Car with solid fill">
              <a:extLst>
                <a:ext uri="{FF2B5EF4-FFF2-40B4-BE49-F238E27FC236}">
                  <a16:creationId xmlns:a16="http://schemas.microsoft.com/office/drawing/2014/main" id="{1116CBFA-1A85-15E3-F4F0-10590B6431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2816" y="1723268"/>
              <a:ext cx="543661" cy="543661"/>
            </a:xfrm>
            <a:prstGeom prst="rect">
              <a:avLst/>
            </a:prstGeom>
          </p:spPr>
        </p:pic>
      </p:grpSp>
      <p:grpSp>
        <p:nvGrpSpPr>
          <p:cNvPr id="61" name="Group 60">
            <a:extLst>
              <a:ext uri="{FF2B5EF4-FFF2-40B4-BE49-F238E27FC236}">
                <a16:creationId xmlns:a16="http://schemas.microsoft.com/office/drawing/2014/main" id="{025EAE63-AB2F-EE59-068F-F2AF8C9BD0B6}"/>
              </a:ext>
            </a:extLst>
          </p:cNvPr>
          <p:cNvGrpSpPr/>
          <p:nvPr/>
        </p:nvGrpSpPr>
        <p:grpSpPr>
          <a:xfrm>
            <a:off x="8207691" y="1761032"/>
            <a:ext cx="3736724" cy="1183064"/>
            <a:chOff x="8207691" y="1761032"/>
            <a:chExt cx="3736724" cy="1183064"/>
          </a:xfrm>
        </p:grpSpPr>
        <p:sp>
          <p:nvSpPr>
            <p:cNvPr id="38" name="TextBox 37">
              <a:extLst>
                <a:ext uri="{FF2B5EF4-FFF2-40B4-BE49-F238E27FC236}">
                  <a16:creationId xmlns:a16="http://schemas.microsoft.com/office/drawing/2014/main" id="{C63D8417-7B72-CBDE-1B8B-CD7BE5486191}"/>
                </a:ext>
              </a:extLst>
            </p:cNvPr>
            <p:cNvSpPr txBox="1">
              <a:spLocks noChangeArrowheads="1"/>
            </p:cNvSpPr>
            <p:nvPr/>
          </p:nvSpPr>
          <p:spPr bwMode="auto">
            <a:xfrm>
              <a:off x="8207691" y="1897674"/>
              <a:ext cx="3736724" cy="104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CO" sz="1400" b="1" i="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Autobus</a:t>
              </a:r>
              <a:endParaRPr lang="es-CO" sz="1400" b="1" i="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Korisnik</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koristi</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deljenu</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javno</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dostupnu</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uslugu</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prevoza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sa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ostalim</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korisnicima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On</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nije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vlasnik</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vozila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ali</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je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odgovoran</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za</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nejgovo</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održavanje</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kroz</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redovno</a:t>
              </a:r>
              <a:r>
                <a:rPr kumimoji="0" lang="es-CO"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s-CO" sz="12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pla</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ćanje</a:t>
              </a:r>
              <a:r>
                <a:rPr lang="es-CO" sz="1200" b="1"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s-CO" sz="1200" b="1" dirty="0"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karte</a:t>
              </a:r>
              <a:r>
                <a:rPr lang="es-CO" sz="1200" b="1" dirty="0">
                  <a:solidFill>
                    <a:srgbClr val="FFFFFF"/>
                  </a:solidFill>
                  <a:latin typeface="Segoe UI" panose="020B0502040204020203" pitchFamily="34" charset="0"/>
                  <a:cs typeface="Segoe UI" panose="020B0502040204020203" pitchFamily="34" charset="0"/>
                </a:rPr>
                <a:t>.</a:t>
              </a:r>
              <a:endParaRPr kumimoji="0" lang="es-CO" sz="12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60" name="Graphic 59" descr="Bus with solid fill">
              <a:extLst>
                <a:ext uri="{FF2B5EF4-FFF2-40B4-BE49-F238E27FC236}">
                  <a16:creationId xmlns:a16="http://schemas.microsoft.com/office/drawing/2014/main" id="{3F09867D-2C0D-5F8F-4533-F5AE4ADD20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73753" y="1761032"/>
              <a:ext cx="497464" cy="497464"/>
            </a:xfrm>
            <a:prstGeom prst="rect">
              <a:avLst/>
            </a:prstGeom>
          </p:spPr>
        </p:pic>
      </p:grpSp>
      <p:grpSp>
        <p:nvGrpSpPr>
          <p:cNvPr id="62" name="Group 61">
            <a:extLst>
              <a:ext uri="{FF2B5EF4-FFF2-40B4-BE49-F238E27FC236}">
                <a16:creationId xmlns:a16="http://schemas.microsoft.com/office/drawing/2014/main" id="{CB5AE36B-92A5-3B22-D40F-0EA81C3006D9}"/>
              </a:ext>
            </a:extLst>
          </p:cNvPr>
          <p:cNvGrpSpPr/>
          <p:nvPr/>
        </p:nvGrpSpPr>
        <p:grpSpPr>
          <a:xfrm>
            <a:off x="8361510" y="4114296"/>
            <a:ext cx="3221972" cy="1266473"/>
            <a:chOff x="8361510" y="4114296"/>
            <a:chExt cx="3221972" cy="1266473"/>
          </a:xfrm>
        </p:grpSpPr>
        <p:sp>
          <p:nvSpPr>
            <p:cNvPr id="42" name="TextBox 41">
              <a:extLst>
                <a:ext uri="{FF2B5EF4-FFF2-40B4-BE49-F238E27FC236}">
                  <a16:creationId xmlns:a16="http://schemas.microsoft.com/office/drawing/2014/main" id="{B6C8619D-6428-9735-C77D-1605F22CDBA0}"/>
                </a:ext>
              </a:extLst>
            </p:cNvPr>
            <p:cNvSpPr txBox="1">
              <a:spLocks noChangeArrowheads="1"/>
            </p:cNvSpPr>
            <p:nvPr/>
          </p:nvSpPr>
          <p:spPr bwMode="auto">
            <a:xfrm>
              <a:off x="8361510" y="4334347"/>
              <a:ext cx="3221972" cy="104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O" sz="1400" b="1" i="1"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Taksi</a:t>
              </a:r>
              <a:endParaRPr kumimoji="0" lang="es-CO" sz="1400" b="1"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1200" b="1" dirty="0" err="1">
                  <a:solidFill>
                    <a:srgbClr val="FFFFFF"/>
                  </a:solidFill>
                  <a:latin typeface="Segoe UI" panose="020B0502040204020203" pitchFamily="34" charset="0"/>
                  <a:cs typeface="Segoe UI" panose="020B0502040204020203" pitchFamily="34" charset="0"/>
                </a:rPr>
                <a:t>Korisnik</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može</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konfigurisati</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tip</a:t>
              </a:r>
              <a:r>
                <a:rPr lang="es-CO" sz="1200" b="1" dirty="0">
                  <a:solidFill>
                    <a:srgbClr val="FFFFFF"/>
                  </a:solidFill>
                  <a:latin typeface="Segoe UI" panose="020B0502040204020203" pitchFamily="34" charset="0"/>
                  <a:cs typeface="Segoe UI" panose="020B0502040204020203" pitchFamily="34" charset="0"/>
                </a:rPr>
                <a:t> transporta </a:t>
              </a:r>
              <a:r>
                <a:rPr lang="es-CO" sz="1200" b="1" dirty="0" err="1">
                  <a:solidFill>
                    <a:srgbClr val="FFFFFF"/>
                  </a:solidFill>
                  <a:latin typeface="Segoe UI" panose="020B0502040204020203" pitchFamily="34" charset="0"/>
                  <a:cs typeface="Segoe UI" panose="020B0502040204020203" pitchFamily="34" charset="0"/>
                </a:rPr>
                <a:t>koji</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koristi</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Može</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izabrati</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limuzinu</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ili</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običan</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automobil</a:t>
              </a:r>
              <a:r>
                <a:rPr lang="es-CO" sz="1200" b="1" dirty="0">
                  <a:solidFill>
                    <a:srgbClr val="FFFFFF"/>
                  </a:solidFill>
                  <a:latin typeface="Segoe UI" panose="020B0502040204020203" pitchFamily="34" charset="0"/>
                  <a:cs typeface="Segoe UI" panose="020B0502040204020203" pitchFamily="34" charset="0"/>
                </a:rPr>
                <a:t>. Nije </a:t>
              </a:r>
              <a:r>
                <a:rPr lang="es-CO" sz="1200" b="1" dirty="0" err="1">
                  <a:solidFill>
                    <a:srgbClr val="FFFFFF"/>
                  </a:solidFill>
                  <a:latin typeface="Segoe UI" panose="020B0502040204020203" pitchFamily="34" charset="0"/>
                  <a:cs typeface="Segoe UI" panose="020B0502040204020203" pitchFamily="34" charset="0"/>
                </a:rPr>
                <a:t>vlasnik</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vozila</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niti</a:t>
              </a:r>
              <a:r>
                <a:rPr lang="es-CO" sz="1200" b="1" dirty="0">
                  <a:solidFill>
                    <a:srgbClr val="FFFFFF"/>
                  </a:solidFill>
                  <a:latin typeface="Segoe UI" panose="020B0502040204020203" pitchFamily="34" charset="0"/>
                  <a:cs typeface="Segoe UI" panose="020B0502040204020203" pitchFamily="34" charset="0"/>
                </a:rPr>
                <a:t> je </a:t>
              </a:r>
              <a:r>
                <a:rPr lang="es-CO" sz="1200" b="1" dirty="0" err="1">
                  <a:solidFill>
                    <a:srgbClr val="FFFFFF"/>
                  </a:solidFill>
                  <a:latin typeface="Segoe UI" panose="020B0502040204020203" pitchFamily="34" charset="0"/>
                  <a:cs typeface="Segoe UI" panose="020B0502040204020203" pitchFamily="34" charset="0"/>
                </a:rPr>
                <a:t>odgovoran</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za</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njegovo</a:t>
              </a:r>
              <a:r>
                <a:rPr lang="es-CO" sz="1200" b="1" dirty="0">
                  <a:solidFill>
                    <a:srgbClr val="FFFFFF"/>
                  </a:solidFill>
                  <a:latin typeface="Segoe UI" panose="020B0502040204020203" pitchFamily="34" charset="0"/>
                  <a:cs typeface="Segoe UI" panose="020B0502040204020203" pitchFamily="34" charset="0"/>
                </a:rPr>
                <a:t> </a:t>
              </a:r>
              <a:r>
                <a:rPr lang="es-CO" sz="1200" b="1" dirty="0" err="1">
                  <a:solidFill>
                    <a:srgbClr val="FFFFFF"/>
                  </a:solidFill>
                  <a:latin typeface="Segoe UI" panose="020B0502040204020203" pitchFamily="34" charset="0"/>
                  <a:cs typeface="Segoe UI" panose="020B0502040204020203" pitchFamily="34" charset="0"/>
                </a:rPr>
                <a:t>održavanje</a:t>
              </a:r>
              <a:r>
                <a:rPr lang="es-CO" sz="1200" b="1" dirty="0">
                  <a:solidFill>
                    <a:srgbClr val="FFFFFF"/>
                  </a:solidFill>
                  <a:latin typeface="Segoe UI" panose="020B0502040204020203" pitchFamily="34" charset="0"/>
                  <a:cs typeface="Segoe UI" panose="020B0502040204020203" pitchFamily="34" charset="0"/>
                </a:rPr>
                <a:t>.</a:t>
              </a:r>
              <a:endParaRPr kumimoji="0" lang="es-CO" sz="12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050" name="Picture 2" descr="Taxi icons for free download | Freepik">
              <a:extLst>
                <a:ext uri="{FF2B5EF4-FFF2-40B4-BE49-F238E27FC236}">
                  <a16:creationId xmlns:a16="http://schemas.microsoft.com/office/drawing/2014/main" id="{6E2A4373-6968-8C74-1BC0-B30FC8A944A1}"/>
                </a:ext>
              </a:extLst>
            </p:cNvPr>
            <p:cNvPicPr>
              <a:picLocks noChangeAspect="1" noChangeArrowheads="1"/>
            </p:cNvPicPr>
            <p:nvPr/>
          </p:nvPicPr>
          <p:blipFill>
            <a:blip r:embed="rId9">
              <a:alphaModFix/>
              <a:extLst>
                <a:ext uri="{BEBA8EAE-BF5A-486C-A8C5-ECC9F3942E4B}">
                  <a14:imgProps xmlns:a14="http://schemas.microsoft.com/office/drawing/2010/main">
                    <a14:imgLayer r:embed="rId10">
                      <a14:imgEffect>
                        <a14:colorTemperature colorTemp="15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502633" y="4114296"/>
              <a:ext cx="497464" cy="4974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059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a:xfrm>
            <a:off x="838200" y="-234315"/>
            <a:ext cx="10515600" cy="1325563"/>
          </a:xfrm>
        </p:spPr>
        <p:txBody>
          <a:bodyPr/>
          <a:lstStyle/>
          <a:p>
            <a:r>
              <a:rPr lang="en-US" dirty="0">
                <a:solidFill>
                  <a:schemeClr val="bg1"/>
                </a:solidFill>
                <a:latin typeface="Akira Expanded" panose="02000800000000000000" pitchFamily="50" charset="0"/>
              </a:rPr>
              <a:t>KORISCENE TEHNOLOGIJE</a:t>
            </a:r>
          </a:p>
        </p:txBody>
      </p:sp>
      <p:grpSp>
        <p:nvGrpSpPr>
          <p:cNvPr id="84" name="Group 83">
            <a:extLst>
              <a:ext uri="{FF2B5EF4-FFF2-40B4-BE49-F238E27FC236}">
                <a16:creationId xmlns:a16="http://schemas.microsoft.com/office/drawing/2014/main" id="{3ED13924-1590-31CC-0DB8-3B3B6E76F3E5}"/>
              </a:ext>
            </a:extLst>
          </p:cNvPr>
          <p:cNvGrpSpPr/>
          <p:nvPr/>
        </p:nvGrpSpPr>
        <p:grpSpPr>
          <a:xfrm>
            <a:off x="1706880" y="2488132"/>
            <a:ext cx="1663212" cy="1881736"/>
            <a:chOff x="182880" y="2488132"/>
            <a:chExt cx="1663212" cy="1881736"/>
          </a:xfrm>
        </p:grpSpPr>
        <p:sp>
          <p:nvSpPr>
            <p:cNvPr id="85" name="Freeform: Shape 84">
              <a:extLst>
                <a:ext uri="{FF2B5EF4-FFF2-40B4-BE49-F238E27FC236}">
                  <a16:creationId xmlns:a16="http://schemas.microsoft.com/office/drawing/2014/main" id="{ACC2B4C6-EE05-6726-1F6C-8D4984BE4542}"/>
                </a:ext>
              </a:extLst>
            </p:cNvPr>
            <p:cNvSpPr/>
            <p:nvPr/>
          </p:nvSpPr>
          <p:spPr>
            <a:xfrm>
              <a:off x="182880" y="2488132"/>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 name="Freeform: Shape 85">
              <a:extLst>
                <a:ext uri="{FF2B5EF4-FFF2-40B4-BE49-F238E27FC236}">
                  <a16:creationId xmlns:a16="http://schemas.microsoft.com/office/drawing/2014/main" id="{2530976C-DC98-2DC2-EC4F-D32F23C8B1FB}"/>
                </a:ext>
              </a:extLst>
            </p:cNvPr>
            <p:cNvSpPr/>
            <p:nvPr/>
          </p:nvSpPr>
          <p:spPr>
            <a:xfrm>
              <a:off x="266452" y="2584714"/>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 name="Freeform: Shape 86">
              <a:extLst>
                <a:ext uri="{FF2B5EF4-FFF2-40B4-BE49-F238E27FC236}">
                  <a16:creationId xmlns:a16="http://schemas.microsoft.com/office/drawing/2014/main" id="{9EA3436B-9BD4-2D4C-9C25-CBA016491028}"/>
                </a:ext>
              </a:extLst>
            </p:cNvPr>
            <p:cNvSpPr/>
            <p:nvPr/>
          </p:nvSpPr>
          <p:spPr>
            <a:xfrm>
              <a:off x="323156" y="2584099"/>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88" name="Group 87">
            <a:extLst>
              <a:ext uri="{FF2B5EF4-FFF2-40B4-BE49-F238E27FC236}">
                <a16:creationId xmlns:a16="http://schemas.microsoft.com/office/drawing/2014/main" id="{EABEF2DF-6A62-88E6-53BA-E3B5D02306D7}"/>
              </a:ext>
            </a:extLst>
          </p:cNvPr>
          <p:cNvGrpSpPr/>
          <p:nvPr/>
        </p:nvGrpSpPr>
        <p:grpSpPr>
          <a:xfrm>
            <a:off x="3485637" y="2488132"/>
            <a:ext cx="1663212" cy="1881736"/>
            <a:chOff x="1961637" y="2488132"/>
            <a:chExt cx="1663212" cy="1881736"/>
          </a:xfrm>
        </p:grpSpPr>
        <p:sp>
          <p:nvSpPr>
            <p:cNvPr id="89" name="Freeform: Shape 88">
              <a:extLst>
                <a:ext uri="{FF2B5EF4-FFF2-40B4-BE49-F238E27FC236}">
                  <a16:creationId xmlns:a16="http://schemas.microsoft.com/office/drawing/2014/main" id="{7B5D6069-93D1-A41E-2281-2022FD4A1D3D}"/>
                </a:ext>
              </a:extLst>
            </p:cNvPr>
            <p:cNvSpPr/>
            <p:nvPr/>
          </p:nvSpPr>
          <p:spPr>
            <a:xfrm>
              <a:off x="1961637" y="2488132"/>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BAF79673-4AAC-695C-4111-4404E1D10215}"/>
                </a:ext>
              </a:extLst>
            </p:cNvPr>
            <p:cNvSpPr/>
            <p:nvPr/>
          </p:nvSpPr>
          <p:spPr>
            <a:xfrm>
              <a:off x="2045209" y="2584714"/>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D5EAD8BD-0947-4795-2CEE-DC8617C87ED9}"/>
                </a:ext>
              </a:extLst>
            </p:cNvPr>
            <p:cNvSpPr/>
            <p:nvPr/>
          </p:nvSpPr>
          <p:spPr>
            <a:xfrm>
              <a:off x="2101913" y="2584099"/>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92" name="Group 91">
            <a:extLst>
              <a:ext uri="{FF2B5EF4-FFF2-40B4-BE49-F238E27FC236}">
                <a16:creationId xmlns:a16="http://schemas.microsoft.com/office/drawing/2014/main" id="{7097F505-E98F-ACB0-FDC3-B4C77E451724}"/>
              </a:ext>
            </a:extLst>
          </p:cNvPr>
          <p:cNvGrpSpPr/>
          <p:nvPr/>
        </p:nvGrpSpPr>
        <p:grpSpPr>
          <a:xfrm>
            <a:off x="5264394" y="2488132"/>
            <a:ext cx="1663212" cy="1881736"/>
            <a:chOff x="3740394" y="2488132"/>
            <a:chExt cx="1663212" cy="1881736"/>
          </a:xfrm>
        </p:grpSpPr>
        <p:sp>
          <p:nvSpPr>
            <p:cNvPr id="93" name="Freeform: Shape 92">
              <a:extLst>
                <a:ext uri="{FF2B5EF4-FFF2-40B4-BE49-F238E27FC236}">
                  <a16:creationId xmlns:a16="http://schemas.microsoft.com/office/drawing/2014/main" id="{8C2321A2-8D0B-7607-8DA2-ABBA394052F8}"/>
                </a:ext>
              </a:extLst>
            </p:cNvPr>
            <p:cNvSpPr/>
            <p:nvPr/>
          </p:nvSpPr>
          <p:spPr>
            <a:xfrm>
              <a:off x="3740394" y="2488132"/>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 name="Freeform: Shape 93">
              <a:extLst>
                <a:ext uri="{FF2B5EF4-FFF2-40B4-BE49-F238E27FC236}">
                  <a16:creationId xmlns:a16="http://schemas.microsoft.com/office/drawing/2014/main" id="{D6611A65-F77D-43F9-9758-EB9C4F157F5D}"/>
                </a:ext>
              </a:extLst>
            </p:cNvPr>
            <p:cNvSpPr/>
            <p:nvPr/>
          </p:nvSpPr>
          <p:spPr>
            <a:xfrm>
              <a:off x="3823966" y="2584714"/>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 name="Freeform: Shape 94">
              <a:extLst>
                <a:ext uri="{FF2B5EF4-FFF2-40B4-BE49-F238E27FC236}">
                  <a16:creationId xmlns:a16="http://schemas.microsoft.com/office/drawing/2014/main" id="{B4CB686B-CC92-ECD0-E7A5-DDD0FFA13FAA}"/>
                </a:ext>
              </a:extLst>
            </p:cNvPr>
            <p:cNvSpPr/>
            <p:nvPr/>
          </p:nvSpPr>
          <p:spPr>
            <a:xfrm>
              <a:off x="3880670" y="2584099"/>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96" name="Group 95">
            <a:extLst>
              <a:ext uri="{FF2B5EF4-FFF2-40B4-BE49-F238E27FC236}">
                <a16:creationId xmlns:a16="http://schemas.microsoft.com/office/drawing/2014/main" id="{50F878AC-56EE-BBEE-C25F-43615A090094}"/>
              </a:ext>
            </a:extLst>
          </p:cNvPr>
          <p:cNvGrpSpPr/>
          <p:nvPr/>
        </p:nvGrpSpPr>
        <p:grpSpPr>
          <a:xfrm>
            <a:off x="7043151" y="2488132"/>
            <a:ext cx="1663212" cy="1881736"/>
            <a:chOff x="5519151" y="2488132"/>
            <a:chExt cx="1663212" cy="1881736"/>
          </a:xfrm>
        </p:grpSpPr>
        <p:sp>
          <p:nvSpPr>
            <p:cNvPr id="97" name="Freeform: Shape 96">
              <a:extLst>
                <a:ext uri="{FF2B5EF4-FFF2-40B4-BE49-F238E27FC236}">
                  <a16:creationId xmlns:a16="http://schemas.microsoft.com/office/drawing/2014/main" id="{BD8469CE-D3C4-CC39-6FA6-25F4AA9FBF29}"/>
                </a:ext>
              </a:extLst>
            </p:cNvPr>
            <p:cNvSpPr/>
            <p:nvPr/>
          </p:nvSpPr>
          <p:spPr>
            <a:xfrm>
              <a:off x="5519151" y="2488132"/>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 name="Freeform: Shape 97">
              <a:extLst>
                <a:ext uri="{FF2B5EF4-FFF2-40B4-BE49-F238E27FC236}">
                  <a16:creationId xmlns:a16="http://schemas.microsoft.com/office/drawing/2014/main" id="{7D3CD751-D479-6DD2-479F-972FBFFF7A35}"/>
                </a:ext>
              </a:extLst>
            </p:cNvPr>
            <p:cNvSpPr/>
            <p:nvPr/>
          </p:nvSpPr>
          <p:spPr>
            <a:xfrm>
              <a:off x="5602723" y="2584714"/>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 name="Freeform: Shape 98">
              <a:extLst>
                <a:ext uri="{FF2B5EF4-FFF2-40B4-BE49-F238E27FC236}">
                  <a16:creationId xmlns:a16="http://schemas.microsoft.com/office/drawing/2014/main" id="{FF1CD01E-B578-B9DF-674D-8C24B8176280}"/>
                </a:ext>
              </a:extLst>
            </p:cNvPr>
            <p:cNvSpPr/>
            <p:nvPr/>
          </p:nvSpPr>
          <p:spPr>
            <a:xfrm>
              <a:off x="5659427" y="2584099"/>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00" name="Group 99">
            <a:extLst>
              <a:ext uri="{FF2B5EF4-FFF2-40B4-BE49-F238E27FC236}">
                <a16:creationId xmlns:a16="http://schemas.microsoft.com/office/drawing/2014/main" id="{72C07C36-46F4-209A-91BC-665A81ED9DE8}"/>
              </a:ext>
            </a:extLst>
          </p:cNvPr>
          <p:cNvGrpSpPr/>
          <p:nvPr/>
        </p:nvGrpSpPr>
        <p:grpSpPr>
          <a:xfrm>
            <a:off x="8821908" y="2488132"/>
            <a:ext cx="1663212" cy="1881736"/>
            <a:chOff x="7297908" y="2488132"/>
            <a:chExt cx="1663212" cy="1881736"/>
          </a:xfrm>
        </p:grpSpPr>
        <p:sp>
          <p:nvSpPr>
            <p:cNvPr id="101" name="Freeform: Shape 100">
              <a:extLst>
                <a:ext uri="{FF2B5EF4-FFF2-40B4-BE49-F238E27FC236}">
                  <a16:creationId xmlns:a16="http://schemas.microsoft.com/office/drawing/2014/main" id="{B46A7D7A-B092-76A4-1224-0D397E1E378E}"/>
                </a:ext>
              </a:extLst>
            </p:cNvPr>
            <p:cNvSpPr/>
            <p:nvPr/>
          </p:nvSpPr>
          <p:spPr>
            <a:xfrm>
              <a:off x="7297908" y="2488132"/>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Freeform: Shape 101">
              <a:extLst>
                <a:ext uri="{FF2B5EF4-FFF2-40B4-BE49-F238E27FC236}">
                  <a16:creationId xmlns:a16="http://schemas.microsoft.com/office/drawing/2014/main" id="{2A7AA5FF-3E89-F2BE-D360-084AD20AD37E}"/>
                </a:ext>
              </a:extLst>
            </p:cNvPr>
            <p:cNvSpPr/>
            <p:nvPr/>
          </p:nvSpPr>
          <p:spPr>
            <a:xfrm>
              <a:off x="7381480" y="2584714"/>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Freeform: Shape 102">
              <a:extLst>
                <a:ext uri="{FF2B5EF4-FFF2-40B4-BE49-F238E27FC236}">
                  <a16:creationId xmlns:a16="http://schemas.microsoft.com/office/drawing/2014/main" id="{5C7F3FC6-CD05-0DBA-F91E-270344DBF51F}"/>
                </a:ext>
              </a:extLst>
            </p:cNvPr>
            <p:cNvSpPr/>
            <p:nvPr/>
          </p:nvSpPr>
          <p:spPr>
            <a:xfrm>
              <a:off x="7438184" y="2584099"/>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04" name="Group 103">
            <a:extLst>
              <a:ext uri="{FF2B5EF4-FFF2-40B4-BE49-F238E27FC236}">
                <a16:creationId xmlns:a16="http://schemas.microsoft.com/office/drawing/2014/main" id="{3657FEEA-856F-12B9-6D9F-577C40D0197C}"/>
              </a:ext>
            </a:extLst>
          </p:cNvPr>
          <p:cNvGrpSpPr/>
          <p:nvPr/>
        </p:nvGrpSpPr>
        <p:grpSpPr>
          <a:xfrm>
            <a:off x="2596259" y="944571"/>
            <a:ext cx="1663212" cy="1881736"/>
            <a:chOff x="1072259" y="944571"/>
            <a:chExt cx="1663212" cy="1881736"/>
          </a:xfrm>
        </p:grpSpPr>
        <p:sp>
          <p:nvSpPr>
            <p:cNvPr id="105" name="Freeform: Shape 104">
              <a:extLst>
                <a:ext uri="{FF2B5EF4-FFF2-40B4-BE49-F238E27FC236}">
                  <a16:creationId xmlns:a16="http://schemas.microsoft.com/office/drawing/2014/main" id="{0BF26050-8986-A612-DFB3-3E7929CABC9B}"/>
                </a:ext>
              </a:extLst>
            </p:cNvPr>
            <p:cNvSpPr/>
            <p:nvPr/>
          </p:nvSpPr>
          <p:spPr>
            <a:xfrm>
              <a:off x="1072259" y="944571"/>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 name="Freeform: Shape 105">
              <a:extLst>
                <a:ext uri="{FF2B5EF4-FFF2-40B4-BE49-F238E27FC236}">
                  <a16:creationId xmlns:a16="http://schemas.microsoft.com/office/drawing/2014/main" id="{773B173B-83DB-1858-6B94-D8D637FCE4E0}"/>
                </a:ext>
              </a:extLst>
            </p:cNvPr>
            <p:cNvSpPr/>
            <p:nvPr/>
          </p:nvSpPr>
          <p:spPr>
            <a:xfrm>
              <a:off x="1155831" y="1041153"/>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 name="Freeform: Shape 106">
              <a:extLst>
                <a:ext uri="{FF2B5EF4-FFF2-40B4-BE49-F238E27FC236}">
                  <a16:creationId xmlns:a16="http://schemas.microsoft.com/office/drawing/2014/main" id="{CEE43584-11B4-ECF0-E1C4-F7F41C98F589}"/>
                </a:ext>
              </a:extLst>
            </p:cNvPr>
            <p:cNvSpPr/>
            <p:nvPr/>
          </p:nvSpPr>
          <p:spPr>
            <a:xfrm>
              <a:off x="1212535" y="1040538"/>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108" name="Group 107">
            <a:extLst>
              <a:ext uri="{FF2B5EF4-FFF2-40B4-BE49-F238E27FC236}">
                <a16:creationId xmlns:a16="http://schemas.microsoft.com/office/drawing/2014/main" id="{C41BB3AD-DDD6-A0C6-3EC8-ED16CC861AAE}"/>
              </a:ext>
            </a:extLst>
          </p:cNvPr>
          <p:cNvGrpSpPr/>
          <p:nvPr/>
        </p:nvGrpSpPr>
        <p:grpSpPr>
          <a:xfrm>
            <a:off x="4375016" y="944571"/>
            <a:ext cx="1663212" cy="1881736"/>
            <a:chOff x="2851016" y="944571"/>
            <a:chExt cx="1663212" cy="1881736"/>
          </a:xfrm>
        </p:grpSpPr>
        <p:sp>
          <p:nvSpPr>
            <p:cNvPr id="109" name="Freeform: Shape 108">
              <a:extLst>
                <a:ext uri="{FF2B5EF4-FFF2-40B4-BE49-F238E27FC236}">
                  <a16:creationId xmlns:a16="http://schemas.microsoft.com/office/drawing/2014/main" id="{6B5D0619-0E41-9AD4-6975-C27FE0B8F89B}"/>
                </a:ext>
              </a:extLst>
            </p:cNvPr>
            <p:cNvSpPr/>
            <p:nvPr/>
          </p:nvSpPr>
          <p:spPr>
            <a:xfrm>
              <a:off x="2851016" y="944571"/>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 name="Freeform: Shape 109">
              <a:extLst>
                <a:ext uri="{FF2B5EF4-FFF2-40B4-BE49-F238E27FC236}">
                  <a16:creationId xmlns:a16="http://schemas.microsoft.com/office/drawing/2014/main" id="{84F707A8-E223-B417-5862-A5DEAE94F0C1}"/>
                </a:ext>
              </a:extLst>
            </p:cNvPr>
            <p:cNvSpPr/>
            <p:nvPr/>
          </p:nvSpPr>
          <p:spPr>
            <a:xfrm>
              <a:off x="2934588" y="1041153"/>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Shape 110">
              <a:extLst>
                <a:ext uri="{FF2B5EF4-FFF2-40B4-BE49-F238E27FC236}">
                  <a16:creationId xmlns:a16="http://schemas.microsoft.com/office/drawing/2014/main" id="{B68DE4FB-7670-B73C-864B-4987FCC9E037}"/>
                </a:ext>
              </a:extLst>
            </p:cNvPr>
            <p:cNvSpPr/>
            <p:nvPr/>
          </p:nvSpPr>
          <p:spPr>
            <a:xfrm>
              <a:off x="2991292" y="1040538"/>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12" name="Group 111">
            <a:extLst>
              <a:ext uri="{FF2B5EF4-FFF2-40B4-BE49-F238E27FC236}">
                <a16:creationId xmlns:a16="http://schemas.microsoft.com/office/drawing/2014/main" id="{D2C47F66-E9E1-230B-D94D-117956B38094}"/>
              </a:ext>
            </a:extLst>
          </p:cNvPr>
          <p:cNvGrpSpPr/>
          <p:nvPr/>
        </p:nvGrpSpPr>
        <p:grpSpPr>
          <a:xfrm>
            <a:off x="6153773" y="944571"/>
            <a:ext cx="1663212" cy="1881736"/>
            <a:chOff x="4629773" y="944571"/>
            <a:chExt cx="1663212" cy="1881736"/>
          </a:xfrm>
        </p:grpSpPr>
        <p:sp>
          <p:nvSpPr>
            <p:cNvPr id="113" name="Freeform: Shape 112">
              <a:extLst>
                <a:ext uri="{FF2B5EF4-FFF2-40B4-BE49-F238E27FC236}">
                  <a16:creationId xmlns:a16="http://schemas.microsoft.com/office/drawing/2014/main" id="{D2777A4E-D478-BA3F-C28D-7FAC58BAE0B2}"/>
                </a:ext>
              </a:extLst>
            </p:cNvPr>
            <p:cNvSpPr/>
            <p:nvPr/>
          </p:nvSpPr>
          <p:spPr>
            <a:xfrm>
              <a:off x="4629773" y="944571"/>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14" name="Freeform: Shape 113">
              <a:extLst>
                <a:ext uri="{FF2B5EF4-FFF2-40B4-BE49-F238E27FC236}">
                  <a16:creationId xmlns:a16="http://schemas.microsoft.com/office/drawing/2014/main" id="{172DD054-25DB-681F-4B38-5617F89B6EE5}"/>
                </a:ext>
              </a:extLst>
            </p:cNvPr>
            <p:cNvSpPr/>
            <p:nvPr/>
          </p:nvSpPr>
          <p:spPr>
            <a:xfrm>
              <a:off x="4713345" y="1041153"/>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 name="Freeform: Shape 114">
              <a:extLst>
                <a:ext uri="{FF2B5EF4-FFF2-40B4-BE49-F238E27FC236}">
                  <a16:creationId xmlns:a16="http://schemas.microsoft.com/office/drawing/2014/main" id="{60B0D0FC-9D74-051A-9C31-C3077752EEFD}"/>
                </a:ext>
              </a:extLst>
            </p:cNvPr>
            <p:cNvSpPr/>
            <p:nvPr/>
          </p:nvSpPr>
          <p:spPr>
            <a:xfrm>
              <a:off x="4770049" y="1040538"/>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16" name="Group 115">
            <a:extLst>
              <a:ext uri="{FF2B5EF4-FFF2-40B4-BE49-F238E27FC236}">
                <a16:creationId xmlns:a16="http://schemas.microsoft.com/office/drawing/2014/main" id="{5D29C88A-605A-4256-77FD-2F6951954F5A}"/>
              </a:ext>
            </a:extLst>
          </p:cNvPr>
          <p:cNvGrpSpPr/>
          <p:nvPr/>
        </p:nvGrpSpPr>
        <p:grpSpPr>
          <a:xfrm>
            <a:off x="7932530" y="944571"/>
            <a:ext cx="1663212" cy="1881736"/>
            <a:chOff x="6408530" y="944571"/>
            <a:chExt cx="1663212" cy="1881736"/>
          </a:xfrm>
        </p:grpSpPr>
        <p:sp>
          <p:nvSpPr>
            <p:cNvPr id="117" name="Freeform: Shape 116">
              <a:extLst>
                <a:ext uri="{FF2B5EF4-FFF2-40B4-BE49-F238E27FC236}">
                  <a16:creationId xmlns:a16="http://schemas.microsoft.com/office/drawing/2014/main" id="{08C6BF12-C32B-EBE6-6DE8-DBDBF6CB8D14}"/>
                </a:ext>
              </a:extLst>
            </p:cNvPr>
            <p:cNvSpPr/>
            <p:nvPr/>
          </p:nvSpPr>
          <p:spPr>
            <a:xfrm>
              <a:off x="6408530" y="944571"/>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 name="Freeform: Shape 117">
              <a:extLst>
                <a:ext uri="{FF2B5EF4-FFF2-40B4-BE49-F238E27FC236}">
                  <a16:creationId xmlns:a16="http://schemas.microsoft.com/office/drawing/2014/main" id="{1C0FEDCC-C9CF-5A91-0D01-FA22EBD25C5D}"/>
                </a:ext>
              </a:extLst>
            </p:cNvPr>
            <p:cNvSpPr/>
            <p:nvPr/>
          </p:nvSpPr>
          <p:spPr>
            <a:xfrm>
              <a:off x="6492102" y="1041153"/>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 name="Freeform: Shape 118">
              <a:extLst>
                <a:ext uri="{FF2B5EF4-FFF2-40B4-BE49-F238E27FC236}">
                  <a16:creationId xmlns:a16="http://schemas.microsoft.com/office/drawing/2014/main" id="{553C6396-2C53-46F0-AAA2-B43733D4B4B3}"/>
                </a:ext>
              </a:extLst>
            </p:cNvPr>
            <p:cNvSpPr/>
            <p:nvPr/>
          </p:nvSpPr>
          <p:spPr>
            <a:xfrm>
              <a:off x="6548806" y="1040538"/>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0" name="Group 119">
            <a:extLst>
              <a:ext uri="{FF2B5EF4-FFF2-40B4-BE49-F238E27FC236}">
                <a16:creationId xmlns:a16="http://schemas.microsoft.com/office/drawing/2014/main" id="{6B680575-C7BE-6DC7-6F0F-0661B4031BA5}"/>
              </a:ext>
            </a:extLst>
          </p:cNvPr>
          <p:cNvGrpSpPr/>
          <p:nvPr/>
        </p:nvGrpSpPr>
        <p:grpSpPr>
          <a:xfrm>
            <a:off x="2596259" y="4031694"/>
            <a:ext cx="1663212" cy="1881736"/>
            <a:chOff x="1072259" y="4031694"/>
            <a:chExt cx="1663212" cy="1881736"/>
          </a:xfrm>
        </p:grpSpPr>
        <p:sp>
          <p:nvSpPr>
            <p:cNvPr id="121" name="Freeform: Shape 120">
              <a:extLst>
                <a:ext uri="{FF2B5EF4-FFF2-40B4-BE49-F238E27FC236}">
                  <a16:creationId xmlns:a16="http://schemas.microsoft.com/office/drawing/2014/main" id="{D5057E31-AAF9-BE3D-0335-1FDE9792161E}"/>
                </a:ext>
              </a:extLst>
            </p:cNvPr>
            <p:cNvSpPr/>
            <p:nvPr/>
          </p:nvSpPr>
          <p:spPr>
            <a:xfrm>
              <a:off x="1072259" y="4031694"/>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Shape 121">
              <a:extLst>
                <a:ext uri="{FF2B5EF4-FFF2-40B4-BE49-F238E27FC236}">
                  <a16:creationId xmlns:a16="http://schemas.microsoft.com/office/drawing/2014/main" id="{A2983CD8-85A7-93B4-0C9D-E30EBDE6B25F}"/>
                </a:ext>
              </a:extLst>
            </p:cNvPr>
            <p:cNvSpPr/>
            <p:nvPr/>
          </p:nvSpPr>
          <p:spPr>
            <a:xfrm>
              <a:off x="1155831" y="4128276"/>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 name="Freeform: Shape 122">
              <a:extLst>
                <a:ext uri="{FF2B5EF4-FFF2-40B4-BE49-F238E27FC236}">
                  <a16:creationId xmlns:a16="http://schemas.microsoft.com/office/drawing/2014/main" id="{5E22338E-4B80-49B3-0B0D-6BA16FD1E055}"/>
                </a:ext>
              </a:extLst>
            </p:cNvPr>
            <p:cNvSpPr/>
            <p:nvPr/>
          </p:nvSpPr>
          <p:spPr>
            <a:xfrm>
              <a:off x="1212535" y="4127661"/>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4" name="Group 123">
            <a:extLst>
              <a:ext uri="{FF2B5EF4-FFF2-40B4-BE49-F238E27FC236}">
                <a16:creationId xmlns:a16="http://schemas.microsoft.com/office/drawing/2014/main" id="{DB28469F-302E-5ED3-61DC-8B1603336A26}"/>
              </a:ext>
            </a:extLst>
          </p:cNvPr>
          <p:cNvGrpSpPr/>
          <p:nvPr/>
        </p:nvGrpSpPr>
        <p:grpSpPr>
          <a:xfrm>
            <a:off x="4375016" y="4031694"/>
            <a:ext cx="1663212" cy="1881736"/>
            <a:chOff x="2851016" y="4031694"/>
            <a:chExt cx="1663212" cy="1881736"/>
          </a:xfrm>
        </p:grpSpPr>
        <p:sp>
          <p:nvSpPr>
            <p:cNvPr id="125" name="Freeform: Shape 124">
              <a:extLst>
                <a:ext uri="{FF2B5EF4-FFF2-40B4-BE49-F238E27FC236}">
                  <a16:creationId xmlns:a16="http://schemas.microsoft.com/office/drawing/2014/main" id="{B184EB05-0CE6-4D9E-2007-53B6AA7E5FBF}"/>
                </a:ext>
              </a:extLst>
            </p:cNvPr>
            <p:cNvSpPr/>
            <p:nvPr/>
          </p:nvSpPr>
          <p:spPr>
            <a:xfrm>
              <a:off x="2851016" y="4031694"/>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 name="Freeform: Shape 125">
              <a:extLst>
                <a:ext uri="{FF2B5EF4-FFF2-40B4-BE49-F238E27FC236}">
                  <a16:creationId xmlns:a16="http://schemas.microsoft.com/office/drawing/2014/main" id="{F40A43CB-1E4A-5E8B-31F2-086FEDFA916D}"/>
                </a:ext>
              </a:extLst>
            </p:cNvPr>
            <p:cNvSpPr/>
            <p:nvPr/>
          </p:nvSpPr>
          <p:spPr>
            <a:xfrm>
              <a:off x="2934588" y="4128276"/>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 name="Freeform: Shape 126">
              <a:extLst>
                <a:ext uri="{FF2B5EF4-FFF2-40B4-BE49-F238E27FC236}">
                  <a16:creationId xmlns:a16="http://schemas.microsoft.com/office/drawing/2014/main" id="{E47F88CF-C389-91FD-747D-DA5910E80132}"/>
                </a:ext>
              </a:extLst>
            </p:cNvPr>
            <p:cNvSpPr/>
            <p:nvPr/>
          </p:nvSpPr>
          <p:spPr>
            <a:xfrm>
              <a:off x="2991292" y="4127661"/>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8" name="Group 127">
            <a:extLst>
              <a:ext uri="{FF2B5EF4-FFF2-40B4-BE49-F238E27FC236}">
                <a16:creationId xmlns:a16="http://schemas.microsoft.com/office/drawing/2014/main" id="{D7861CCA-0EC0-3C6D-DFD3-C7215C096E0C}"/>
              </a:ext>
            </a:extLst>
          </p:cNvPr>
          <p:cNvGrpSpPr/>
          <p:nvPr/>
        </p:nvGrpSpPr>
        <p:grpSpPr>
          <a:xfrm>
            <a:off x="6153773" y="4031694"/>
            <a:ext cx="1663212" cy="1881736"/>
            <a:chOff x="4629773" y="4031694"/>
            <a:chExt cx="1663212" cy="1881736"/>
          </a:xfrm>
        </p:grpSpPr>
        <p:sp>
          <p:nvSpPr>
            <p:cNvPr id="129" name="Freeform: Shape 128">
              <a:extLst>
                <a:ext uri="{FF2B5EF4-FFF2-40B4-BE49-F238E27FC236}">
                  <a16:creationId xmlns:a16="http://schemas.microsoft.com/office/drawing/2014/main" id="{F293E174-7044-7A38-C355-5B193EAC24E9}"/>
                </a:ext>
              </a:extLst>
            </p:cNvPr>
            <p:cNvSpPr/>
            <p:nvPr/>
          </p:nvSpPr>
          <p:spPr>
            <a:xfrm>
              <a:off x="4629773" y="4031694"/>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 name="Freeform: Shape 129">
              <a:extLst>
                <a:ext uri="{FF2B5EF4-FFF2-40B4-BE49-F238E27FC236}">
                  <a16:creationId xmlns:a16="http://schemas.microsoft.com/office/drawing/2014/main" id="{C898C172-D23A-66F5-91CA-D5B7A8BC5577}"/>
                </a:ext>
              </a:extLst>
            </p:cNvPr>
            <p:cNvSpPr/>
            <p:nvPr/>
          </p:nvSpPr>
          <p:spPr>
            <a:xfrm>
              <a:off x="4713345" y="4128276"/>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 name="Freeform: Shape 130">
              <a:extLst>
                <a:ext uri="{FF2B5EF4-FFF2-40B4-BE49-F238E27FC236}">
                  <a16:creationId xmlns:a16="http://schemas.microsoft.com/office/drawing/2014/main" id="{E96EBB0B-CAEA-92D6-3FF9-554541C24446}"/>
                </a:ext>
              </a:extLst>
            </p:cNvPr>
            <p:cNvSpPr/>
            <p:nvPr/>
          </p:nvSpPr>
          <p:spPr>
            <a:xfrm>
              <a:off x="4770049" y="4127661"/>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2" name="Group 131">
            <a:extLst>
              <a:ext uri="{FF2B5EF4-FFF2-40B4-BE49-F238E27FC236}">
                <a16:creationId xmlns:a16="http://schemas.microsoft.com/office/drawing/2014/main" id="{966E8024-B4F9-213E-78AB-62B2BA1ED7BB}"/>
              </a:ext>
            </a:extLst>
          </p:cNvPr>
          <p:cNvGrpSpPr/>
          <p:nvPr/>
        </p:nvGrpSpPr>
        <p:grpSpPr>
          <a:xfrm>
            <a:off x="7932530" y="4031694"/>
            <a:ext cx="1663212" cy="1881736"/>
            <a:chOff x="6408530" y="4031694"/>
            <a:chExt cx="1663212" cy="1881736"/>
          </a:xfrm>
        </p:grpSpPr>
        <p:sp>
          <p:nvSpPr>
            <p:cNvPr id="133" name="Freeform: Shape 132">
              <a:extLst>
                <a:ext uri="{FF2B5EF4-FFF2-40B4-BE49-F238E27FC236}">
                  <a16:creationId xmlns:a16="http://schemas.microsoft.com/office/drawing/2014/main" id="{7B56A480-660C-9AC1-6EA9-E74E9CB099CA}"/>
                </a:ext>
              </a:extLst>
            </p:cNvPr>
            <p:cNvSpPr/>
            <p:nvPr/>
          </p:nvSpPr>
          <p:spPr>
            <a:xfrm>
              <a:off x="6408530" y="4031694"/>
              <a:ext cx="1663212" cy="1881736"/>
            </a:xfrm>
            <a:custGeom>
              <a:avLst/>
              <a:gdLst>
                <a:gd name="connsiteX0" fmla="*/ 0 w 1959379"/>
                <a:gd name="connsiteY0" fmla="*/ 628347 h 2216813"/>
                <a:gd name="connsiteX1" fmla="*/ 0 w 1959379"/>
                <a:gd name="connsiteY1" fmla="*/ 1588467 h 2216813"/>
                <a:gd name="connsiteX2" fmla="*/ 74122 w 1959379"/>
                <a:gd name="connsiteY2" fmla="*/ 1716881 h 2216813"/>
                <a:gd name="connsiteX3" fmla="*/ 905568 w 1959379"/>
                <a:gd name="connsiteY3" fmla="*/ 2196941 h 2216813"/>
                <a:gd name="connsiteX4" fmla="*/ 1053812 w 1959379"/>
                <a:gd name="connsiteY4" fmla="*/ 2196941 h 2216813"/>
                <a:gd name="connsiteX5" fmla="*/ 1885258 w 1959379"/>
                <a:gd name="connsiteY5" fmla="*/ 1716881 h 2216813"/>
                <a:gd name="connsiteX6" fmla="*/ 1959379 w 1959379"/>
                <a:gd name="connsiteY6" fmla="*/ 1588467 h 2216813"/>
                <a:gd name="connsiteX7" fmla="*/ 1959379 w 1959379"/>
                <a:gd name="connsiteY7" fmla="*/ 628347 h 2216813"/>
                <a:gd name="connsiteX8" fmla="*/ 1885258 w 1959379"/>
                <a:gd name="connsiteY8" fmla="*/ 499933 h 2216813"/>
                <a:gd name="connsiteX9" fmla="*/ 1053898 w 1959379"/>
                <a:gd name="connsiteY9" fmla="*/ 19873 h 2216813"/>
                <a:gd name="connsiteX10" fmla="*/ 905654 w 1959379"/>
                <a:gd name="connsiteY10" fmla="*/ 19873 h 2216813"/>
                <a:gd name="connsiteX11" fmla="*/ 74122 w 1959379"/>
                <a:gd name="connsiteY11" fmla="*/ 499933 h 2216813"/>
                <a:gd name="connsiteX12" fmla="*/ 0 w 1959379"/>
                <a:gd name="connsiteY12" fmla="*/ 628347 h 221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379" h="2216813">
                  <a:moveTo>
                    <a:pt x="0" y="628347"/>
                  </a:moveTo>
                  <a:lnTo>
                    <a:pt x="0" y="1588467"/>
                  </a:lnTo>
                  <a:cubicBezTo>
                    <a:pt x="0" y="1641460"/>
                    <a:pt x="28229" y="1690384"/>
                    <a:pt x="74122" y="1716881"/>
                  </a:cubicBezTo>
                  <a:lnTo>
                    <a:pt x="905568" y="2196941"/>
                  </a:lnTo>
                  <a:cubicBezTo>
                    <a:pt x="951461" y="2223438"/>
                    <a:pt x="1008005" y="2223438"/>
                    <a:pt x="1053812" y="2196941"/>
                  </a:cubicBezTo>
                  <a:lnTo>
                    <a:pt x="1885258" y="1716881"/>
                  </a:lnTo>
                  <a:cubicBezTo>
                    <a:pt x="1931151" y="1690384"/>
                    <a:pt x="1959379" y="1641460"/>
                    <a:pt x="1959379" y="1588467"/>
                  </a:cubicBezTo>
                  <a:lnTo>
                    <a:pt x="1959379" y="628347"/>
                  </a:lnTo>
                  <a:cubicBezTo>
                    <a:pt x="1959379" y="575353"/>
                    <a:pt x="1931151" y="526429"/>
                    <a:pt x="1885258" y="499933"/>
                  </a:cubicBezTo>
                  <a:lnTo>
                    <a:pt x="1053898" y="19873"/>
                  </a:lnTo>
                  <a:cubicBezTo>
                    <a:pt x="1008005" y="-6624"/>
                    <a:pt x="951461" y="-6624"/>
                    <a:pt x="905654" y="19873"/>
                  </a:cubicBezTo>
                  <a:lnTo>
                    <a:pt x="74122" y="499933"/>
                  </a:lnTo>
                  <a:cubicBezTo>
                    <a:pt x="28229" y="526429"/>
                    <a:pt x="0" y="575353"/>
                    <a:pt x="0" y="628347"/>
                  </a:cubicBezTo>
                  <a:close/>
                </a:path>
              </a:pathLst>
            </a:custGeom>
            <a:solidFill>
              <a:srgbClr val="740000"/>
            </a:solidFill>
            <a:ln w="1729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 name="Freeform: Shape 133">
              <a:extLst>
                <a:ext uri="{FF2B5EF4-FFF2-40B4-BE49-F238E27FC236}">
                  <a16:creationId xmlns:a16="http://schemas.microsoft.com/office/drawing/2014/main" id="{085F67B5-C90E-BCAD-1134-70C19DEE44D8}"/>
                </a:ext>
              </a:extLst>
            </p:cNvPr>
            <p:cNvSpPr/>
            <p:nvPr/>
          </p:nvSpPr>
          <p:spPr>
            <a:xfrm>
              <a:off x="6492102" y="4128276"/>
              <a:ext cx="1496068" cy="1688571"/>
            </a:xfrm>
            <a:custGeom>
              <a:avLst/>
              <a:gdLst>
                <a:gd name="connsiteX0" fmla="*/ 0 w 1762471"/>
                <a:gd name="connsiteY0" fmla="*/ 1417796 h 1989252"/>
                <a:gd name="connsiteX1" fmla="*/ 0 w 1762471"/>
                <a:gd name="connsiteY1" fmla="*/ 571457 h 1989252"/>
                <a:gd name="connsiteX2" fmla="*/ 74122 w 1762471"/>
                <a:gd name="connsiteY2" fmla="*/ 443042 h 1989252"/>
                <a:gd name="connsiteX3" fmla="*/ 807114 w 1762471"/>
                <a:gd name="connsiteY3" fmla="*/ 19873 h 1989252"/>
                <a:gd name="connsiteX4" fmla="*/ 955358 w 1762471"/>
                <a:gd name="connsiteY4" fmla="*/ 19873 h 1989252"/>
                <a:gd name="connsiteX5" fmla="*/ 1688350 w 1762471"/>
                <a:gd name="connsiteY5" fmla="*/ 443042 h 1989252"/>
                <a:gd name="connsiteX6" fmla="*/ 1762472 w 1762471"/>
                <a:gd name="connsiteY6" fmla="*/ 571457 h 1989252"/>
                <a:gd name="connsiteX7" fmla="*/ 1762472 w 1762471"/>
                <a:gd name="connsiteY7" fmla="*/ 1417796 h 1989252"/>
                <a:gd name="connsiteX8" fmla="*/ 1688350 w 1762471"/>
                <a:gd name="connsiteY8" fmla="*/ 1546210 h 1989252"/>
                <a:gd name="connsiteX9" fmla="*/ 955358 w 1762471"/>
                <a:gd name="connsiteY9" fmla="*/ 1969380 h 1989252"/>
                <a:gd name="connsiteX10" fmla="*/ 807114 w 1762471"/>
                <a:gd name="connsiteY10" fmla="*/ 1969380 h 1989252"/>
                <a:gd name="connsiteX11" fmla="*/ 74208 w 1762471"/>
                <a:gd name="connsiteY11" fmla="*/ 1546210 h 1989252"/>
                <a:gd name="connsiteX12" fmla="*/ 0 w 1762471"/>
                <a:gd name="connsiteY12" fmla="*/ 1417796 h 19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2471" h="1989252">
                  <a:moveTo>
                    <a:pt x="0" y="1417796"/>
                  </a:moveTo>
                  <a:lnTo>
                    <a:pt x="0" y="571457"/>
                  </a:lnTo>
                  <a:cubicBezTo>
                    <a:pt x="0" y="518463"/>
                    <a:pt x="28229" y="469539"/>
                    <a:pt x="74122" y="443042"/>
                  </a:cubicBezTo>
                  <a:lnTo>
                    <a:pt x="807114" y="19873"/>
                  </a:lnTo>
                  <a:cubicBezTo>
                    <a:pt x="853007" y="-6624"/>
                    <a:pt x="909464" y="-6624"/>
                    <a:pt x="955358" y="19873"/>
                  </a:cubicBezTo>
                  <a:lnTo>
                    <a:pt x="1688350" y="443042"/>
                  </a:lnTo>
                  <a:cubicBezTo>
                    <a:pt x="1734243" y="469539"/>
                    <a:pt x="1762472" y="518463"/>
                    <a:pt x="1762472" y="571457"/>
                  </a:cubicBezTo>
                  <a:lnTo>
                    <a:pt x="1762472" y="1417796"/>
                  </a:lnTo>
                  <a:cubicBezTo>
                    <a:pt x="1762472" y="1470790"/>
                    <a:pt x="1734243" y="1519713"/>
                    <a:pt x="1688350" y="1546210"/>
                  </a:cubicBezTo>
                  <a:lnTo>
                    <a:pt x="955358" y="1969380"/>
                  </a:lnTo>
                  <a:cubicBezTo>
                    <a:pt x="909464" y="1995877"/>
                    <a:pt x="852921" y="1995877"/>
                    <a:pt x="807114" y="1969380"/>
                  </a:cubicBezTo>
                  <a:lnTo>
                    <a:pt x="74208" y="1546210"/>
                  </a:lnTo>
                  <a:cubicBezTo>
                    <a:pt x="28315" y="1519713"/>
                    <a:pt x="0" y="1470790"/>
                    <a:pt x="0" y="1417796"/>
                  </a:cubicBezTo>
                  <a:close/>
                </a:path>
              </a:pathLst>
            </a:custGeom>
            <a:gradFill>
              <a:gsLst>
                <a:gs pos="79000">
                  <a:schemeClr val="bg1">
                    <a:lumMod val="50000"/>
                  </a:schemeClr>
                </a:gs>
                <a:gs pos="29000">
                  <a:schemeClr val="bg1">
                    <a:lumMod val="65000"/>
                  </a:schemeClr>
                </a:gs>
                <a:gs pos="0">
                  <a:schemeClr val="bg1">
                    <a:lumMod val="65000"/>
                  </a:schemeClr>
                </a:gs>
              </a:gsLst>
              <a:path path="circle">
                <a:fillToRect l="100000" t="100000"/>
              </a:path>
            </a:gradFill>
            <a:ln w="17295" cap="flat">
              <a:noFill/>
              <a:prstDash val="solid"/>
              <a:miter/>
            </a:ln>
            <a:effectLst>
              <a:outerShdw blurRad="63500" sx="102000" sy="102000" algn="ctr"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 name="Freeform: Shape 134">
              <a:extLst>
                <a:ext uri="{FF2B5EF4-FFF2-40B4-BE49-F238E27FC236}">
                  <a16:creationId xmlns:a16="http://schemas.microsoft.com/office/drawing/2014/main" id="{358F9FB0-DC23-86CA-5AB1-BC2BD28D2613}"/>
                </a:ext>
              </a:extLst>
            </p:cNvPr>
            <p:cNvSpPr/>
            <p:nvPr/>
          </p:nvSpPr>
          <p:spPr>
            <a:xfrm>
              <a:off x="6548806" y="4127661"/>
              <a:ext cx="1382660" cy="534501"/>
            </a:xfrm>
            <a:custGeom>
              <a:avLst/>
              <a:gdLst>
                <a:gd name="connsiteX0" fmla="*/ 746874 w 1628870"/>
                <a:gd name="connsiteY0" fmla="*/ 19212 h 629678"/>
                <a:gd name="connsiteX1" fmla="*/ 14835 w 1628870"/>
                <a:gd name="connsiteY1" fmla="*/ 441863 h 629678"/>
                <a:gd name="connsiteX2" fmla="*/ 26178 w 1628870"/>
                <a:gd name="connsiteY2" fmla="*/ 496934 h 629678"/>
                <a:gd name="connsiteX3" fmla="*/ 822901 w 1628870"/>
                <a:gd name="connsiteY3" fmla="*/ 629678 h 629678"/>
                <a:gd name="connsiteX4" fmla="*/ 1599189 w 1628870"/>
                <a:gd name="connsiteY4" fmla="*/ 498320 h 629678"/>
                <a:gd name="connsiteX5" fmla="*/ 1612091 w 1628870"/>
                <a:gd name="connsiteY5" fmla="*/ 435974 h 629678"/>
                <a:gd name="connsiteX6" fmla="*/ 890355 w 1628870"/>
                <a:gd name="connsiteY6" fmla="*/ 19299 h 629678"/>
                <a:gd name="connsiteX7" fmla="*/ 746874 w 1628870"/>
                <a:gd name="connsiteY7" fmla="*/ 19212 h 6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870" h="629678">
                  <a:moveTo>
                    <a:pt x="746874" y="19212"/>
                  </a:moveTo>
                  <a:lnTo>
                    <a:pt x="14835" y="441863"/>
                  </a:lnTo>
                  <a:cubicBezTo>
                    <a:pt x="-9844" y="456150"/>
                    <a:pt x="-2137" y="493644"/>
                    <a:pt x="26178" y="496934"/>
                  </a:cubicBezTo>
                  <a:cubicBezTo>
                    <a:pt x="291752" y="541182"/>
                    <a:pt x="557327" y="585430"/>
                    <a:pt x="822901" y="629678"/>
                  </a:cubicBezTo>
                  <a:cubicBezTo>
                    <a:pt x="1081635" y="585863"/>
                    <a:pt x="1340455" y="542135"/>
                    <a:pt x="1599189" y="498320"/>
                  </a:cubicBezTo>
                  <a:cubicBezTo>
                    <a:pt x="1631227" y="494596"/>
                    <a:pt x="1640060" y="452167"/>
                    <a:pt x="1612091" y="435974"/>
                  </a:cubicBezTo>
                  <a:lnTo>
                    <a:pt x="890355" y="19299"/>
                  </a:lnTo>
                  <a:cubicBezTo>
                    <a:pt x="845934" y="-6419"/>
                    <a:pt x="791295" y="-6419"/>
                    <a:pt x="746874" y="19212"/>
                  </a:cubicBezTo>
                  <a:close/>
                </a:path>
              </a:pathLst>
            </a:custGeom>
            <a:solidFill>
              <a:srgbClr val="C00000"/>
            </a:solidFill>
            <a:ln w="17295"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36" name="TextBox 135">
            <a:extLst>
              <a:ext uri="{FF2B5EF4-FFF2-40B4-BE49-F238E27FC236}">
                <a16:creationId xmlns:a16="http://schemas.microsoft.com/office/drawing/2014/main" id="{7D564803-91A4-5E25-219F-3AB28CE3DB51}"/>
              </a:ext>
            </a:extLst>
          </p:cNvPr>
          <p:cNvSpPr txBox="1"/>
          <p:nvPr/>
        </p:nvSpPr>
        <p:spPr>
          <a:xfrm>
            <a:off x="3153591" y="1125580"/>
            <a:ext cx="548548"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01</a:t>
            </a:r>
          </a:p>
        </p:txBody>
      </p:sp>
      <p:sp>
        <p:nvSpPr>
          <p:cNvPr id="137" name="TextBox 136">
            <a:extLst>
              <a:ext uri="{FF2B5EF4-FFF2-40B4-BE49-F238E27FC236}">
                <a16:creationId xmlns:a16="http://schemas.microsoft.com/office/drawing/2014/main" id="{DD929E69-F897-A50D-03F5-7F25EF8A56DB}"/>
              </a:ext>
            </a:extLst>
          </p:cNvPr>
          <p:cNvSpPr txBox="1"/>
          <p:nvPr/>
        </p:nvSpPr>
        <p:spPr>
          <a:xfrm>
            <a:off x="4917119" y="1125580"/>
            <a:ext cx="579006"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02</a:t>
            </a:r>
          </a:p>
        </p:txBody>
      </p:sp>
      <p:sp>
        <p:nvSpPr>
          <p:cNvPr id="138" name="TextBox 137">
            <a:extLst>
              <a:ext uri="{FF2B5EF4-FFF2-40B4-BE49-F238E27FC236}">
                <a16:creationId xmlns:a16="http://schemas.microsoft.com/office/drawing/2014/main" id="{841D399E-9644-095E-5061-4600E426C0EB}"/>
              </a:ext>
            </a:extLst>
          </p:cNvPr>
          <p:cNvSpPr txBox="1"/>
          <p:nvPr/>
        </p:nvSpPr>
        <p:spPr>
          <a:xfrm>
            <a:off x="6695876" y="1125580"/>
            <a:ext cx="579006"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03</a:t>
            </a:r>
          </a:p>
        </p:txBody>
      </p:sp>
      <p:sp>
        <p:nvSpPr>
          <p:cNvPr id="139" name="TextBox 138">
            <a:extLst>
              <a:ext uri="{FF2B5EF4-FFF2-40B4-BE49-F238E27FC236}">
                <a16:creationId xmlns:a16="http://schemas.microsoft.com/office/drawing/2014/main" id="{00523692-6365-D508-A19D-D801D94B941C}"/>
              </a:ext>
            </a:extLst>
          </p:cNvPr>
          <p:cNvSpPr txBox="1"/>
          <p:nvPr/>
        </p:nvSpPr>
        <p:spPr>
          <a:xfrm>
            <a:off x="8474633" y="1125580"/>
            <a:ext cx="579006"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04</a:t>
            </a:r>
          </a:p>
        </p:txBody>
      </p:sp>
      <p:sp>
        <p:nvSpPr>
          <p:cNvPr id="140" name="TextBox 139">
            <a:extLst>
              <a:ext uri="{FF2B5EF4-FFF2-40B4-BE49-F238E27FC236}">
                <a16:creationId xmlns:a16="http://schemas.microsoft.com/office/drawing/2014/main" id="{575A05C2-A807-70B3-A41F-F28A6468DD67}"/>
              </a:ext>
            </a:extLst>
          </p:cNvPr>
          <p:cNvSpPr txBox="1"/>
          <p:nvPr/>
        </p:nvSpPr>
        <p:spPr>
          <a:xfrm>
            <a:off x="2248983" y="2666683"/>
            <a:ext cx="579006"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05</a:t>
            </a:r>
          </a:p>
        </p:txBody>
      </p:sp>
      <p:sp>
        <p:nvSpPr>
          <p:cNvPr id="141" name="TextBox 140">
            <a:extLst>
              <a:ext uri="{FF2B5EF4-FFF2-40B4-BE49-F238E27FC236}">
                <a16:creationId xmlns:a16="http://schemas.microsoft.com/office/drawing/2014/main" id="{0CEE3A1A-09D2-6246-A7FC-5076AEE5A86F}"/>
              </a:ext>
            </a:extLst>
          </p:cNvPr>
          <p:cNvSpPr txBox="1"/>
          <p:nvPr/>
        </p:nvSpPr>
        <p:spPr>
          <a:xfrm>
            <a:off x="4027740" y="2666683"/>
            <a:ext cx="579006"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06</a:t>
            </a:r>
          </a:p>
        </p:txBody>
      </p:sp>
      <p:sp>
        <p:nvSpPr>
          <p:cNvPr id="142" name="TextBox 141">
            <a:extLst>
              <a:ext uri="{FF2B5EF4-FFF2-40B4-BE49-F238E27FC236}">
                <a16:creationId xmlns:a16="http://schemas.microsoft.com/office/drawing/2014/main" id="{83DA0786-7CF8-C089-E3E8-358A749B6AAF}"/>
              </a:ext>
            </a:extLst>
          </p:cNvPr>
          <p:cNvSpPr txBox="1"/>
          <p:nvPr/>
        </p:nvSpPr>
        <p:spPr>
          <a:xfrm>
            <a:off x="5814513" y="2692343"/>
            <a:ext cx="562975"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07</a:t>
            </a:r>
          </a:p>
        </p:txBody>
      </p:sp>
      <p:sp>
        <p:nvSpPr>
          <p:cNvPr id="143" name="TextBox 142">
            <a:extLst>
              <a:ext uri="{FF2B5EF4-FFF2-40B4-BE49-F238E27FC236}">
                <a16:creationId xmlns:a16="http://schemas.microsoft.com/office/drawing/2014/main" id="{EDCE57B9-6A43-2032-3DAD-187E9D129E70}"/>
              </a:ext>
            </a:extLst>
          </p:cNvPr>
          <p:cNvSpPr txBox="1"/>
          <p:nvPr/>
        </p:nvSpPr>
        <p:spPr>
          <a:xfrm>
            <a:off x="7585254" y="2666683"/>
            <a:ext cx="579006"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08</a:t>
            </a:r>
          </a:p>
        </p:txBody>
      </p:sp>
      <p:sp>
        <p:nvSpPr>
          <p:cNvPr id="144" name="TextBox 143">
            <a:extLst>
              <a:ext uri="{FF2B5EF4-FFF2-40B4-BE49-F238E27FC236}">
                <a16:creationId xmlns:a16="http://schemas.microsoft.com/office/drawing/2014/main" id="{DA4F89EC-D892-862F-E618-676904A13BDA}"/>
              </a:ext>
            </a:extLst>
          </p:cNvPr>
          <p:cNvSpPr txBox="1"/>
          <p:nvPr/>
        </p:nvSpPr>
        <p:spPr>
          <a:xfrm>
            <a:off x="9364011" y="2692343"/>
            <a:ext cx="579006"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09</a:t>
            </a:r>
          </a:p>
        </p:txBody>
      </p:sp>
      <p:sp>
        <p:nvSpPr>
          <p:cNvPr id="145" name="TextBox 144">
            <a:extLst>
              <a:ext uri="{FF2B5EF4-FFF2-40B4-BE49-F238E27FC236}">
                <a16:creationId xmlns:a16="http://schemas.microsoft.com/office/drawing/2014/main" id="{F4541F26-D448-875C-2832-AEAE137399AB}"/>
              </a:ext>
            </a:extLst>
          </p:cNvPr>
          <p:cNvSpPr txBox="1"/>
          <p:nvPr/>
        </p:nvSpPr>
        <p:spPr>
          <a:xfrm>
            <a:off x="3153591" y="4253678"/>
            <a:ext cx="548548"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10</a:t>
            </a:r>
          </a:p>
        </p:txBody>
      </p:sp>
      <p:sp>
        <p:nvSpPr>
          <p:cNvPr id="146" name="TextBox 145">
            <a:extLst>
              <a:ext uri="{FF2B5EF4-FFF2-40B4-BE49-F238E27FC236}">
                <a16:creationId xmlns:a16="http://schemas.microsoft.com/office/drawing/2014/main" id="{5984AECE-8454-30C5-D521-DF70387D2A0B}"/>
              </a:ext>
            </a:extLst>
          </p:cNvPr>
          <p:cNvSpPr txBox="1"/>
          <p:nvPr/>
        </p:nvSpPr>
        <p:spPr>
          <a:xfrm>
            <a:off x="4947577" y="4229697"/>
            <a:ext cx="518091"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11</a:t>
            </a:r>
          </a:p>
        </p:txBody>
      </p:sp>
      <p:sp>
        <p:nvSpPr>
          <p:cNvPr id="147" name="TextBox 146">
            <a:extLst>
              <a:ext uri="{FF2B5EF4-FFF2-40B4-BE49-F238E27FC236}">
                <a16:creationId xmlns:a16="http://schemas.microsoft.com/office/drawing/2014/main" id="{26995B04-F458-E86F-8721-2AE1D62AEC67}"/>
              </a:ext>
            </a:extLst>
          </p:cNvPr>
          <p:cNvSpPr txBox="1"/>
          <p:nvPr/>
        </p:nvSpPr>
        <p:spPr>
          <a:xfrm>
            <a:off x="6711105" y="4229697"/>
            <a:ext cx="548548"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12</a:t>
            </a:r>
          </a:p>
        </p:txBody>
      </p:sp>
      <p:sp>
        <p:nvSpPr>
          <p:cNvPr id="148" name="TextBox 147">
            <a:extLst>
              <a:ext uri="{FF2B5EF4-FFF2-40B4-BE49-F238E27FC236}">
                <a16:creationId xmlns:a16="http://schemas.microsoft.com/office/drawing/2014/main" id="{6990F525-6CC2-0A37-0141-245AA53B221D}"/>
              </a:ext>
            </a:extLst>
          </p:cNvPr>
          <p:cNvSpPr txBox="1"/>
          <p:nvPr/>
        </p:nvSpPr>
        <p:spPr>
          <a:xfrm>
            <a:off x="8489862" y="4229697"/>
            <a:ext cx="548548" cy="369332"/>
          </a:xfrm>
          <a:prstGeom prst="rect">
            <a:avLst/>
          </a:prstGeom>
          <a:noFill/>
        </p:spPr>
        <p:txBody>
          <a:bodyPr wrap="none" rtlCol="0">
            <a:spAutoFit/>
          </a:bodyPr>
          <a:lstStyle/>
          <a:p>
            <a:pPr algn="ctr"/>
            <a:r>
              <a:rPr lang="en-US" b="1" dirty="0">
                <a:solidFill>
                  <a:srgbClr val="FFFFFF"/>
                </a:solidFill>
                <a:latin typeface="Akira Expanded" panose="02000800000000000000" pitchFamily="50" charset="0"/>
                <a:cs typeface="Arial" pitchFamily="34" charset="0"/>
              </a:rPr>
              <a:t>13</a:t>
            </a:r>
          </a:p>
        </p:txBody>
      </p:sp>
      <p:sp>
        <p:nvSpPr>
          <p:cNvPr id="159" name="TextBox 158">
            <a:extLst>
              <a:ext uri="{FF2B5EF4-FFF2-40B4-BE49-F238E27FC236}">
                <a16:creationId xmlns:a16="http://schemas.microsoft.com/office/drawing/2014/main" id="{F2BA199B-F97D-A212-0DF1-128DDAF6284C}"/>
              </a:ext>
            </a:extLst>
          </p:cNvPr>
          <p:cNvSpPr txBox="1"/>
          <p:nvPr/>
        </p:nvSpPr>
        <p:spPr>
          <a:xfrm>
            <a:off x="5309134" y="3274367"/>
            <a:ext cx="1573732"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PyDotenv</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nvGrpSpPr>
          <p:cNvPr id="162" name="Group 161">
            <a:extLst>
              <a:ext uri="{FF2B5EF4-FFF2-40B4-BE49-F238E27FC236}">
                <a16:creationId xmlns:a16="http://schemas.microsoft.com/office/drawing/2014/main" id="{908BB137-626F-DDBE-2F7E-0D216D757A0E}"/>
              </a:ext>
            </a:extLst>
          </p:cNvPr>
          <p:cNvGrpSpPr/>
          <p:nvPr/>
        </p:nvGrpSpPr>
        <p:grpSpPr>
          <a:xfrm>
            <a:off x="2736535" y="1749777"/>
            <a:ext cx="1382660" cy="748309"/>
            <a:chOff x="2736535" y="1749777"/>
            <a:chExt cx="1382660" cy="748309"/>
          </a:xfrm>
        </p:grpSpPr>
        <p:sp>
          <p:nvSpPr>
            <p:cNvPr id="149" name="TextBox 148">
              <a:extLst>
                <a:ext uri="{FF2B5EF4-FFF2-40B4-BE49-F238E27FC236}">
                  <a16:creationId xmlns:a16="http://schemas.microsoft.com/office/drawing/2014/main" id="{7CDBB57A-B3F6-914E-55DD-BADCA0318188}"/>
                </a:ext>
              </a:extLst>
            </p:cNvPr>
            <p:cNvSpPr txBox="1"/>
            <p:nvPr/>
          </p:nvSpPr>
          <p:spPr>
            <a:xfrm>
              <a:off x="2736535" y="1749777"/>
              <a:ext cx="1382660"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VSCode</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pic>
          <p:nvPicPr>
            <p:cNvPr id="5122" name="Picture 2" descr="Visual Studio Code — Википедија">
              <a:extLst>
                <a:ext uri="{FF2B5EF4-FFF2-40B4-BE49-F238E27FC236}">
                  <a16:creationId xmlns:a16="http://schemas.microsoft.com/office/drawing/2014/main" id="{86352644-6434-D668-E03C-54A5A698F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492" y="2042182"/>
              <a:ext cx="455904" cy="455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a:extLst>
              <a:ext uri="{FF2B5EF4-FFF2-40B4-BE49-F238E27FC236}">
                <a16:creationId xmlns:a16="http://schemas.microsoft.com/office/drawing/2014/main" id="{D1D78C76-891A-9CC0-8538-8BC40D42809B}"/>
              </a:ext>
            </a:extLst>
          </p:cNvPr>
          <p:cNvGrpSpPr/>
          <p:nvPr/>
        </p:nvGrpSpPr>
        <p:grpSpPr>
          <a:xfrm>
            <a:off x="4458588" y="1749777"/>
            <a:ext cx="1496068" cy="867318"/>
            <a:chOff x="4458588" y="1749777"/>
            <a:chExt cx="1496068" cy="867318"/>
          </a:xfrm>
        </p:grpSpPr>
        <p:sp>
          <p:nvSpPr>
            <p:cNvPr id="150" name="TextBox 149">
              <a:extLst>
                <a:ext uri="{FF2B5EF4-FFF2-40B4-BE49-F238E27FC236}">
                  <a16:creationId xmlns:a16="http://schemas.microsoft.com/office/drawing/2014/main" id="{8E51B389-4936-ED05-595E-8687F1C86D33}"/>
                </a:ext>
              </a:extLst>
            </p:cNvPr>
            <p:cNvSpPr txBox="1"/>
            <p:nvPr/>
          </p:nvSpPr>
          <p:spPr>
            <a:xfrm>
              <a:off x="4458588" y="1749777"/>
              <a:ext cx="1496068"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Python</a:t>
              </a:r>
            </a:p>
          </p:txBody>
        </p:sp>
        <p:pic>
          <p:nvPicPr>
            <p:cNvPr id="5124" name="Picture 4" descr="Python (programming language) - Wikipedia">
              <a:extLst>
                <a:ext uri="{FF2B5EF4-FFF2-40B4-BE49-F238E27FC236}">
                  <a16:creationId xmlns:a16="http://schemas.microsoft.com/office/drawing/2014/main" id="{01BD8AC5-2A29-AE46-C686-1C778EF76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471" y="2092780"/>
              <a:ext cx="478437" cy="5243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07DDC26B-4C04-71CB-DE33-FF73E0CC2273}"/>
              </a:ext>
            </a:extLst>
          </p:cNvPr>
          <p:cNvGrpSpPr/>
          <p:nvPr/>
        </p:nvGrpSpPr>
        <p:grpSpPr>
          <a:xfrm>
            <a:off x="6180425" y="1749777"/>
            <a:ext cx="1609908" cy="810674"/>
            <a:chOff x="6180425" y="1749777"/>
            <a:chExt cx="1609908" cy="810674"/>
          </a:xfrm>
        </p:grpSpPr>
        <p:sp>
          <p:nvSpPr>
            <p:cNvPr id="151" name="TextBox 150">
              <a:extLst>
                <a:ext uri="{FF2B5EF4-FFF2-40B4-BE49-F238E27FC236}">
                  <a16:creationId xmlns:a16="http://schemas.microsoft.com/office/drawing/2014/main" id="{4B30B223-69E2-A1EA-8A7B-CEC34F8E5725}"/>
                </a:ext>
              </a:extLst>
            </p:cNvPr>
            <p:cNvSpPr txBox="1"/>
            <p:nvPr/>
          </p:nvSpPr>
          <p:spPr>
            <a:xfrm>
              <a:off x="6180425" y="1749777"/>
              <a:ext cx="1609908"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Git </a:t>
              </a:r>
              <a:r>
                <a:rPr kumimoji="0" lang="en-US" sz="1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i</a:t>
              </a:r>
              <a:r>
                <a:rPr kumimoji="0" lang="en-US" sz="1400" b="1" i="0" u="none" strike="noStrike" kern="0" cap="none" spc="0" normalizeH="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r>
                <a:rPr kumimoji="0" lang="en-US" sz="1400" b="1" i="0" u="none" strike="noStrike" kern="0" cap="none" spc="0" normalizeH="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Github</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pic>
          <p:nvPicPr>
            <p:cNvPr id="5126" name="Picture 6" descr="Git Cheat Sheet - Jyrone Parker">
              <a:extLst>
                <a:ext uri="{FF2B5EF4-FFF2-40B4-BE49-F238E27FC236}">
                  <a16:creationId xmlns:a16="http://schemas.microsoft.com/office/drawing/2014/main" id="{25FFCCB5-C6E5-B21D-2668-1FE85874C2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9471" y="2072634"/>
              <a:ext cx="487817" cy="48781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ithub Logo - Free social media icons">
              <a:extLst>
                <a:ext uri="{FF2B5EF4-FFF2-40B4-BE49-F238E27FC236}">
                  <a16:creationId xmlns:a16="http://schemas.microsoft.com/office/drawing/2014/main" id="{146D7CF7-AB60-5F98-0A61-7E590F56C2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7665" y="2016542"/>
              <a:ext cx="504312" cy="504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01A18DB9-D963-8A85-FF5F-70F6A059A542}"/>
              </a:ext>
            </a:extLst>
          </p:cNvPr>
          <p:cNvGrpSpPr/>
          <p:nvPr/>
        </p:nvGrpSpPr>
        <p:grpSpPr>
          <a:xfrm>
            <a:off x="8062459" y="1749777"/>
            <a:ext cx="1421647" cy="685879"/>
            <a:chOff x="8062459" y="1749777"/>
            <a:chExt cx="1421647" cy="685879"/>
          </a:xfrm>
        </p:grpSpPr>
        <p:sp>
          <p:nvSpPr>
            <p:cNvPr id="152" name="TextBox 151">
              <a:extLst>
                <a:ext uri="{FF2B5EF4-FFF2-40B4-BE49-F238E27FC236}">
                  <a16:creationId xmlns:a16="http://schemas.microsoft.com/office/drawing/2014/main" id="{FB81193D-D0CA-AD7A-3E67-B0858FE8784B}"/>
                </a:ext>
              </a:extLst>
            </p:cNvPr>
            <p:cNvSpPr txBox="1"/>
            <p:nvPr/>
          </p:nvSpPr>
          <p:spPr>
            <a:xfrm>
              <a:off x="8072806" y="1749777"/>
              <a:ext cx="1382660"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Gencraft</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pic>
          <p:nvPicPr>
            <p:cNvPr id="166" name="Picture 165">
              <a:extLst>
                <a:ext uri="{FF2B5EF4-FFF2-40B4-BE49-F238E27FC236}">
                  <a16:creationId xmlns:a16="http://schemas.microsoft.com/office/drawing/2014/main" id="{D29D58D9-E61D-56D4-1A99-D1B0D9CAC9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2459" y="2006550"/>
              <a:ext cx="1421647" cy="429106"/>
            </a:xfrm>
            <a:prstGeom prst="rect">
              <a:avLst/>
            </a:prstGeom>
          </p:spPr>
        </p:pic>
      </p:grpSp>
      <p:grpSp>
        <p:nvGrpSpPr>
          <p:cNvPr id="170" name="Group 169">
            <a:extLst>
              <a:ext uri="{FF2B5EF4-FFF2-40B4-BE49-F238E27FC236}">
                <a16:creationId xmlns:a16="http://schemas.microsoft.com/office/drawing/2014/main" id="{3BF1061E-1146-975C-5A5A-0C70C4DCD6ED}"/>
              </a:ext>
            </a:extLst>
          </p:cNvPr>
          <p:cNvGrpSpPr/>
          <p:nvPr/>
        </p:nvGrpSpPr>
        <p:grpSpPr>
          <a:xfrm>
            <a:off x="1863126" y="3274367"/>
            <a:ext cx="1350720" cy="852241"/>
            <a:chOff x="1863126" y="3274367"/>
            <a:chExt cx="1350720" cy="852241"/>
          </a:xfrm>
        </p:grpSpPr>
        <p:sp>
          <p:nvSpPr>
            <p:cNvPr id="157" name="TextBox 156">
              <a:extLst>
                <a:ext uri="{FF2B5EF4-FFF2-40B4-BE49-F238E27FC236}">
                  <a16:creationId xmlns:a16="http://schemas.microsoft.com/office/drawing/2014/main" id="{831C892B-CA17-174A-C6BD-BDAE3DCF99FB}"/>
                </a:ext>
              </a:extLst>
            </p:cNvPr>
            <p:cNvSpPr txBox="1"/>
            <p:nvPr/>
          </p:nvSpPr>
          <p:spPr>
            <a:xfrm>
              <a:off x="1863126" y="3274367"/>
              <a:ext cx="1350720"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Pyenv</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pic>
          <p:nvPicPr>
            <p:cNvPr id="168" name="Picture 167">
              <a:extLst>
                <a:ext uri="{FF2B5EF4-FFF2-40B4-BE49-F238E27FC236}">
                  <a16:creationId xmlns:a16="http://schemas.microsoft.com/office/drawing/2014/main" id="{7DD89BC8-CC07-D5F6-E11F-3EADE9D1B2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2550" y="3609040"/>
              <a:ext cx="517568" cy="517568"/>
            </a:xfrm>
            <a:prstGeom prst="rect">
              <a:avLst/>
            </a:prstGeom>
          </p:spPr>
        </p:pic>
      </p:grpSp>
      <p:grpSp>
        <p:nvGrpSpPr>
          <p:cNvPr id="175" name="Group 174">
            <a:extLst>
              <a:ext uri="{FF2B5EF4-FFF2-40B4-BE49-F238E27FC236}">
                <a16:creationId xmlns:a16="http://schemas.microsoft.com/office/drawing/2014/main" id="{7C6E752D-E3D9-CC02-822E-76DED60D9BB0}"/>
              </a:ext>
            </a:extLst>
          </p:cNvPr>
          <p:cNvGrpSpPr/>
          <p:nvPr/>
        </p:nvGrpSpPr>
        <p:grpSpPr>
          <a:xfrm>
            <a:off x="3532634" y="3274367"/>
            <a:ext cx="1569218" cy="813262"/>
            <a:chOff x="3532634" y="3274367"/>
            <a:chExt cx="1569218" cy="813262"/>
          </a:xfrm>
        </p:grpSpPr>
        <p:sp>
          <p:nvSpPr>
            <p:cNvPr id="158" name="TextBox 157">
              <a:extLst>
                <a:ext uri="{FF2B5EF4-FFF2-40B4-BE49-F238E27FC236}">
                  <a16:creationId xmlns:a16="http://schemas.microsoft.com/office/drawing/2014/main" id="{23B923CF-E05B-E782-9786-45E711688B54}"/>
                </a:ext>
              </a:extLst>
            </p:cNvPr>
            <p:cNvSpPr txBox="1"/>
            <p:nvPr/>
          </p:nvSpPr>
          <p:spPr>
            <a:xfrm>
              <a:off x="3532634" y="3274367"/>
              <a:ext cx="1569218"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PyPDF2</a:t>
              </a:r>
            </a:p>
          </p:txBody>
        </p:sp>
        <p:pic>
          <p:nvPicPr>
            <p:cNvPr id="172" name="Picture 171">
              <a:extLst>
                <a:ext uri="{FF2B5EF4-FFF2-40B4-BE49-F238E27FC236}">
                  <a16:creationId xmlns:a16="http://schemas.microsoft.com/office/drawing/2014/main" id="{65B32366-4D57-A01C-2D81-CAFB5D159C6C}"/>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009851" y="3876541"/>
              <a:ext cx="713905" cy="211088"/>
            </a:xfrm>
            <a:prstGeom prst="rect">
              <a:avLst/>
            </a:prstGeom>
          </p:spPr>
        </p:pic>
        <p:pic>
          <p:nvPicPr>
            <p:cNvPr id="174" name="Picture 173">
              <a:extLst>
                <a:ext uri="{FF2B5EF4-FFF2-40B4-BE49-F238E27FC236}">
                  <a16:creationId xmlns:a16="http://schemas.microsoft.com/office/drawing/2014/main" id="{7ED880E1-B51B-338F-B49F-D2FAB101AE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9792" y="3494784"/>
              <a:ext cx="625462" cy="413942"/>
            </a:xfrm>
            <a:prstGeom prst="rect">
              <a:avLst/>
            </a:prstGeom>
          </p:spPr>
        </p:pic>
      </p:grpSp>
      <p:grpSp>
        <p:nvGrpSpPr>
          <p:cNvPr id="178" name="Group 177">
            <a:extLst>
              <a:ext uri="{FF2B5EF4-FFF2-40B4-BE49-F238E27FC236}">
                <a16:creationId xmlns:a16="http://schemas.microsoft.com/office/drawing/2014/main" id="{B2FCAD1B-08DE-D3F8-CD46-F925FF1B1FEF}"/>
              </a:ext>
            </a:extLst>
          </p:cNvPr>
          <p:cNvGrpSpPr/>
          <p:nvPr/>
        </p:nvGrpSpPr>
        <p:grpSpPr>
          <a:xfrm>
            <a:off x="7194730" y="3274367"/>
            <a:ext cx="1360054" cy="1005887"/>
            <a:chOff x="7194730" y="3274367"/>
            <a:chExt cx="1360054" cy="1005887"/>
          </a:xfrm>
        </p:grpSpPr>
        <p:sp>
          <p:nvSpPr>
            <p:cNvPr id="160" name="TextBox 159">
              <a:extLst>
                <a:ext uri="{FF2B5EF4-FFF2-40B4-BE49-F238E27FC236}">
                  <a16:creationId xmlns:a16="http://schemas.microsoft.com/office/drawing/2014/main" id="{1029A0CC-6DB0-A0E5-0FBD-A1CFE5E97F41}"/>
                </a:ext>
              </a:extLst>
            </p:cNvPr>
            <p:cNvSpPr txBox="1"/>
            <p:nvPr/>
          </p:nvSpPr>
          <p:spPr>
            <a:xfrm>
              <a:off x="7194730" y="3274367"/>
              <a:ext cx="1360054"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Langchain</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pic>
          <p:nvPicPr>
            <p:cNvPr id="177" name="Picture 176">
              <a:extLst>
                <a:ext uri="{FF2B5EF4-FFF2-40B4-BE49-F238E27FC236}">
                  <a16:creationId xmlns:a16="http://schemas.microsoft.com/office/drawing/2014/main" id="{49E8A0DC-BCA3-B110-A929-1D5A49EDC6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02057" y="3316487"/>
              <a:ext cx="963767" cy="963767"/>
            </a:xfrm>
            <a:prstGeom prst="rect">
              <a:avLst/>
            </a:prstGeom>
          </p:spPr>
        </p:pic>
      </p:grpSp>
      <p:grpSp>
        <p:nvGrpSpPr>
          <p:cNvPr id="186" name="Group 185">
            <a:extLst>
              <a:ext uri="{FF2B5EF4-FFF2-40B4-BE49-F238E27FC236}">
                <a16:creationId xmlns:a16="http://schemas.microsoft.com/office/drawing/2014/main" id="{26CCC252-45E5-96D7-C8DF-D70E3D492D8C}"/>
              </a:ext>
            </a:extLst>
          </p:cNvPr>
          <p:cNvGrpSpPr/>
          <p:nvPr/>
        </p:nvGrpSpPr>
        <p:grpSpPr>
          <a:xfrm>
            <a:off x="8946214" y="3274367"/>
            <a:ext cx="1414600" cy="672285"/>
            <a:chOff x="8946214" y="3274367"/>
            <a:chExt cx="1414600" cy="672285"/>
          </a:xfrm>
        </p:grpSpPr>
        <p:sp>
          <p:nvSpPr>
            <p:cNvPr id="161" name="TextBox 160">
              <a:extLst>
                <a:ext uri="{FF2B5EF4-FFF2-40B4-BE49-F238E27FC236}">
                  <a16:creationId xmlns:a16="http://schemas.microsoft.com/office/drawing/2014/main" id="{B1DF7D8B-B066-275A-8496-27AAEEC3C392}"/>
                </a:ext>
              </a:extLst>
            </p:cNvPr>
            <p:cNvSpPr txBox="1"/>
            <p:nvPr/>
          </p:nvSpPr>
          <p:spPr>
            <a:xfrm>
              <a:off x="8946214" y="3274367"/>
              <a:ext cx="1414600"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Streamlit</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pic>
          <p:nvPicPr>
            <p:cNvPr id="181" name="Picture 180">
              <a:extLst>
                <a:ext uri="{FF2B5EF4-FFF2-40B4-BE49-F238E27FC236}">
                  <a16:creationId xmlns:a16="http://schemas.microsoft.com/office/drawing/2014/main" id="{C7105C1B-3672-D15F-98A6-C37E9A0CBC88}"/>
                </a:ext>
              </a:extLst>
            </p:cNvPr>
            <p:cNvPicPr>
              <a:picLocks noChangeAspect="1"/>
            </p:cNvPicPr>
            <p:nvPr/>
          </p:nvPicPr>
          <p:blipFill>
            <a:blip r:embed="rId12"/>
            <a:stretch>
              <a:fillRect/>
            </a:stretch>
          </p:blipFill>
          <p:spPr>
            <a:xfrm>
              <a:off x="8971977" y="3566660"/>
              <a:ext cx="1367409" cy="379992"/>
            </a:xfrm>
            <a:prstGeom prst="rect">
              <a:avLst/>
            </a:prstGeom>
          </p:spPr>
        </p:pic>
      </p:grpSp>
      <p:grpSp>
        <p:nvGrpSpPr>
          <p:cNvPr id="187" name="Group 186">
            <a:extLst>
              <a:ext uri="{FF2B5EF4-FFF2-40B4-BE49-F238E27FC236}">
                <a16:creationId xmlns:a16="http://schemas.microsoft.com/office/drawing/2014/main" id="{52FD8ECD-6F55-5322-C660-2391EFCCBCF8}"/>
              </a:ext>
            </a:extLst>
          </p:cNvPr>
          <p:cNvGrpSpPr/>
          <p:nvPr/>
        </p:nvGrpSpPr>
        <p:grpSpPr>
          <a:xfrm>
            <a:off x="2679831" y="4807738"/>
            <a:ext cx="1496068" cy="729788"/>
            <a:chOff x="2679831" y="4807738"/>
            <a:chExt cx="1496068" cy="729788"/>
          </a:xfrm>
        </p:grpSpPr>
        <p:sp>
          <p:nvSpPr>
            <p:cNvPr id="153" name="TextBox 152">
              <a:extLst>
                <a:ext uri="{FF2B5EF4-FFF2-40B4-BE49-F238E27FC236}">
                  <a16:creationId xmlns:a16="http://schemas.microsoft.com/office/drawing/2014/main" id="{16B648D6-DF20-EA5E-BED7-AA02B8CC4D09}"/>
                </a:ext>
              </a:extLst>
            </p:cNvPr>
            <p:cNvSpPr txBox="1"/>
            <p:nvPr/>
          </p:nvSpPr>
          <p:spPr>
            <a:xfrm>
              <a:off x="2679831" y="4807738"/>
              <a:ext cx="1496068"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LottieFiles</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pic>
          <p:nvPicPr>
            <p:cNvPr id="5134" name="Picture 14" descr="Press &amp; Media Kit">
              <a:extLst>
                <a:ext uri="{FF2B5EF4-FFF2-40B4-BE49-F238E27FC236}">
                  <a16:creationId xmlns:a16="http://schemas.microsoft.com/office/drawing/2014/main" id="{B837A92F-9741-6895-CF60-93378415D5E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3851" y="5129022"/>
              <a:ext cx="409185" cy="4085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8" name="Group 187">
            <a:extLst>
              <a:ext uri="{FF2B5EF4-FFF2-40B4-BE49-F238E27FC236}">
                <a16:creationId xmlns:a16="http://schemas.microsoft.com/office/drawing/2014/main" id="{BB0662B2-7BF6-F623-36FE-187278BDB432}"/>
              </a:ext>
            </a:extLst>
          </p:cNvPr>
          <p:cNvGrpSpPr/>
          <p:nvPr/>
        </p:nvGrpSpPr>
        <p:grpSpPr>
          <a:xfrm>
            <a:off x="4378292" y="4853904"/>
            <a:ext cx="1659936" cy="648102"/>
            <a:chOff x="4378292" y="4853904"/>
            <a:chExt cx="1659936" cy="648102"/>
          </a:xfrm>
        </p:grpSpPr>
        <p:sp>
          <p:nvSpPr>
            <p:cNvPr id="154" name="TextBox 153">
              <a:extLst>
                <a:ext uri="{FF2B5EF4-FFF2-40B4-BE49-F238E27FC236}">
                  <a16:creationId xmlns:a16="http://schemas.microsoft.com/office/drawing/2014/main" id="{510DD52D-A848-6D4E-35BA-6A439470C62F}"/>
                </a:ext>
              </a:extLst>
            </p:cNvPr>
            <p:cNvSpPr txBox="1"/>
            <p:nvPr/>
          </p:nvSpPr>
          <p:spPr>
            <a:xfrm>
              <a:off x="4378292" y="4853904"/>
              <a:ext cx="1659936"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Huggingface</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pic>
          <p:nvPicPr>
            <p:cNvPr id="183" name="Picture 182">
              <a:extLst>
                <a:ext uri="{FF2B5EF4-FFF2-40B4-BE49-F238E27FC236}">
                  <a16:creationId xmlns:a16="http://schemas.microsoft.com/office/drawing/2014/main" id="{54E34B6F-7D71-2D7F-9426-6D42A4918111}"/>
                </a:ext>
              </a:extLst>
            </p:cNvPr>
            <p:cNvPicPr>
              <a:picLocks noChangeAspect="1"/>
            </p:cNvPicPr>
            <p:nvPr/>
          </p:nvPicPr>
          <p:blipFill>
            <a:blip r:embed="rId14"/>
            <a:stretch>
              <a:fillRect/>
            </a:stretch>
          </p:blipFill>
          <p:spPr>
            <a:xfrm>
              <a:off x="4506407" y="5111712"/>
              <a:ext cx="1468177" cy="390294"/>
            </a:xfrm>
            <a:prstGeom prst="rect">
              <a:avLst/>
            </a:prstGeom>
          </p:spPr>
        </p:pic>
      </p:grpSp>
      <p:grpSp>
        <p:nvGrpSpPr>
          <p:cNvPr id="189" name="Group 188">
            <a:extLst>
              <a:ext uri="{FF2B5EF4-FFF2-40B4-BE49-F238E27FC236}">
                <a16:creationId xmlns:a16="http://schemas.microsoft.com/office/drawing/2014/main" id="{EA633B2C-1859-83D7-E197-4BAA130DD6B2}"/>
              </a:ext>
            </a:extLst>
          </p:cNvPr>
          <p:cNvGrpSpPr/>
          <p:nvPr/>
        </p:nvGrpSpPr>
        <p:grpSpPr>
          <a:xfrm>
            <a:off x="6271799" y="4833871"/>
            <a:ext cx="1382660" cy="727293"/>
            <a:chOff x="6271799" y="4833871"/>
            <a:chExt cx="1382660" cy="727293"/>
          </a:xfrm>
        </p:grpSpPr>
        <p:sp>
          <p:nvSpPr>
            <p:cNvPr id="155" name="TextBox 154">
              <a:extLst>
                <a:ext uri="{FF2B5EF4-FFF2-40B4-BE49-F238E27FC236}">
                  <a16:creationId xmlns:a16="http://schemas.microsoft.com/office/drawing/2014/main" id="{9AB29547-2418-FE87-B211-48356C808DE1}"/>
                </a:ext>
              </a:extLst>
            </p:cNvPr>
            <p:cNvSpPr txBox="1"/>
            <p:nvPr/>
          </p:nvSpPr>
          <p:spPr>
            <a:xfrm>
              <a:off x="6271799" y="4833871"/>
              <a:ext cx="1382660"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FAISS</a:t>
              </a:r>
            </a:p>
          </p:txBody>
        </p:sp>
        <p:pic>
          <p:nvPicPr>
            <p:cNvPr id="185" name="Picture 184">
              <a:extLst>
                <a:ext uri="{FF2B5EF4-FFF2-40B4-BE49-F238E27FC236}">
                  <a16:creationId xmlns:a16="http://schemas.microsoft.com/office/drawing/2014/main" id="{434BDB13-634B-0DF1-8189-390E4F526D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15975" y="5141648"/>
              <a:ext cx="978870" cy="419516"/>
            </a:xfrm>
            <a:prstGeom prst="rect">
              <a:avLst/>
            </a:prstGeom>
          </p:spPr>
        </p:pic>
      </p:grpSp>
      <p:grpSp>
        <p:nvGrpSpPr>
          <p:cNvPr id="190" name="Group 189">
            <a:extLst>
              <a:ext uri="{FF2B5EF4-FFF2-40B4-BE49-F238E27FC236}">
                <a16:creationId xmlns:a16="http://schemas.microsoft.com/office/drawing/2014/main" id="{ADE05EEC-DCF7-C233-8BD4-1E3944C117C6}"/>
              </a:ext>
            </a:extLst>
          </p:cNvPr>
          <p:cNvGrpSpPr/>
          <p:nvPr/>
        </p:nvGrpSpPr>
        <p:grpSpPr>
          <a:xfrm>
            <a:off x="7898635" y="4807738"/>
            <a:ext cx="1790452" cy="767517"/>
            <a:chOff x="7898635" y="4807738"/>
            <a:chExt cx="1790452" cy="767517"/>
          </a:xfrm>
        </p:grpSpPr>
        <p:sp>
          <p:nvSpPr>
            <p:cNvPr id="156" name="TextBox 155">
              <a:extLst>
                <a:ext uri="{FF2B5EF4-FFF2-40B4-BE49-F238E27FC236}">
                  <a16:creationId xmlns:a16="http://schemas.microsoft.com/office/drawing/2014/main" id="{0D86440C-0C1C-D2D5-5602-D987F7D716E5}"/>
                </a:ext>
              </a:extLst>
            </p:cNvPr>
            <p:cNvSpPr txBox="1"/>
            <p:nvPr/>
          </p:nvSpPr>
          <p:spPr>
            <a:xfrm>
              <a:off x="7952458" y="4807738"/>
              <a:ext cx="1623356" cy="307777"/>
            </a:xfrm>
            <a:prstGeom prst="rect">
              <a:avLst/>
            </a:prstGeom>
            <a:noFill/>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lang="en-US" sz="1400" b="1" kern="0" dirty="0">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Google Firebase</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pic>
          <p:nvPicPr>
            <p:cNvPr id="5138" name="Picture 18">
              <a:extLst>
                <a:ext uri="{FF2B5EF4-FFF2-40B4-BE49-F238E27FC236}">
                  <a16:creationId xmlns:a16="http://schemas.microsoft.com/office/drawing/2014/main" id="{469F4576-5669-C1F4-0554-902717E9D0D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98635" y="4959787"/>
              <a:ext cx="1790452" cy="6154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7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Effect transition="in" filter="fade">
                                      <p:cBhvr>
                                        <p:cTn id="9" dur="500"/>
                                        <p:tgtEl>
                                          <p:spTgt spid="104"/>
                                        </p:tgtEl>
                                      </p:cBhvr>
                                    </p:animEffect>
                                  </p:childTnLst>
                                </p:cTn>
                              </p:par>
                              <p:par>
                                <p:cTn id="10" presetID="53" presetClass="entr" presetSubtype="16" fill="hold" nodeType="withEffect">
                                  <p:stCondLst>
                                    <p:cond delay="0"/>
                                  </p:stCondLst>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ppt_w</p:attrName>
                                        </p:attrNameLst>
                                      </p:cBhvr>
                                      <p:tavLst>
                                        <p:tav tm="0">
                                          <p:val>
                                            <p:fltVal val="0"/>
                                          </p:val>
                                        </p:tav>
                                        <p:tav tm="100000">
                                          <p:val>
                                            <p:strVal val="#ppt_w"/>
                                          </p:val>
                                        </p:tav>
                                      </p:tavLst>
                                    </p:anim>
                                    <p:anim calcmode="lin" valueType="num">
                                      <p:cBhvr>
                                        <p:cTn id="13" dur="500" fill="hold"/>
                                        <p:tgtEl>
                                          <p:spTgt spid="108"/>
                                        </p:tgtEl>
                                        <p:attrNameLst>
                                          <p:attrName>ppt_h</p:attrName>
                                        </p:attrNameLst>
                                      </p:cBhvr>
                                      <p:tavLst>
                                        <p:tav tm="0">
                                          <p:val>
                                            <p:fltVal val="0"/>
                                          </p:val>
                                        </p:tav>
                                        <p:tav tm="100000">
                                          <p:val>
                                            <p:strVal val="#ppt_h"/>
                                          </p:val>
                                        </p:tav>
                                      </p:tavLst>
                                    </p:anim>
                                    <p:animEffect transition="in" filter="fade">
                                      <p:cBhvr>
                                        <p:cTn id="14" dur="500"/>
                                        <p:tgtEl>
                                          <p:spTgt spid="108"/>
                                        </p:tgtEl>
                                      </p:cBhvr>
                                    </p:animEffect>
                                  </p:childTnLst>
                                </p:cTn>
                              </p:par>
                              <p:par>
                                <p:cTn id="15" presetID="53" presetClass="entr" presetSubtype="16"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anim calcmode="lin" valueType="num">
                                      <p:cBhvr>
                                        <p:cTn id="17" dur="500" fill="hold"/>
                                        <p:tgtEl>
                                          <p:spTgt spid="112"/>
                                        </p:tgtEl>
                                        <p:attrNameLst>
                                          <p:attrName>ppt_w</p:attrName>
                                        </p:attrNameLst>
                                      </p:cBhvr>
                                      <p:tavLst>
                                        <p:tav tm="0">
                                          <p:val>
                                            <p:fltVal val="0"/>
                                          </p:val>
                                        </p:tav>
                                        <p:tav tm="100000">
                                          <p:val>
                                            <p:strVal val="#ppt_w"/>
                                          </p:val>
                                        </p:tav>
                                      </p:tavLst>
                                    </p:anim>
                                    <p:anim calcmode="lin" valueType="num">
                                      <p:cBhvr>
                                        <p:cTn id="18" dur="500" fill="hold"/>
                                        <p:tgtEl>
                                          <p:spTgt spid="112"/>
                                        </p:tgtEl>
                                        <p:attrNameLst>
                                          <p:attrName>ppt_h</p:attrName>
                                        </p:attrNameLst>
                                      </p:cBhvr>
                                      <p:tavLst>
                                        <p:tav tm="0">
                                          <p:val>
                                            <p:fltVal val="0"/>
                                          </p:val>
                                        </p:tav>
                                        <p:tav tm="100000">
                                          <p:val>
                                            <p:strVal val="#ppt_h"/>
                                          </p:val>
                                        </p:tav>
                                      </p:tavLst>
                                    </p:anim>
                                    <p:animEffect transition="in" filter="fade">
                                      <p:cBhvr>
                                        <p:cTn id="19" dur="500"/>
                                        <p:tgtEl>
                                          <p:spTgt spid="112"/>
                                        </p:tgtEl>
                                      </p:cBhvr>
                                    </p:animEffect>
                                  </p:childTnLst>
                                </p:cTn>
                              </p:par>
                              <p:par>
                                <p:cTn id="20" presetID="53" presetClass="entr" presetSubtype="16" fill="hold" nodeType="withEffect">
                                  <p:stCondLst>
                                    <p:cond delay="0"/>
                                  </p:stCondLst>
                                  <p:childTnLst>
                                    <p:set>
                                      <p:cBhvr>
                                        <p:cTn id="21" dur="1" fill="hold">
                                          <p:stCondLst>
                                            <p:cond delay="0"/>
                                          </p:stCondLst>
                                        </p:cTn>
                                        <p:tgtEl>
                                          <p:spTgt spid="116"/>
                                        </p:tgtEl>
                                        <p:attrNameLst>
                                          <p:attrName>style.visibility</p:attrName>
                                        </p:attrNameLst>
                                      </p:cBhvr>
                                      <p:to>
                                        <p:strVal val="visible"/>
                                      </p:to>
                                    </p:set>
                                    <p:anim calcmode="lin" valueType="num">
                                      <p:cBhvr>
                                        <p:cTn id="22" dur="500" fill="hold"/>
                                        <p:tgtEl>
                                          <p:spTgt spid="116"/>
                                        </p:tgtEl>
                                        <p:attrNameLst>
                                          <p:attrName>ppt_w</p:attrName>
                                        </p:attrNameLst>
                                      </p:cBhvr>
                                      <p:tavLst>
                                        <p:tav tm="0">
                                          <p:val>
                                            <p:fltVal val="0"/>
                                          </p:val>
                                        </p:tav>
                                        <p:tav tm="100000">
                                          <p:val>
                                            <p:strVal val="#ppt_w"/>
                                          </p:val>
                                        </p:tav>
                                      </p:tavLst>
                                    </p:anim>
                                    <p:anim calcmode="lin" valueType="num">
                                      <p:cBhvr>
                                        <p:cTn id="23" dur="500" fill="hold"/>
                                        <p:tgtEl>
                                          <p:spTgt spid="116"/>
                                        </p:tgtEl>
                                        <p:attrNameLst>
                                          <p:attrName>ppt_h</p:attrName>
                                        </p:attrNameLst>
                                      </p:cBhvr>
                                      <p:tavLst>
                                        <p:tav tm="0">
                                          <p:val>
                                            <p:fltVal val="0"/>
                                          </p:val>
                                        </p:tav>
                                        <p:tav tm="100000">
                                          <p:val>
                                            <p:strVal val="#ppt_h"/>
                                          </p:val>
                                        </p:tav>
                                      </p:tavLst>
                                    </p:anim>
                                    <p:animEffect transition="in" filter="fade">
                                      <p:cBhvr>
                                        <p:cTn id="24" dur="500"/>
                                        <p:tgtEl>
                                          <p:spTgt spid="116"/>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136"/>
                                        </p:tgtEl>
                                        <p:attrNameLst>
                                          <p:attrName>style.visibility</p:attrName>
                                        </p:attrNameLst>
                                      </p:cBhvr>
                                      <p:to>
                                        <p:strVal val="visible"/>
                                      </p:to>
                                    </p:set>
                                    <p:anim calcmode="lin" valueType="num">
                                      <p:cBhvr>
                                        <p:cTn id="28" dur="500" fill="hold"/>
                                        <p:tgtEl>
                                          <p:spTgt spid="136"/>
                                        </p:tgtEl>
                                        <p:attrNameLst>
                                          <p:attrName>ppt_w</p:attrName>
                                        </p:attrNameLst>
                                      </p:cBhvr>
                                      <p:tavLst>
                                        <p:tav tm="0">
                                          <p:val>
                                            <p:fltVal val="0"/>
                                          </p:val>
                                        </p:tav>
                                        <p:tav tm="100000">
                                          <p:val>
                                            <p:strVal val="#ppt_w"/>
                                          </p:val>
                                        </p:tav>
                                      </p:tavLst>
                                    </p:anim>
                                    <p:anim calcmode="lin" valueType="num">
                                      <p:cBhvr>
                                        <p:cTn id="29" dur="500" fill="hold"/>
                                        <p:tgtEl>
                                          <p:spTgt spid="136"/>
                                        </p:tgtEl>
                                        <p:attrNameLst>
                                          <p:attrName>ppt_h</p:attrName>
                                        </p:attrNameLst>
                                      </p:cBhvr>
                                      <p:tavLst>
                                        <p:tav tm="0">
                                          <p:val>
                                            <p:fltVal val="0"/>
                                          </p:val>
                                        </p:tav>
                                        <p:tav tm="100000">
                                          <p:val>
                                            <p:strVal val="#ppt_h"/>
                                          </p:val>
                                        </p:tav>
                                      </p:tavLst>
                                    </p:anim>
                                    <p:animEffect transition="in" filter="fade">
                                      <p:cBhvr>
                                        <p:cTn id="30" dur="500"/>
                                        <p:tgtEl>
                                          <p:spTgt spid="13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 calcmode="lin" valueType="num">
                                      <p:cBhvr>
                                        <p:cTn id="33" dur="500" fill="hold"/>
                                        <p:tgtEl>
                                          <p:spTgt spid="137"/>
                                        </p:tgtEl>
                                        <p:attrNameLst>
                                          <p:attrName>ppt_w</p:attrName>
                                        </p:attrNameLst>
                                      </p:cBhvr>
                                      <p:tavLst>
                                        <p:tav tm="0">
                                          <p:val>
                                            <p:fltVal val="0"/>
                                          </p:val>
                                        </p:tav>
                                        <p:tav tm="100000">
                                          <p:val>
                                            <p:strVal val="#ppt_w"/>
                                          </p:val>
                                        </p:tav>
                                      </p:tavLst>
                                    </p:anim>
                                    <p:anim calcmode="lin" valueType="num">
                                      <p:cBhvr>
                                        <p:cTn id="34" dur="500" fill="hold"/>
                                        <p:tgtEl>
                                          <p:spTgt spid="137"/>
                                        </p:tgtEl>
                                        <p:attrNameLst>
                                          <p:attrName>ppt_h</p:attrName>
                                        </p:attrNameLst>
                                      </p:cBhvr>
                                      <p:tavLst>
                                        <p:tav tm="0">
                                          <p:val>
                                            <p:fltVal val="0"/>
                                          </p:val>
                                        </p:tav>
                                        <p:tav tm="100000">
                                          <p:val>
                                            <p:strVal val="#ppt_h"/>
                                          </p:val>
                                        </p:tav>
                                      </p:tavLst>
                                    </p:anim>
                                    <p:animEffect transition="in" filter="fade">
                                      <p:cBhvr>
                                        <p:cTn id="35" dur="500"/>
                                        <p:tgtEl>
                                          <p:spTgt spid="13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38"/>
                                        </p:tgtEl>
                                        <p:attrNameLst>
                                          <p:attrName>style.visibility</p:attrName>
                                        </p:attrNameLst>
                                      </p:cBhvr>
                                      <p:to>
                                        <p:strVal val="visible"/>
                                      </p:to>
                                    </p:set>
                                    <p:anim calcmode="lin" valueType="num">
                                      <p:cBhvr>
                                        <p:cTn id="38" dur="500" fill="hold"/>
                                        <p:tgtEl>
                                          <p:spTgt spid="138"/>
                                        </p:tgtEl>
                                        <p:attrNameLst>
                                          <p:attrName>ppt_w</p:attrName>
                                        </p:attrNameLst>
                                      </p:cBhvr>
                                      <p:tavLst>
                                        <p:tav tm="0">
                                          <p:val>
                                            <p:fltVal val="0"/>
                                          </p:val>
                                        </p:tav>
                                        <p:tav tm="100000">
                                          <p:val>
                                            <p:strVal val="#ppt_w"/>
                                          </p:val>
                                        </p:tav>
                                      </p:tavLst>
                                    </p:anim>
                                    <p:anim calcmode="lin" valueType="num">
                                      <p:cBhvr>
                                        <p:cTn id="39" dur="500" fill="hold"/>
                                        <p:tgtEl>
                                          <p:spTgt spid="138"/>
                                        </p:tgtEl>
                                        <p:attrNameLst>
                                          <p:attrName>ppt_h</p:attrName>
                                        </p:attrNameLst>
                                      </p:cBhvr>
                                      <p:tavLst>
                                        <p:tav tm="0">
                                          <p:val>
                                            <p:fltVal val="0"/>
                                          </p:val>
                                        </p:tav>
                                        <p:tav tm="100000">
                                          <p:val>
                                            <p:strVal val="#ppt_h"/>
                                          </p:val>
                                        </p:tav>
                                      </p:tavLst>
                                    </p:anim>
                                    <p:animEffect transition="in" filter="fade">
                                      <p:cBhvr>
                                        <p:cTn id="40" dur="500"/>
                                        <p:tgtEl>
                                          <p:spTgt spid="13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39"/>
                                        </p:tgtEl>
                                        <p:attrNameLst>
                                          <p:attrName>style.visibility</p:attrName>
                                        </p:attrNameLst>
                                      </p:cBhvr>
                                      <p:to>
                                        <p:strVal val="visible"/>
                                      </p:to>
                                    </p:set>
                                    <p:anim calcmode="lin" valueType="num">
                                      <p:cBhvr>
                                        <p:cTn id="43" dur="500" fill="hold"/>
                                        <p:tgtEl>
                                          <p:spTgt spid="139"/>
                                        </p:tgtEl>
                                        <p:attrNameLst>
                                          <p:attrName>ppt_w</p:attrName>
                                        </p:attrNameLst>
                                      </p:cBhvr>
                                      <p:tavLst>
                                        <p:tav tm="0">
                                          <p:val>
                                            <p:fltVal val="0"/>
                                          </p:val>
                                        </p:tav>
                                        <p:tav tm="100000">
                                          <p:val>
                                            <p:strVal val="#ppt_w"/>
                                          </p:val>
                                        </p:tav>
                                      </p:tavLst>
                                    </p:anim>
                                    <p:anim calcmode="lin" valueType="num">
                                      <p:cBhvr>
                                        <p:cTn id="44" dur="500" fill="hold"/>
                                        <p:tgtEl>
                                          <p:spTgt spid="139"/>
                                        </p:tgtEl>
                                        <p:attrNameLst>
                                          <p:attrName>ppt_h</p:attrName>
                                        </p:attrNameLst>
                                      </p:cBhvr>
                                      <p:tavLst>
                                        <p:tav tm="0">
                                          <p:val>
                                            <p:fltVal val="0"/>
                                          </p:val>
                                        </p:tav>
                                        <p:tav tm="100000">
                                          <p:val>
                                            <p:strVal val="#ppt_h"/>
                                          </p:val>
                                        </p:tav>
                                      </p:tavLst>
                                    </p:anim>
                                    <p:animEffect transition="in" filter="fade">
                                      <p:cBhvr>
                                        <p:cTn id="45" dur="500"/>
                                        <p:tgtEl>
                                          <p:spTgt spid="139"/>
                                        </p:tgtEl>
                                      </p:cBhvr>
                                    </p:animEffect>
                                  </p:childTnLst>
                                </p:cTn>
                              </p:par>
                              <p:par>
                                <p:cTn id="46" presetID="53" presetClass="entr" presetSubtype="16" fill="hold" nodeType="with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p:cTn id="48" dur="500" fill="hold"/>
                                        <p:tgtEl>
                                          <p:spTgt spid="84"/>
                                        </p:tgtEl>
                                        <p:attrNameLst>
                                          <p:attrName>ppt_w</p:attrName>
                                        </p:attrNameLst>
                                      </p:cBhvr>
                                      <p:tavLst>
                                        <p:tav tm="0">
                                          <p:val>
                                            <p:fltVal val="0"/>
                                          </p:val>
                                        </p:tav>
                                        <p:tav tm="100000">
                                          <p:val>
                                            <p:strVal val="#ppt_w"/>
                                          </p:val>
                                        </p:tav>
                                      </p:tavLst>
                                    </p:anim>
                                    <p:anim calcmode="lin" valueType="num">
                                      <p:cBhvr>
                                        <p:cTn id="49" dur="500" fill="hold"/>
                                        <p:tgtEl>
                                          <p:spTgt spid="84"/>
                                        </p:tgtEl>
                                        <p:attrNameLst>
                                          <p:attrName>ppt_h</p:attrName>
                                        </p:attrNameLst>
                                      </p:cBhvr>
                                      <p:tavLst>
                                        <p:tav tm="0">
                                          <p:val>
                                            <p:fltVal val="0"/>
                                          </p:val>
                                        </p:tav>
                                        <p:tav tm="100000">
                                          <p:val>
                                            <p:strVal val="#ppt_h"/>
                                          </p:val>
                                        </p:tav>
                                      </p:tavLst>
                                    </p:anim>
                                    <p:animEffect transition="in" filter="fade">
                                      <p:cBhvr>
                                        <p:cTn id="50" dur="500"/>
                                        <p:tgtEl>
                                          <p:spTgt spid="84"/>
                                        </p:tgtEl>
                                      </p:cBhvr>
                                    </p:animEffect>
                                  </p:childTnLst>
                                </p:cTn>
                              </p:par>
                              <p:par>
                                <p:cTn id="51" presetID="53" presetClass="entr" presetSubtype="16" fill="hold" nodeType="withEffect">
                                  <p:stCondLst>
                                    <p:cond delay="0"/>
                                  </p:stCondLst>
                                  <p:childTnLst>
                                    <p:set>
                                      <p:cBhvr>
                                        <p:cTn id="52" dur="1" fill="hold">
                                          <p:stCondLst>
                                            <p:cond delay="0"/>
                                          </p:stCondLst>
                                        </p:cTn>
                                        <p:tgtEl>
                                          <p:spTgt spid="88"/>
                                        </p:tgtEl>
                                        <p:attrNameLst>
                                          <p:attrName>style.visibility</p:attrName>
                                        </p:attrNameLst>
                                      </p:cBhvr>
                                      <p:to>
                                        <p:strVal val="visible"/>
                                      </p:to>
                                    </p:set>
                                    <p:anim calcmode="lin" valueType="num">
                                      <p:cBhvr>
                                        <p:cTn id="53" dur="500" fill="hold"/>
                                        <p:tgtEl>
                                          <p:spTgt spid="88"/>
                                        </p:tgtEl>
                                        <p:attrNameLst>
                                          <p:attrName>ppt_w</p:attrName>
                                        </p:attrNameLst>
                                      </p:cBhvr>
                                      <p:tavLst>
                                        <p:tav tm="0">
                                          <p:val>
                                            <p:fltVal val="0"/>
                                          </p:val>
                                        </p:tav>
                                        <p:tav tm="100000">
                                          <p:val>
                                            <p:strVal val="#ppt_w"/>
                                          </p:val>
                                        </p:tav>
                                      </p:tavLst>
                                    </p:anim>
                                    <p:anim calcmode="lin" valueType="num">
                                      <p:cBhvr>
                                        <p:cTn id="54" dur="500" fill="hold"/>
                                        <p:tgtEl>
                                          <p:spTgt spid="88"/>
                                        </p:tgtEl>
                                        <p:attrNameLst>
                                          <p:attrName>ppt_h</p:attrName>
                                        </p:attrNameLst>
                                      </p:cBhvr>
                                      <p:tavLst>
                                        <p:tav tm="0">
                                          <p:val>
                                            <p:fltVal val="0"/>
                                          </p:val>
                                        </p:tav>
                                        <p:tav tm="100000">
                                          <p:val>
                                            <p:strVal val="#ppt_h"/>
                                          </p:val>
                                        </p:tav>
                                      </p:tavLst>
                                    </p:anim>
                                    <p:animEffect transition="in" filter="fade">
                                      <p:cBhvr>
                                        <p:cTn id="55" dur="500"/>
                                        <p:tgtEl>
                                          <p:spTgt spid="88"/>
                                        </p:tgtEl>
                                      </p:cBhvr>
                                    </p:animEffect>
                                  </p:childTnLst>
                                </p:cTn>
                              </p:par>
                              <p:par>
                                <p:cTn id="56" presetID="53" presetClass="entr" presetSubtype="16"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 calcmode="lin" valueType="num">
                                      <p:cBhvr>
                                        <p:cTn id="58" dur="500" fill="hold"/>
                                        <p:tgtEl>
                                          <p:spTgt spid="92"/>
                                        </p:tgtEl>
                                        <p:attrNameLst>
                                          <p:attrName>ppt_w</p:attrName>
                                        </p:attrNameLst>
                                      </p:cBhvr>
                                      <p:tavLst>
                                        <p:tav tm="0">
                                          <p:val>
                                            <p:fltVal val="0"/>
                                          </p:val>
                                        </p:tav>
                                        <p:tav tm="100000">
                                          <p:val>
                                            <p:strVal val="#ppt_w"/>
                                          </p:val>
                                        </p:tav>
                                      </p:tavLst>
                                    </p:anim>
                                    <p:anim calcmode="lin" valueType="num">
                                      <p:cBhvr>
                                        <p:cTn id="59" dur="500" fill="hold"/>
                                        <p:tgtEl>
                                          <p:spTgt spid="92"/>
                                        </p:tgtEl>
                                        <p:attrNameLst>
                                          <p:attrName>ppt_h</p:attrName>
                                        </p:attrNameLst>
                                      </p:cBhvr>
                                      <p:tavLst>
                                        <p:tav tm="0">
                                          <p:val>
                                            <p:fltVal val="0"/>
                                          </p:val>
                                        </p:tav>
                                        <p:tav tm="100000">
                                          <p:val>
                                            <p:strVal val="#ppt_h"/>
                                          </p:val>
                                        </p:tav>
                                      </p:tavLst>
                                    </p:anim>
                                    <p:animEffect transition="in" filter="fade">
                                      <p:cBhvr>
                                        <p:cTn id="60" dur="500"/>
                                        <p:tgtEl>
                                          <p:spTgt spid="92"/>
                                        </p:tgtEl>
                                      </p:cBhvr>
                                    </p:animEffect>
                                  </p:childTnLst>
                                </p:cTn>
                              </p:par>
                              <p:par>
                                <p:cTn id="61" presetID="53" presetClass="entr" presetSubtype="16"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anim calcmode="lin" valueType="num">
                                      <p:cBhvr>
                                        <p:cTn id="63" dur="500" fill="hold"/>
                                        <p:tgtEl>
                                          <p:spTgt spid="96"/>
                                        </p:tgtEl>
                                        <p:attrNameLst>
                                          <p:attrName>ppt_w</p:attrName>
                                        </p:attrNameLst>
                                      </p:cBhvr>
                                      <p:tavLst>
                                        <p:tav tm="0">
                                          <p:val>
                                            <p:fltVal val="0"/>
                                          </p:val>
                                        </p:tav>
                                        <p:tav tm="100000">
                                          <p:val>
                                            <p:strVal val="#ppt_w"/>
                                          </p:val>
                                        </p:tav>
                                      </p:tavLst>
                                    </p:anim>
                                    <p:anim calcmode="lin" valueType="num">
                                      <p:cBhvr>
                                        <p:cTn id="64" dur="500" fill="hold"/>
                                        <p:tgtEl>
                                          <p:spTgt spid="96"/>
                                        </p:tgtEl>
                                        <p:attrNameLst>
                                          <p:attrName>ppt_h</p:attrName>
                                        </p:attrNameLst>
                                      </p:cBhvr>
                                      <p:tavLst>
                                        <p:tav tm="0">
                                          <p:val>
                                            <p:fltVal val="0"/>
                                          </p:val>
                                        </p:tav>
                                        <p:tav tm="100000">
                                          <p:val>
                                            <p:strVal val="#ppt_h"/>
                                          </p:val>
                                        </p:tav>
                                      </p:tavLst>
                                    </p:anim>
                                    <p:animEffect transition="in" filter="fade">
                                      <p:cBhvr>
                                        <p:cTn id="65" dur="500"/>
                                        <p:tgtEl>
                                          <p:spTgt spid="96"/>
                                        </p:tgtEl>
                                      </p:cBhvr>
                                    </p:animEffect>
                                  </p:childTnLst>
                                </p:cTn>
                              </p:par>
                              <p:par>
                                <p:cTn id="66" presetID="53" presetClass="entr" presetSubtype="16" fill="hold" nodeType="withEffect">
                                  <p:stCondLst>
                                    <p:cond delay="0"/>
                                  </p:stCondLst>
                                  <p:childTnLst>
                                    <p:set>
                                      <p:cBhvr>
                                        <p:cTn id="67" dur="1" fill="hold">
                                          <p:stCondLst>
                                            <p:cond delay="0"/>
                                          </p:stCondLst>
                                        </p:cTn>
                                        <p:tgtEl>
                                          <p:spTgt spid="100"/>
                                        </p:tgtEl>
                                        <p:attrNameLst>
                                          <p:attrName>style.visibility</p:attrName>
                                        </p:attrNameLst>
                                      </p:cBhvr>
                                      <p:to>
                                        <p:strVal val="visible"/>
                                      </p:to>
                                    </p:set>
                                    <p:anim calcmode="lin" valueType="num">
                                      <p:cBhvr>
                                        <p:cTn id="68" dur="500" fill="hold"/>
                                        <p:tgtEl>
                                          <p:spTgt spid="100"/>
                                        </p:tgtEl>
                                        <p:attrNameLst>
                                          <p:attrName>ppt_w</p:attrName>
                                        </p:attrNameLst>
                                      </p:cBhvr>
                                      <p:tavLst>
                                        <p:tav tm="0">
                                          <p:val>
                                            <p:fltVal val="0"/>
                                          </p:val>
                                        </p:tav>
                                        <p:tav tm="100000">
                                          <p:val>
                                            <p:strVal val="#ppt_w"/>
                                          </p:val>
                                        </p:tav>
                                      </p:tavLst>
                                    </p:anim>
                                    <p:anim calcmode="lin" valueType="num">
                                      <p:cBhvr>
                                        <p:cTn id="69" dur="500" fill="hold"/>
                                        <p:tgtEl>
                                          <p:spTgt spid="100"/>
                                        </p:tgtEl>
                                        <p:attrNameLst>
                                          <p:attrName>ppt_h</p:attrName>
                                        </p:attrNameLst>
                                      </p:cBhvr>
                                      <p:tavLst>
                                        <p:tav tm="0">
                                          <p:val>
                                            <p:fltVal val="0"/>
                                          </p:val>
                                        </p:tav>
                                        <p:tav tm="100000">
                                          <p:val>
                                            <p:strVal val="#ppt_h"/>
                                          </p:val>
                                        </p:tav>
                                      </p:tavLst>
                                    </p:anim>
                                    <p:animEffect transition="in" filter="fade">
                                      <p:cBhvr>
                                        <p:cTn id="70" dur="500"/>
                                        <p:tgtEl>
                                          <p:spTgt spid="100"/>
                                        </p:tgtEl>
                                      </p:cBhvr>
                                    </p:animEffect>
                                  </p:childTnLst>
                                </p:cTn>
                              </p:par>
                            </p:childTnLst>
                          </p:cTn>
                        </p:par>
                        <p:par>
                          <p:cTn id="71" fill="hold">
                            <p:stCondLst>
                              <p:cond delay="1000"/>
                            </p:stCondLst>
                            <p:childTnLst>
                              <p:par>
                                <p:cTn id="72" presetID="53" presetClass="entr" presetSubtype="16" fill="hold" grpId="0" nodeType="afterEffect">
                                  <p:stCondLst>
                                    <p:cond delay="0"/>
                                  </p:stCondLst>
                                  <p:childTnLst>
                                    <p:set>
                                      <p:cBhvr>
                                        <p:cTn id="73" dur="1" fill="hold">
                                          <p:stCondLst>
                                            <p:cond delay="0"/>
                                          </p:stCondLst>
                                        </p:cTn>
                                        <p:tgtEl>
                                          <p:spTgt spid="140"/>
                                        </p:tgtEl>
                                        <p:attrNameLst>
                                          <p:attrName>style.visibility</p:attrName>
                                        </p:attrNameLst>
                                      </p:cBhvr>
                                      <p:to>
                                        <p:strVal val="visible"/>
                                      </p:to>
                                    </p:set>
                                    <p:anim calcmode="lin" valueType="num">
                                      <p:cBhvr>
                                        <p:cTn id="74" dur="500" fill="hold"/>
                                        <p:tgtEl>
                                          <p:spTgt spid="140"/>
                                        </p:tgtEl>
                                        <p:attrNameLst>
                                          <p:attrName>ppt_w</p:attrName>
                                        </p:attrNameLst>
                                      </p:cBhvr>
                                      <p:tavLst>
                                        <p:tav tm="0">
                                          <p:val>
                                            <p:fltVal val="0"/>
                                          </p:val>
                                        </p:tav>
                                        <p:tav tm="100000">
                                          <p:val>
                                            <p:strVal val="#ppt_w"/>
                                          </p:val>
                                        </p:tav>
                                      </p:tavLst>
                                    </p:anim>
                                    <p:anim calcmode="lin" valueType="num">
                                      <p:cBhvr>
                                        <p:cTn id="75" dur="500" fill="hold"/>
                                        <p:tgtEl>
                                          <p:spTgt spid="140"/>
                                        </p:tgtEl>
                                        <p:attrNameLst>
                                          <p:attrName>ppt_h</p:attrName>
                                        </p:attrNameLst>
                                      </p:cBhvr>
                                      <p:tavLst>
                                        <p:tav tm="0">
                                          <p:val>
                                            <p:fltVal val="0"/>
                                          </p:val>
                                        </p:tav>
                                        <p:tav tm="100000">
                                          <p:val>
                                            <p:strVal val="#ppt_h"/>
                                          </p:val>
                                        </p:tav>
                                      </p:tavLst>
                                    </p:anim>
                                    <p:animEffect transition="in" filter="fade">
                                      <p:cBhvr>
                                        <p:cTn id="76" dur="500"/>
                                        <p:tgtEl>
                                          <p:spTgt spid="14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41"/>
                                        </p:tgtEl>
                                        <p:attrNameLst>
                                          <p:attrName>style.visibility</p:attrName>
                                        </p:attrNameLst>
                                      </p:cBhvr>
                                      <p:to>
                                        <p:strVal val="visible"/>
                                      </p:to>
                                    </p:set>
                                    <p:anim calcmode="lin" valueType="num">
                                      <p:cBhvr>
                                        <p:cTn id="79" dur="500" fill="hold"/>
                                        <p:tgtEl>
                                          <p:spTgt spid="141"/>
                                        </p:tgtEl>
                                        <p:attrNameLst>
                                          <p:attrName>ppt_w</p:attrName>
                                        </p:attrNameLst>
                                      </p:cBhvr>
                                      <p:tavLst>
                                        <p:tav tm="0">
                                          <p:val>
                                            <p:fltVal val="0"/>
                                          </p:val>
                                        </p:tav>
                                        <p:tav tm="100000">
                                          <p:val>
                                            <p:strVal val="#ppt_w"/>
                                          </p:val>
                                        </p:tav>
                                      </p:tavLst>
                                    </p:anim>
                                    <p:anim calcmode="lin" valueType="num">
                                      <p:cBhvr>
                                        <p:cTn id="80" dur="500" fill="hold"/>
                                        <p:tgtEl>
                                          <p:spTgt spid="141"/>
                                        </p:tgtEl>
                                        <p:attrNameLst>
                                          <p:attrName>ppt_h</p:attrName>
                                        </p:attrNameLst>
                                      </p:cBhvr>
                                      <p:tavLst>
                                        <p:tav tm="0">
                                          <p:val>
                                            <p:fltVal val="0"/>
                                          </p:val>
                                        </p:tav>
                                        <p:tav tm="100000">
                                          <p:val>
                                            <p:strVal val="#ppt_h"/>
                                          </p:val>
                                        </p:tav>
                                      </p:tavLst>
                                    </p:anim>
                                    <p:animEffect transition="in" filter="fade">
                                      <p:cBhvr>
                                        <p:cTn id="81" dur="500"/>
                                        <p:tgtEl>
                                          <p:spTgt spid="141"/>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 calcmode="lin" valueType="num">
                                      <p:cBhvr>
                                        <p:cTn id="84" dur="500" fill="hold"/>
                                        <p:tgtEl>
                                          <p:spTgt spid="142"/>
                                        </p:tgtEl>
                                        <p:attrNameLst>
                                          <p:attrName>ppt_w</p:attrName>
                                        </p:attrNameLst>
                                      </p:cBhvr>
                                      <p:tavLst>
                                        <p:tav tm="0">
                                          <p:val>
                                            <p:fltVal val="0"/>
                                          </p:val>
                                        </p:tav>
                                        <p:tav tm="100000">
                                          <p:val>
                                            <p:strVal val="#ppt_w"/>
                                          </p:val>
                                        </p:tav>
                                      </p:tavLst>
                                    </p:anim>
                                    <p:anim calcmode="lin" valueType="num">
                                      <p:cBhvr>
                                        <p:cTn id="85" dur="500" fill="hold"/>
                                        <p:tgtEl>
                                          <p:spTgt spid="142"/>
                                        </p:tgtEl>
                                        <p:attrNameLst>
                                          <p:attrName>ppt_h</p:attrName>
                                        </p:attrNameLst>
                                      </p:cBhvr>
                                      <p:tavLst>
                                        <p:tav tm="0">
                                          <p:val>
                                            <p:fltVal val="0"/>
                                          </p:val>
                                        </p:tav>
                                        <p:tav tm="100000">
                                          <p:val>
                                            <p:strVal val="#ppt_h"/>
                                          </p:val>
                                        </p:tav>
                                      </p:tavLst>
                                    </p:anim>
                                    <p:animEffect transition="in" filter="fade">
                                      <p:cBhvr>
                                        <p:cTn id="86" dur="500"/>
                                        <p:tgtEl>
                                          <p:spTgt spid="14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143"/>
                                        </p:tgtEl>
                                        <p:attrNameLst>
                                          <p:attrName>style.visibility</p:attrName>
                                        </p:attrNameLst>
                                      </p:cBhvr>
                                      <p:to>
                                        <p:strVal val="visible"/>
                                      </p:to>
                                    </p:set>
                                    <p:anim calcmode="lin" valueType="num">
                                      <p:cBhvr>
                                        <p:cTn id="89" dur="500" fill="hold"/>
                                        <p:tgtEl>
                                          <p:spTgt spid="143"/>
                                        </p:tgtEl>
                                        <p:attrNameLst>
                                          <p:attrName>ppt_w</p:attrName>
                                        </p:attrNameLst>
                                      </p:cBhvr>
                                      <p:tavLst>
                                        <p:tav tm="0">
                                          <p:val>
                                            <p:fltVal val="0"/>
                                          </p:val>
                                        </p:tav>
                                        <p:tav tm="100000">
                                          <p:val>
                                            <p:strVal val="#ppt_w"/>
                                          </p:val>
                                        </p:tav>
                                      </p:tavLst>
                                    </p:anim>
                                    <p:anim calcmode="lin" valueType="num">
                                      <p:cBhvr>
                                        <p:cTn id="90" dur="500" fill="hold"/>
                                        <p:tgtEl>
                                          <p:spTgt spid="143"/>
                                        </p:tgtEl>
                                        <p:attrNameLst>
                                          <p:attrName>ppt_h</p:attrName>
                                        </p:attrNameLst>
                                      </p:cBhvr>
                                      <p:tavLst>
                                        <p:tav tm="0">
                                          <p:val>
                                            <p:fltVal val="0"/>
                                          </p:val>
                                        </p:tav>
                                        <p:tav tm="100000">
                                          <p:val>
                                            <p:strVal val="#ppt_h"/>
                                          </p:val>
                                        </p:tav>
                                      </p:tavLst>
                                    </p:anim>
                                    <p:animEffect transition="in" filter="fade">
                                      <p:cBhvr>
                                        <p:cTn id="91" dur="500"/>
                                        <p:tgtEl>
                                          <p:spTgt spid="143"/>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44"/>
                                        </p:tgtEl>
                                        <p:attrNameLst>
                                          <p:attrName>style.visibility</p:attrName>
                                        </p:attrNameLst>
                                      </p:cBhvr>
                                      <p:to>
                                        <p:strVal val="visible"/>
                                      </p:to>
                                    </p:set>
                                    <p:anim calcmode="lin" valueType="num">
                                      <p:cBhvr>
                                        <p:cTn id="94" dur="500" fill="hold"/>
                                        <p:tgtEl>
                                          <p:spTgt spid="144"/>
                                        </p:tgtEl>
                                        <p:attrNameLst>
                                          <p:attrName>ppt_w</p:attrName>
                                        </p:attrNameLst>
                                      </p:cBhvr>
                                      <p:tavLst>
                                        <p:tav tm="0">
                                          <p:val>
                                            <p:fltVal val="0"/>
                                          </p:val>
                                        </p:tav>
                                        <p:tav tm="100000">
                                          <p:val>
                                            <p:strVal val="#ppt_w"/>
                                          </p:val>
                                        </p:tav>
                                      </p:tavLst>
                                    </p:anim>
                                    <p:anim calcmode="lin" valueType="num">
                                      <p:cBhvr>
                                        <p:cTn id="95" dur="500" fill="hold"/>
                                        <p:tgtEl>
                                          <p:spTgt spid="144"/>
                                        </p:tgtEl>
                                        <p:attrNameLst>
                                          <p:attrName>ppt_h</p:attrName>
                                        </p:attrNameLst>
                                      </p:cBhvr>
                                      <p:tavLst>
                                        <p:tav tm="0">
                                          <p:val>
                                            <p:fltVal val="0"/>
                                          </p:val>
                                        </p:tav>
                                        <p:tav tm="100000">
                                          <p:val>
                                            <p:strVal val="#ppt_h"/>
                                          </p:val>
                                        </p:tav>
                                      </p:tavLst>
                                    </p:anim>
                                    <p:animEffect transition="in" filter="fade">
                                      <p:cBhvr>
                                        <p:cTn id="96" dur="500"/>
                                        <p:tgtEl>
                                          <p:spTgt spid="14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9"/>
                                        </p:tgtEl>
                                        <p:attrNameLst>
                                          <p:attrName>style.visibility</p:attrName>
                                        </p:attrNameLst>
                                      </p:cBhvr>
                                      <p:to>
                                        <p:strVal val="visible"/>
                                      </p:to>
                                    </p:set>
                                    <p:animEffect transition="in" filter="fade">
                                      <p:cBhvr>
                                        <p:cTn id="99" dur="500"/>
                                        <p:tgtEl>
                                          <p:spTgt spid="159"/>
                                        </p:tgtEl>
                                      </p:cBhvr>
                                    </p:animEffect>
                                  </p:childTnLst>
                                </p:cTn>
                              </p:par>
                              <p:par>
                                <p:cTn id="100" presetID="53" presetClass="entr" presetSubtype="16" fill="hold" nodeType="withEffect">
                                  <p:stCondLst>
                                    <p:cond delay="0"/>
                                  </p:stCondLst>
                                  <p:childTnLst>
                                    <p:set>
                                      <p:cBhvr>
                                        <p:cTn id="101" dur="1" fill="hold">
                                          <p:stCondLst>
                                            <p:cond delay="0"/>
                                          </p:stCondLst>
                                        </p:cTn>
                                        <p:tgtEl>
                                          <p:spTgt spid="120"/>
                                        </p:tgtEl>
                                        <p:attrNameLst>
                                          <p:attrName>style.visibility</p:attrName>
                                        </p:attrNameLst>
                                      </p:cBhvr>
                                      <p:to>
                                        <p:strVal val="visible"/>
                                      </p:to>
                                    </p:set>
                                    <p:anim calcmode="lin" valueType="num">
                                      <p:cBhvr>
                                        <p:cTn id="102" dur="500" fill="hold"/>
                                        <p:tgtEl>
                                          <p:spTgt spid="120"/>
                                        </p:tgtEl>
                                        <p:attrNameLst>
                                          <p:attrName>ppt_w</p:attrName>
                                        </p:attrNameLst>
                                      </p:cBhvr>
                                      <p:tavLst>
                                        <p:tav tm="0">
                                          <p:val>
                                            <p:fltVal val="0"/>
                                          </p:val>
                                        </p:tav>
                                        <p:tav tm="100000">
                                          <p:val>
                                            <p:strVal val="#ppt_w"/>
                                          </p:val>
                                        </p:tav>
                                      </p:tavLst>
                                    </p:anim>
                                    <p:anim calcmode="lin" valueType="num">
                                      <p:cBhvr>
                                        <p:cTn id="103" dur="500" fill="hold"/>
                                        <p:tgtEl>
                                          <p:spTgt spid="120"/>
                                        </p:tgtEl>
                                        <p:attrNameLst>
                                          <p:attrName>ppt_h</p:attrName>
                                        </p:attrNameLst>
                                      </p:cBhvr>
                                      <p:tavLst>
                                        <p:tav tm="0">
                                          <p:val>
                                            <p:fltVal val="0"/>
                                          </p:val>
                                        </p:tav>
                                        <p:tav tm="100000">
                                          <p:val>
                                            <p:strVal val="#ppt_h"/>
                                          </p:val>
                                        </p:tav>
                                      </p:tavLst>
                                    </p:anim>
                                    <p:animEffect transition="in" filter="fade">
                                      <p:cBhvr>
                                        <p:cTn id="104" dur="500"/>
                                        <p:tgtEl>
                                          <p:spTgt spid="120"/>
                                        </p:tgtEl>
                                      </p:cBhvr>
                                    </p:animEffect>
                                  </p:childTnLst>
                                </p:cTn>
                              </p:par>
                              <p:par>
                                <p:cTn id="105" presetID="53" presetClass="entr" presetSubtype="16" fill="hold" nodeType="withEffect">
                                  <p:stCondLst>
                                    <p:cond delay="0"/>
                                  </p:stCondLst>
                                  <p:childTnLst>
                                    <p:set>
                                      <p:cBhvr>
                                        <p:cTn id="106" dur="1" fill="hold">
                                          <p:stCondLst>
                                            <p:cond delay="0"/>
                                          </p:stCondLst>
                                        </p:cTn>
                                        <p:tgtEl>
                                          <p:spTgt spid="124"/>
                                        </p:tgtEl>
                                        <p:attrNameLst>
                                          <p:attrName>style.visibility</p:attrName>
                                        </p:attrNameLst>
                                      </p:cBhvr>
                                      <p:to>
                                        <p:strVal val="visible"/>
                                      </p:to>
                                    </p:set>
                                    <p:anim calcmode="lin" valueType="num">
                                      <p:cBhvr>
                                        <p:cTn id="107" dur="500" fill="hold"/>
                                        <p:tgtEl>
                                          <p:spTgt spid="124"/>
                                        </p:tgtEl>
                                        <p:attrNameLst>
                                          <p:attrName>ppt_w</p:attrName>
                                        </p:attrNameLst>
                                      </p:cBhvr>
                                      <p:tavLst>
                                        <p:tav tm="0">
                                          <p:val>
                                            <p:fltVal val="0"/>
                                          </p:val>
                                        </p:tav>
                                        <p:tav tm="100000">
                                          <p:val>
                                            <p:strVal val="#ppt_w"/>
                                          </p:val>
                                        </p:tav>
                                      </p:tavLst>
                                    </p:anim>
                                    <p:anim calcmode="lin" valueType="num">
                                      <p:cBhvr>
                                        <p:cTn id="108" dur="500" fill="hold"/>
                                        <p:tgtEl>
                                          <p:spTgt spid="124"/>
                                        </p:tgtEl>
                                        <p:attrNameLst>
                                          <p:attrName>ppt_h</p:attrName>
                                        </p:attrNameLst>
                                      </p:cBhvr>
                                      <p:tavLst>
                                        <p:tav tm="0">
                                          <p:val>
                                            <p:fltVal val="0"/>
                                          </p:val>
                                        </p:tav>
                                        <p:tav tm="100000">
                                          <p:val>
                                            <p:strVal val="#ppt_h"/>
                                          </p:val>
                                        </p:tav>
                                      </p:tavLst>
                                    </p:anim>
                                    <p:animEffect transition="in" filter="fade">
                                      <p:cBhvr>
                                        <p:cTn id="109" dur="500"/>
                                        <p:tgtEl>
                                          <p:spTgt spid="124"/>
                                        </p:tgtEl>
                                      </p:cBhvr>
                                    </p:animEffect>
                                  </p:childTnLst>
                                </p:cTn>
                              </p:par>
                              <p:par>
                                <p:cTn id="110" presetID="53" presetClass="entr" presetSubtype="16" fill="hold" nodeType="withEffect">
                                  <p:stCondLst>
                                    <p:cond delay="0"/>
                                  </p:stCondLst>
                                  <p:childTnLst>
                                    <p:set>
                                      <p:cBhvr>
                                        <p:cTn id="111" dur="1" fill="hold">
                                          <p:stCondLst>
                                            <p:cond delay="0"/>
                                          </p:stCondLst>
                                        </p:cTn>
                                        <p:tgtEl>
                                          <p:spTgt spid="128"/>
                                        </p:tgtEl>
                                        <p:attrNameLst>
                                          <p:attrName>style.visibility</p:attrName>
                                        </p:attrNameLst>
                                      </p:cBhvr>
                                      <p:to>
                                        <p:strVal val="visible"/>
                                      </p:to>
                                    </p:set>
                                    <p:anim calcmode="lin" valueType="num">
                                      <p:cBhvr>
                                        <p:cTn id="112" dur="500" fill="hold"/>
                                        <p:tgtEl>
                                          <p:spTgt spid="128"/>
                                        </p:tgtEl>
                                        <p:attrNameLst>
                                          <p:attrName>ppt_w</p:attrName>
                                        </p:attrNameLst>
                                      </p:cBhvr>
                                      <p:tavLst>
                                        <p:tav tm="0">
                                          <p:val>
                                            <p:fltVal val="0"/>
                                          </p:val>
                                        </p:tav>
                                        <p:tav tm="100000">
                                          <p:val>
                                            <p:strVal val="#ppt_w"/>
                                          </p:val>
                                        </p:tav>
                                      </p:tavLst>
                                    </p:anim>
                                    <p:anim calcmode="lin" valueType="num">
                                      <p:cBhvr>
                                        <p:cTn id="113" dur="500" fill="hold"/>
                                        <p:tgtEl>
                                          <p:spTgt spid="128"/>
                                        </p:tgtEl>
                                        <p:attrNameLst>
                                          <p:attrName>ppt_h</p:attrName>
                                        </p:attrNameLst>
                                      </p:cBhvr>
                                      <p:tavLst>
                                        <p:tav tm="0">
                                          <p:val>
                                            <p:fltVal val="0"/>
                                          </p:val>
                                        </p:tav>
                                        <p:tav tm="100000">
                                          <p:val>
                                            <p:strVal val="#ppt_h"/>
                                          </p:val>
                                        </p:tav>
                                      </p:tavLst>
                                    </p:anim>
                                    <p:animEffect transition="in" filter="fade">
                                      <p:cBhvr>
                                        <p:cTn id="114" dur="500"/>
                                        <p:tgtEl>
                                          <p:spTgt spid="128"/>
                                        </p:tgtEl>
                                      </p:cBhvr>
                                    </p:animEffect>
                                  </p:childTnLst>
                                </p:cTn>
                              </p:par>
                              <p:par>
                                <p:cTn id="115" presetID="53" presetClass="entr" presetSubtype="16" fill="hold" nodeType="withEffect">
                                  <p:stCondLst>
                                    <p:cond delay="0"/>
                                  </p:stCondLst>
                                  <p:childTnLst>
                                    <p:set>
                                      <p:cBhvr>
                                        <p:cTn id="116" dur="1" fill="hold">
                                          <p:stCondLst>
                                            <p:cond delay="0"/>
                                          </p:stCondLst>
                                        </p:cTn>
                                        <p:tgtEl>
                                          <p:spTgt spid="132"/>
                                        </p:tgtEl>
                                        <p:attrNameLst>
                                          <p:attrName>style.visibility</p:attrName>
                                        </p:attrNameLst>
                                      </p:cBhvr>
                                      <p:to>
                                        <p:strVal val="visible"/>
                                      </p:to>
                                    </p:set>
                                    <p:anim calcmode="lin" valueType="num">
                                      <p:cBhvr>
                                        <p:cTn id="117" dur="500" fill="hold"/>
                                        <p:tgtEl>
                                          <p:spTgt spid="132"/>
                                        </p:tgtEl>
                                        <p:attrNameLst>
                                          <p:attrName>ppt_w</p:attrName>
                                        </p:attrNameLst>
                                      </p:cBhvr>
                                      <p:tavLst>
                                        <p:tav tm="0">
                                          <p:val>
                                            <p:fltVal val="0"/>
                                          </p:val>
                                        </p:tav>
                                        <p:tav tm="100000">
                                          <p:val>
                                            <p:strVal val="#ppt_w"/>
                                          </p:val>
                                        </p:tav>
                                      </p:tavLst>
                                    </p:anim>
                                    <p:anim calcmode="lin" valueType="num">
                                      <p:cBhvr>
                                        <p:cTn id="118" dur="500" fill="hold"/>
                                        <p:tgtEl>
                                          <p:spTgt spid="132"/>
                                        </p:tgtEl>
                                        <p:attrNameLst>
                                          <p:attrName>ppt_h</p:attrName>
                                        </p:attrNameLst>
                                      </p:cBhvr>
                                      <p:tavLst>
                                        <p:tav tm="0">
                                          <p:val>
                                            <p:fltVal val="0"/>
                                          </p:val>
                                        </p:tav>
                                        <p:tav tm="100000">
                                          <p:val>
                                            <p:strVal val="#ppt_h"/>
                                          </p:val>
                                        </p:tav>
                                      </p:tavLst>
                                    </p:anim>
                                    <p:animEffect transition="in" filter="fade">
                                      <p:cBhvr>
                                        <p:cTn id="119" dur="500"/>
                                        <p:tgtEl>
                                          <p:spTgt spid="132"/>
                                        </p:tgtEl>
                                      </p:cBhvr>
                                    </p:animEffect>
                                  </p:childTnLst>
                                </p:cTn>
                              </p:par>
                            </p:childTnLst>
                          </p:cTn>
                        </p:par>
                        <p:par>
                          <p:cTn id="120" fill="hold">
                            <p:stCondLst>
                              <p:cond delay="1500"/>
                            </p:stCondLst>
                            <p:childTnLst>
                              <p:par>
                                <p:cTn id="121" presetID="53" presetClass="entr" presetSubtype="16" fill="hold" grpId="0" nodeType="afterEffect">
                                  <p:stCondLst>
                                    <p:cond delay="0"/>
                                  </p:stCondLst>
                                  <p:childTnLst>
                                    <p:set>
                                      <p:cBhvr>
                                        <p:cTn id="122" dur="1" fill="hold">
                                          <p:stCondLst>
                                            <p:cond delay="0"/>
                                          </p:stCondLst>
                                        </p:cTn>
                                        <p:tgtEl>
                                          <p:spTgt spid="145"/>
                                        </p:tgtEl>
                                        <p:attrNameLst>
                                          <p:attrName>style.visibility</p:attrName>
                                        </p:attrNameLst>
                                      </p:cBhvr>
                                      <p:to>
                                        <p:strVal val="visible"/>
                                      </p:to>
                                    </p:set>
                                    <p:anim calcmode="lin" valueType="num">
                                      <p:cBhvr>
                                        <p:cTn id="123" dur="500" fill="hold"/>
                                        <p:tgtEl>
                                          <p:spTgt spid="145"/>
                                        </p:tgtEl>
                                        <p:attrNameLst>
                                          <p:attrName>ppt_w</p:attrName>
                                        </p:attrNameLst>
                                      </p:cBhvr>
                                      <p:tavLst>
                                        <p:tav tm="0">
                                          <p:val>
                                            <p:fltVal val="0"/>
                                          </p:val>
                                        </p:tav>
                                        <p:tav tm="100000">
                                          <p:val>
                                            <p:strVal val="#ppt_w"/>
                                          </p:val>
                                        </p:tav>
                                      </p:tavLst>
                                    </p:anim>
                                    <p:anim calcmode="lin" valueType="num">
                                      <p:cBhvr>
                                        <p:cTn id="124" dur="500" fill="hold"/>
                                        <p:tgtEl>
                                          <p:spTgt spid="145"/>
                                        </p:tgtEl>
                                        <p:attrNameLst>
                                          <p:attrName>ppt_h</p:attrName>
                                        </p:attrNameLst>
                                      </p:cBhvr>
                                      <p:tavLst>
                                        <p:tav tm="0">
                                          <p:val>
                                            <p:fltVal val="0"/>
                                          </p:val>
                                        </p:tav>
                                        <p:tav tm="100000">
                                          <p:val>
                                            <p:strVal val="#ppt_h"/>
                                          </p:val>
                                        </p:tav>
                                      </p:tavLst>
                                    </p:anim>
                                    <p:animEffect transition="in" filter="fade">
                                      <p:cBhvr>
                                        <p:cTn id="125" dur="500"/>
                                        <p:tgtEl>
                                          <p:spTgt spid="145"/>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146"/>
                                        </p:tgtEl>
                                        <p:attrNameLst>
                                          <p:attrName>style.visibility</p:attrName>
                                        </p:attrNameLst>
                                      </p:cBhvr>
                                      <p:to>
                                        <p:strVal val="visible"/>
                                      </p:to>
                                    </p:set>
                                    <p:anim calcmode="lin" valueType="num">
                                      <p:cBhvr>
                                        <p:cTn id="128" dur="500" fill="hold"/>
                                        <p:tgtEl>
                                          <p:spTgt spid="146"/>
                                        </p:tgtEl>
                                        <p:attrNameLst>
                                          <p:attrName>ppt_w</p:attrName>
                                        </p:attrNameLst>
                                      </p:cBhvr>
                                      <p:tavLst>
                                        <p:tav tm="0">
                                          <p:val>
                                            <p:fltVal val="0"/>
                                          </p:val>
                                        </p:tav>
                                        <p:tav tm="100000">
                                          <p:val>
                                            <p:strVal val="#ppt_w"/>
                                          </p:val>
                                        </p:tav>
                                      </p:tavLst>
                                    </p:anim>
                                    <p:anim calcmode="lin" valueType="num">
                                      <p:cBhvr>
                                        <p:cTn id="129" dur="500" fill="hold"/>
                                        <p:tgtEl>
                                          <p:spTgt spid="146"/>
                                        </p:tgtEl>
                                        <p:attrNameLst>
                                          <p:attrName>ppt_h</p:attrName>
                                        </p:attrNameLst>
                                      </p:cBhvr>
                                      <p:tavLst>
                                        <p:tav tm="0">
                                          <p:val>
                                            <p:fltVal val="0"/>
                                          </p:val>
                                        </p:tav>
                                        <p:tav tm="100000">
                                          <p:val>
                                            <p:strVal val="#ppt_h"/>
                                          </p:val>
                                        </p:tav>
                                      </p:tavLst>
                                    </p:anim>
                                    <p:animEffect transition="in" filter="fade">
                                      <p:cBhvr>
                                        <p:cTn id="130" dur="500"/>
                                        <p:tgtEl>
                                          <p:spTgt spid="146"/>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147"/>
                                        </p:tgtEl>
                                        <p:attrNameLst>
                                          <p:attrName>style.visibility</p:attrName>
                                        </p:attrNameLst>
                                      </p:cBhvr>
                                      <p:to>
                                        <p:strVal val="visible"/>
                                      </p:to>
                                    </p:set>
                                    <p:anim calcmode="lin" valueType="num">
                                      <p:cBhvr>
                                        <p:cTn id="133" dur="500" fill="hold"/>
                                        <p:tgtEl>
                                          <p:spTgt spid="147"/>
                                        </p:tgtEl>
                                        <p:attrNameLst>
                                          <p:attrName>ppt_w</p:attrName>
                                        </p:attrNameLst>
                                      </p:cBhvr>
                                      <p:tavLst>
                                        <p:tav tm="0">
                                          <p:val>
                                            <p:fltVal val="0"/>
                                          </p:val>
                                        </p:tav>
                                        <p:tav tm="100000">
                                          <p:val>
                                            <p:strVal val="#ppt_w"/>
                                          </p:val>
                                        </p:tav>
                                      </p:tavLst>
                                    </p:anim>
                                    <p:anim calcmode="lin" valueType="num">
                                      <p:cBhvr>
                                        <p:cTn id="134" dur="500" fill="hold"/>
                                        <p:tgtEl>
                                          <p:spTgt spid="147"/>
                                        </p:tgtEl>
                                        <p:attrNameLst>
                                          <p:attrName>ppt_h</p:attrName>
                                        </p:attrNameLst>
                                      </p:cBhvr>
                                      <p:tavLst>
                                        <p:tav tm="0">
                                          <p:val>
                                            <p:fltVal val="0"/>
                                          </p:val>
                                        </p:tav>
                                        <p:tav tm="100000">
                                          <p:val>
                                            <p:strVal val="#ppt_h"/>
                                          </p:val>
                                        </p:tav>
                                      </p:tavLst>
                                    </p:anim>
                                    <p:animEffect transition="in" filter="fade">
                                      <p:cBhvr>
                                        <p:cTn id="135" dur="500"/>
                                        <p:tgtEl>
                                          <p:spTgt spid="147"/>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148"/>
                                        </p:tgtEl>
                                        <p:attrNameLst>
                                          <p:attrName>style.visibility</p:attrName>
                                        </p:attrNameLst>
                                      </p:cBhvr>
                                      <p:to>
                                        <p:strVal val="visible"/>
                                      </p:to>
                                    </p:set>
                                    <p:anim calcmode="lin" valueType="num">
                                      <p:cBhvr>
                                        <p:cTn id="138" dur="500" fill="hold"/>
                                        <p:tgtEl>
                                          <p:spTgt spid="148"/>
                                        </p:tgtEl>
                                        <p:attrNameLst>
                                          <p:attrName>ppt_w</p:attrName>
                                        </p:attrNameLst>
                                      </p:cBhvr>
                                      <p:tavLst>
                                        <p:tav tm="0">
                                          <p:val>
                                            <p:fltVal val="0"/>
                                          </p:val>
                                        </p:tav>
                                        <p:tav tm="100000">
                                          <p:val>
                                            <p:strVal val="#ppt_w"/>
                                          </p:val>
                                        </p:tav>
                                      </p:tavLst>
                                    </p:anim>
                                    <p:anim calcmode="lin" valueType="num">
                                      <p:cBhvr>
                                        <p:cTn id="139" dur="500" fill="hold"/>
                                        <p:tgtEl>
                                          <p:spTgt spid="148"/>
                                        </p:tgtEl>
                                        <p:attrNameLst>
                                          <p:attrName>ppt_h</p:attrName>
                                        </p:attrNameLst>
                                      </p:cBhvr>
                                      <p:tavLst>
                                        <p:tav tm="0">
                                          <p:val>
                                            <p:fltVal val="0"/>
                                          </p:val>
                                        </p:tav>
                                        <p:tav tm="100000">
                                          <p:val>
                                            <p:strVal val="#ppt_h"/>
                                          </p:val>
                                        </p:tav>
                                      </p:tavLst>
                                    </p:anim>
                                    <p:animEffect transition="in" filter="fade">
                                      <p:cBhvr>
                                        <p:cTn id="140" dur="500"/>
                                        <p:tgtEl>
                                          <p:spTgt spid="148"/>
                                        </p:tgtEl>
                                      </p:cBhvr>
                                    </p:animEffect>
                                  </p:childTnLst>
                                </p:cTn>
                              </p:par>
                              <p:par>
                                <p:cTn id="141" presetID="10" presetClass="entr" presetSubtype="0" fill="hold" nodeType="withEffect">
                                  <p:stCondLst>
                                    <p:cond delay="0"/>
                                  </p:stCondLst>
                                  <p:childTnLst>
                                    <p:set>
                                      <p:cBhvr>
                                        <p:cTn id="142" dur="1" fill="hold">
                                          <p:stCondLst>
                                            <p:cond delay="0"/>
                                          </p:stCondLst>
                                        </p:cTn>
                                        <p:tgtEl>
                                          <p:spTgt spid="162"/>
                                        </p:tgtEl>
                                        <p:attrNameLst>
                                          <p:attrName>style.visibility</p:attrName>
                                        </p:attrNameLst>
                                      </p:cBhvr>
                                      <p:to>
                                        <p:strVal val="visible"/>
                                      </p:to>
                                    </p:set>
                                    <p:animEffect transition="in" filter="fade">
                                      <p:cBhvr>
                                        <p:cTn id="143" dur="500"/>
                                        <p:tgtEl>
                                          <p:spTgt spid="162"/>
                                        </p:tgtEl>
                                      </p:cBhvr>
                                    </p:animEffect>
                                  </p:childTnLst>
                                </p:cTn>
                              </p:par>
                              <p:par>
                                <p:cTn id="144" presetID="10" presetClass="entr" presetSubtype="0" fill="hold" nodeType="withEffect">
                                  <p:stCondLst>
                                    <p:cond delay="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500"/>
                                        <p:tgtEl>
                                          <p:spTgt spid="163"/>
                                        </p:tgtEl>
                                      </p:cBhvr>
                                    </p:animEffect>
                                  </p:childTnLst>
                                </p:cTn>
                              </p:par>
                              <p:par>
                                <p:cTn id="147" presetID="10" presetClass="entr" presetSubtype="0" fill="hold" nodeType="withEffect">
                                  <p:stCondLst>
                                    <p:cond delay="0"/>
                                  </p:stCondLst>
                                  <p:childTnLst>
                                    <p:set>
                                      <p:cBhvr>
                                        <p:cTn id="148" dur="1" fill="hold">
                                          <p:stCondLst>
                                            <p:cond delay="0"/>
                                          </p:stCondLst>
                                        </p:cTn>
                                        <p:tgtEl>
                                          <p:spTgt spid="164"/>
                                        </p:tgtEl>
                                        <p:attrNameLst>
                                          <p:attrName>style.visibility</p:attrName>
                                        </p:attrNameLst>
                                      </p:cBhvr>
                                      <p:to>
                                        <p:strVal val="visible"/>
                                      </p:to>
                                    </p:set>
                                    <p:animEffect transition="in" filter="fade">
                                      <p:cBhvr>
                                        <p:cTn id="149" dur="500"/>
                                        <p:tgtEl>
                                          <p:spTgt spid="164"/>
                                        </p:tgtEl>
                                      </p:cBhvr>
                                    </p:animEffect>
                                  </p:childTnLst>
                                </p:cTn>
                              </p:par>
                              <p:par>
                                <p:cTn id="150" presetID="10" presetClass="entr" presetSubtype="0" fill="hold" nodeType="withEffect">
                                  <p:stCondLst>
                                    <p:cond delay="0"/>
                                  </p:stCondLst>
                                  <p:childTnLst>
                                    <p:set>
                                      <p:cBhvr>
                                        <p:cTn id="151" dur="1" fill="hold">
                                          <p:stCondLst>
                                            <p:cond delay="0"/>
                                          </p:stCondLst>
                                        </p:cTn>
                                        <p:tgtEl>
                                          <p:spTgt spid="169"/>
                                        </p:tgtEl>
                                        <p:attrNameLst>
                                          <p:attrName>style.visibility</p:attrName>
                                        </p:attrNameLst>
                                      </p:cBhvr>
                                      <p:to>
                                        <p:strVal val="visible"/>
                                      </p:to>
                                    </p:set>
                                    <p:animEffect transition="in" filter="fade">
                                      <p:cBhvr>
                                        <p:cTn id="152" dur="500"/>
                                        <p:tgtEl>
                                          <p:spTgt spid="169"/>
                                        </p:tgtEl>
                                      </p:cBhvr>
                                    </p:animEffect>
                                  </p:childTnLst>
                                </p:cTn>
                              </p:par>
                              <p:par>
                                <p:cTn id="153" presetID="10" presetClass="entr" presetSubtype="0" fill="hold" nodeType="withEffect">
                                  <p:stCondLst>
                                    <p:cond delay="0"/>
                                  </p:stCondLst>
                                  <p:childTnLst>
                                    <p:set>
                                      <p:cBhvr>
                                        <p:cTn id="154" dur="1" fill="hold">
                                          <p:stCondLst>
                                            <p:cond delay="0"/>
                                          </p:stCondLst>
                                        </p:cTn>
                                        <p:tgtEl>
                                          <p:spTgt spid="170"/>
                                        </p:tgtEl>
                                        <p:attrNameLst>
                                          <p:attrName>style.visibility</p:attrName>
                                        </p:attrNameLst>
                                      </p:cBhvr>
                                      <p:to>
                                        <p:strVal val="visible"/>
                                      </p:to>
                                    </p:set>
                                    <p:animEffect transition="in" filter="fade">
                                      <p:cBhvr>
                                        <p:cTn id="155" dur="500"/>
                                        <p:tgtEl>
                                          <p:spTgt spid="170"/>
                                        </p:tgtEl>
                                      </p:cBhvr>
                                    </p:animEffect>
                                  </p:childTnLst>
                                </p:cTn>
                              </p:par>
                              <p:par>
                                <p:cTn id="156" presetID="10" presetClass="entr" presetSubtype="0" fill="hold" nodeType="withEffect">
                                  <p:stCondLst>
                                    <p:cond delay="0"/>
                                  </p:stCondLst>
                                  <p:childTnLst>
                                    <p:set>
                                      <p:cBhvr>
                                        <p:cTn id="157" dur="1" fill="hold">
                                          <p:stCondLst>
                                            <p:cond delay="0"/>
                                          </p:stCondLst>
                                        </p:cTn>
                                        <p:tgtEl>
                                          <p:spTgt spid="175"/>
                                        </p:tgtEl>
                                        <p:attrNameLst>
                                          <p:attrName>style.visibility</p:attrName>
                                        </p:attrNameLst>
                                      </p:cBhvr>
                                      <p:to>
                                        <p:strVal val="visible"/>
                                      </p:to>
                                    </p:set>
                                    <p:animEffect transition="in" filter="fade">
                                      <p:cBhvr>
                                        <p:cTn id="158" dur="500"/>
                                        <p:tgtEl>
                                          <p:spTgt spid="175"/>
                                        </p:tgtEl>
                                      </p:cBhvr>
                                    </p:animEffect>
                                  </p:childTnLst>
                                </p:cTn>
                              </p:par>
                              <p:par>
                                <p:cTn id="159" presetID="10" presetClass="entr" presetSubtype="0" fill="hold" nodeType="withEffect">
                                  <p:stCondLst>
                                    <p:cond delay="0"/>
                                  </p:stCondLst>
                                  <p:childTnLst>
                                    <p:set>
                                      <p:cBhvr>
                                        <p:cTn id="160" dur="1" fill="hold">
                                          <p:stCondLst>
                                            <p:cond delay="0"/>
                                          </p:stCondLst>
                                        </p:cTn>
                                        <p:tgtEl>
                                          <p:spTgt spid="178"/>
                                        </p:tgtEl>
                                        <p:attrNameLst>
                                          <p:attrName>style.visibility</p:attrName>
                                        </p:attrNameLst>
                                      </p:cBhvr>
                                      <p:to>
                                        <p:strVal val="visible"/>
                                      </p:to>
                                    </p:set>
                                    <p:animEffect transition="in" filter="fade">
                                      <p:cBhvr>
                                        <p:cTn id="161" dur="500"/>
                                        <p:tgtEl>
                                          <p:spTgt spid="178"/>
                                        </p:tgtEl>
                                      </p:cBhvr>
                                    </p:animEffect>
                                  </p:childTnLst>
                                </p:cTn>
                              </p:par>
                              <p:par>
                                <p:cTn id="162" presetID="10" presetClass="entr" presetSubtype="0" fill="hold" nodeType="withEffect">
                                  <p:stCondLst>
                                    <p:cond delay="0"/>
                                  </p:stCondLst>
                                  <p:childTnLst>
                                    <p:set>
                                      <p:cBhvr>
                                        <p:cTn id="163" dur="1" fill="hold">
                                          <p:stCondLst>
                                            <p:cond delay="0"/>
                                          </p:stCondLst>
                                        </p:cTn>
                                        <p:tgtEl>
                                          <p:spTgt spid="186"/>
                                        </p:tgtEl>
                                        <p:attrNameLst>
                                          <p:attrName>style.visibility</p:attrName>
                                        </p:attrNameLst>
                                      </p:cBhvr>
                                      <p:to>
                                        <p:strVal val="visible"/>
                                      </p:to>
                                    </p:set>
                                    <p:animEffect transition="in" filter="fade">
                                      <p:cBhvr>
                                        <p:cTn id="164" dur="500"/>
                                        <p:tgtEl>
                                          <p:spTgt spid="186"/>
                                        </p:tgtEl>
                                      </p:cBhvr>
                                    </p:animEffect>
                                  </p:childTnLst>
                                </p:cTn>
                              </p:par>
                              <p:par>
                                <p:cTn id="165" presetID="10" presetClass="entr" presetSubtype="0" fill="hold" nodeType="withEffect">
                                  <p:stCondLst>
                                    <p:cond delay="0"/>
                                  </p:stCondLst>
                                  <p:childTnLst>
                                    <p:set>
                                      <p:cBhvr>
                                        <p:cTn id="166" dur="1" fill="hold">
                                          <p:stCondLst>
                                            <p:cond delay="0"/>
                                          </p:stCondLst>
                                        </p:cTn>
                                        <p:tgtEl>
                                          <p:spTgt spid="187"/>
                                        </p:tgtEl>
                                        <p:attrNameLst>
                                          <p:attrName>style.visibility</p:attrName>
                                        </p:attrNameLst>
                                      </p:cBhvr>
                                      <p:to>
                                        <p:strVal val="visible"/>
                                      </p:to>
                                    </p:set>
                                    <p:animEffect transition="in" filter="fade">
                                      <p:cBhvr>
                                        <p:cTn id="167" dur="500"/>
                                        <p:tgtEl>
                                          <p:spTgt spid="187"/>
                                        </p:tgtEl>
                                      </p:cBhvr>
                                    </p:animEffect>
                                  </p:childTnLst>
                                </p:cTn>
                              </p:par>
                              <p:par>
                                <p:cTn id="168" presetID="10" presetClass="entr" presetSubtype="0" fill="hold" nodeType="withEffect">
                                  <p:stCondLst>
                                    <p:cond delay="0"/>
                                  </p:stCondLst>
                                  <p:childTnLst>
                                    <p:set>
                                      <p:cBhvr>
                                        <p:cTn id="169" dur="1" fill="hold">
                                          <p:stCondLst>
                                            <p:cond delay="0"/>
                                          </p:stCondLst>
                                        </p:cTn>
                                        <p:tgtEl>
                                          <p:spTgt spid="188"/>
                                        </p:tgtEl>
                                        <p:attrNameLst>
                                          <p:attrName>style.visibility</p:attrName>
                                        </p:attrNameLst>
                                      </p:cBhvr>
                                      <p:to>
                                        <p:strVal val="visible"/>
                                      </p:to>
                                    </p:set>
                                    <p:animEffect transition="in" filter="fade">
                                      <p:cBhvr>
                                        <p:cTn id="170" dur="500"/>
                                        <p:tgtEl>
                                          <p:spTgt spid="188"/>
                                        </p:tgtEl>
                                      </p:cBhvr>
                                    </p:animEffect>
                                  </p:childTnLst>
                                </p:cTn>
                              </p:par>
                              <p:par>
                                <p:cTn id="171" presetID="10" presetClass="entr" presetSubtype="0" fill="hold" nodeType="withEffect">
                                  <p:stCondLst>
                                    <p:cond delay="0"/>
                                  </p:stCondLst>
                                  <p:childTnLst>
                                    <p:set>
                                      <p:cBhvr>
                                        <p:cTn id="172" dur="1" fill="hold">
                                          <p:stCondLst>
                                            <p:cond delay="0"/>
                                          </p:stCondLst>
                                        </p:cTn>
                                        <p:tgtEl>
                                          <p:spTgt spid="189"/>
                                        </p:tgtEl>
                                        <p:attrNameLst>
                                          <p:attrName>style.visibility</p:attrName>
                                        </p:attrNameLst>
                                      </p:cBhvr>
                                      <p:to>
                                        <p:strVal val="visible"/>
                                      </p:to>
                                    </p:set>
                                    <p:animEffect transition="in" filter="fade">
                                      <p:cBhvr>
                                        <p:cTn id="173" dur="500"/>
                                        <p:tgtEl>
                                          <p:spTgt spid="189"/>
                                        </p:tgtEl>
                                      </p:cBhvr>
                                    </p:animEffect>
                                  </p:childTnLst>
                                </p:cTn>
                              </p:par>
                              <p:par>
                                <p:cTn id="174" presetID="10" presetClass="entr" presetSubtype="0" fill="hold" nodeType="withEffect">
                                  <p:stCondLst>
                                    <p:cond delay="0"/>
                                  </p:stCondLst>
                                  <p:childTnLst>
                                    <p:set>
                                      <p:cBhvr>
                                        <p:cTn id="175" dur="1" fill="hold">
                                          <p:stCondLst>
                                            <p:cond delay="0"/>
                                          </p:stCondLst>
                                        </p:cTn>
                                        <p:tgtEl>
                                          <p:spTgt spid="190"/>
                                        </p:tgtEl>
                                        <p:attrNameLst>
                                          <p:attrName>style.visibility</p:attrName>
                                        </p:attrNameLst>
                                      </p:cBhvr>
                                      <p:to>
                                        <p:strVal val="visible"/>
                                      </p:to>
                                    </p:set>
                                    <p:animEffect transition="in" filter="fade">
                                      <p:cBhvr>
                                        <p:cTn id="176"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5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GENCRAFT</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9899821" cy="4351338"/>
          </a:xfrm>
        </p:spPr>
        <p:txBody>
          <a:bodyPr>
            <a:normAutofit/>
          </a:bodyPr>
          <a:lstStyle/>
          <a:p>
            <a:pPr>
              <a:buSzPct val="130000"/>
            </a:pP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Platforma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nudi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korisnicima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mogućnost</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da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obične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reči</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pretvore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u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personalizovane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umetničke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radove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a:buSzPct val="130000"/>
            </a:pP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kontekstu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„PDF Inquisitor“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koristiti</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za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razvoj</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profilnih</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slika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korisnika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00B48C5E-46CD-A669-20C2-04D96544096C}"/>
              </a:ext>
            </a:extLst>
          </p:cNvPr>
          <p:cNvGrpSpPr/>
          <p:nvPr/>
        </p:nvGrpSpPr>
        <p:grpSpPr>
          <a:xfrm>
            <a:off x="7649210" y="2659463"/>
            <a:ext cx="4310380" cy="3833412"/>
            <a:chOff x="3788410" y="2659463"/>
            <a:chExt cx="4310380" cy="3833412"/>
          </a:xfrm>
        </p:grpSpPr>
        <p:pic>
          <p:nvPicPr>
            <p:cNvPr id="6" name="Picture 5">
              <a:extLst>
                <a:ext uri="{FF2B5EF4-FFF2-40B4-BE49-F238E27FC236}">
                  <a16:creationId xmlns:a16="http://schemas.microsoft.com/office/drawing/2014/main" id="{792E97EA-5CBF-7DA3-CEFD-05EF3AFCF2E5}"/>
                </a:ext>
              </a:extLst>
            </p:cNvPr>
            <p:cNvPicPr>
              <a:picLocks noChangeAspect="1"/>
            </p:cNvPicPr>
            <p:nvPr/>
          </p:nvPicPr>
          <p:blipFill rotWithShape="1">
            <a:blip r:embed="rId3">
              <a:clrChange>
                <a:clrFrom>
                  <a:srgbClr val="FFFFFF"/>
                </a:clrFrom>
                <a:clrTo>
                  <a:srgbClr val="FFFFFF">
                    <a:alpha val="0"/>
                  </a:srgbClr>
                </a:clrTo>
              </a:clrChange>
            </a:blip>
            <a:srcRect t="20550"/>
            <a:stretch/>
          </p:blipFill>
          <p:spPr bwMode="auto">
            <a:xfrm>
              <a:off x="3788410" y="2659463"/>
              <a:ext cx="4310380" cy="38334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9220" name="Picture 4" descr="Gencraft - AI Art Generator - Apps on Google Play">
              <a:extLst>
                <a:ext uri="{FF2B5EF4-FFF2-40B4-BE49-F238E27FC236}">
                  <a16:creationId xmlns:a16="http://schemas.microsoft.com/office/drawing/2014/main" id="{F9422D34-0EA9-4AE7-7501-D3000F1F2A66}"/>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888" t="20467" r="31047" b="14886"/>
            <a:stretch/>
          </p:blipFill>
          <p:spPr bwMode="auto">
            <a:xfrm>
              <a:off x="5222240" y="4063999"/>
              <a:ext cx="1463040" cy="12423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549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D510-4233-5BE9-BDC2-ED1889C69CB7}"/>
              </a:ext>
            </a:extLst>
          </p:cNvPr>
          <p:cNvSpPr>
            <a:spLocks noGrp="1"/>
          </p:cNvSpPr>
          <p:nvPr>
            <p:ph type="title"/>
          </p:nvPr>
        </p:nvSpPr>
        <p:spPr/>
        <p:txBody>
          <a:bodyPr/>
          <a:lstStyle/>
          <a:p>
            <a:r>
              <a:rPr lang="en-US" dirty="0">
                <a:solidFill>
                  <a:schemeClr val="bg1"/>
                </a:solidFill>
                <a:latin typeface="Akira Expanded" panose="02000800000000000000" pitchFamily="50" charset="0"/>
              </a:rPr>
              <a:t>PYENV</a:t>
            </a:r>
          </a:p>
        </p:txBody>
      </p:sp>
      <p:sp>
        <p:nvSpPr>
          <p:cNvPr id="3" name="Content Placeholder 2">
            <a:extLst>
              <a:ext uri="{FF2B5EF4-FFF2-40B4-BE49-F238E27FC236}">
                <a16:creationId xmlns:a16="http://schemas.microsoft.com/office/drawing/2014/main" id="{31E600AC-029A-3C1F-9488-53BE37665F9E}"/>
              </a:ext>
            </a:extLst>
          </p:cNvPr>
          <p:cNvSpPr>
            <a:spLocks noGrp="1"/>
          </p:cNvSpPr>
          <p:nvPr>
            <p:ph idx="1"/>
          </p:nvPr>
        </p:nvSpPr>
        <p:spPr>
          <a:xfrm>
            <a:off x="615779" y="1467279"/>
            <a:ext cx="9899821" cy="4351338"/>
          </a:xfrm>
        </p:spPr>
        <p:txBody>
          <a:bodyPr>
            <a:normAutofit/>
          </a:bodyPr>
          <a:lstStyle/>
          <a:p>
            <a:pPr>
              <a:buSzPct val="130000"/>
            </a:pP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Kako bi se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PDF Inquisitor</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razvila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bez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većih</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grešaka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kao</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što to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često</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biva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kod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razvoja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Python</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aplikacija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za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organizovanje</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različitih</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verzija</a:t>
            </a:r>
            <a:r>
              <a:rPr lang="en-US" sz="2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Python</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 u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sistemu</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biće</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korišćena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pyenv</a:t>
            </a:r>
            <a:r>
              <a:rPr lang="en-US" sz="2400" b="1" i="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b="1" i="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biblioteka</a:t>
            </a:r>
            <a:r>
              <a:rPr lang="en-US"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en-US" sz="20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lvl="1">
              <a:buSzPct val="130000"/>
            </a:pPr>
            <a:endParaRPr lang="sr-Cyrl-RS" sz="16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1764DC22-7B4A-7DCD-484E-BC5094BB10C1}"/>
              </a:ext>
            </a:extLst>
          </p:cNvPr>
          <p:cNvGrpSpPr/>
          <p:nvPr/>
        </p:nvGrpSpPr>
        <p:grpSpPr>
          <a:xfrm>
            <a:off x="1643380" y="2792842"/>
            <a:ext cx="8872220" cy="7381240"/>
            <a:chOff x="1643380" y="2792842"/>
            <a:chExt cx="8872220" cy="7381240"/>
          </a:xfrm>
        </p:grpSpPr>
        <p:pic>
          <p:nvPicPr>
            <p:cNvPr id="5" name="Picture 2" descr="circle shape 3d rendering 10864798 PNG">
              <a:extLst>
                <a:ext uri="{FF2B5EF4-FFF2-40B4-BE49-F238E27FC236}">
                  <a16:creationId xmlns:a16="http://schemas.microsoft.com/office/drawing/2014/main" id="{C347EB08-F66B-72A0-1D4C-9AFB9DE0F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380" y="2792842"/>
              <a:ext cx="8872220" cy="73812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932174-DF53-FDCC-0F49-ABC815111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673" y="3642948"/>
              <a:ext cx="3697287" cy="2827991"/>
            </a:xfrm>
            <a:prstGeom prst="rect">
              <a:avLst/>
            </a:prstGeom>
          </p:spPr>
        </p:pic>
      </p:grpSp>
    </p:spTree>
    <p:extLst>
      <p:ext uri="{BB962C8B-B14F-4D97-AF65-F5344CB8AC3E}">
        <p14:creationId xmlns:p14="http://schemas.microsoft.com/office/powerpoint/2010/main" val="1204637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Dark template">
      <a:dk1>
        <a:srgbClr val="FFFFFF"/>
      </a:dk1>
      <a:lt1>
        <a:srgbClr val="FFFFFF"/>
      </a:lt1>
      <a:dk2>
        <a:srgbClr val="FFFFFF"/>
      </a:dk2>
      <a:lt2>
        <a:srgbClr val="242E3D"/>
      </a:lt2>
      <a:accent1>
        <a:srgbClr val="FCC532"/>
      </a:accent1>
      <a:accent2>
        <a:srgbClr val="F5429C"/>
      </a:accent2>
      <a:accent3>
        <a:srgbClr val="B218DD"/>
      </a:accent3>
      <a:accent4>
        <a:srgbClr val="3BEDFA"/>
      </a:accent4>
      <a:accent5>
        <a:srgbClr val="218FFB"/>
      </a:accent5>
      <a:accent6>
        <a:srgbClr val="73FBD3"/>
      </a:accent6>
      <a:hlink>
        <a:srgbClr val="F33B48"/>
      </a:hlink>
      <a:folHlink>
        <a:srgbClr val="FFC000"/>
      </a:folHlink>
    </a:clrScheme>
    <a:fontScheme name="Другая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TotalTime>
  <Words>809</Words>
  <Application>Microsoft Office PowerPoint</Application>
  <PresentationFormat>Widescreen</PresentationFormat>
  <Paragraphs>164</Paragraphs>
  <Slides>29</Slides>
  <Notes>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Akira Expanded</vt:lpstr>
      <vt:lpstr>Arial</vt:lpstr>
      <vt:lpstr>Arial Black</vt:lpstr>
      <vt:lpstr>Calibri</vt:lpstr>
      <vt:lpstr>Calibri Light</vt:lpstr>
      <vt:lpstr>Montserrat ExtraBold</vt:lpstr>
      <vt:lpstr>Open Sans</vt:lpstr>
      <vt:lpstr>Open Sans Semibold</vt:lpstr>
      <vt:lpstr>Segoe UI</vt:lpstr>
      <vt:lpstr>Office Theme</vt:lpstr>
      <vt:lpstr>1_Office Theme</vt:lpstr>
      <vt:lpstr>PDFInquisitor</vt:lpstr>
      <vt:lpstr>SaaS</vt:lpstr>
      <vt:lpstr>PowerPoint Presentation</vt:lpstr>
      <vt:lpstr>PowerPoint Presentation</vt:lpstr>
      <vt:lpstr>PowerPoint Presentation</vt:lpstr>
      <vt:lpstr>PowerPoint Presentation</vt:lpstr>
      <vt:lpstr>KORISCENE TEHNOLOGIJE</vt:lpstr>
      <vt:lpstr>GENCRAFT</vt:lpstr>
      <vt:lpstr>PYENV</vt:lpstr>
      <vt:lpstr>PYPDF2</vt:lpstr>
      <vt:lpstr>PYDOTENV</vt:lpstr>
      <vt:lpstr>LANGCHAIN</vt:lpstr>
      <vt:lpstr>STREAMLIT</vt:lpstr>
      <vt:lpstr>LottieFILES</vt:lpstr>
      <vt:lpstr>GOOGLE FIREBASE</vt:lpstr>
      <vt:lpstr>FAISS</vt:lpstr>
      <vt:lpstr>HUGGINGFACE</vt:lpstr>
      <vt:lpstr>Implementacija bekend dela za autentifikaciju</vt:lpstr>
      <vt:lpstr>PowerPoint Presentation</vt:lpstr>
      <vt:lpstr>Implementacija bekend dela za analizu i obradu dokumenata u PDF formatu </vt:lpstr>
      <vt:lpstr>PowerPoint Presentation</vt:lpstr>
      <vt:lpstr>KORISNICKO UPUTSTVO</vt:lpstr>
      <vt:lpstr>KORISNICKO UPUTSTVO</vt:lpstr>
      <vt:lpstr>KORISNICKO UPUTSTVO</vt:lpstr>
      <vt:lpstr>KORISNICKO UPUTSTVO</vt:lpstr>
      <vt:lpstr>KORISNICKO UPUTSTVO</vt:lpstr>
      <vt:lpstr>KORISNICKO UPUTSTVO</vt:lpstr>
      <vt:lpstr>KORISNICKO UPUTSTVO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PDFInquisitor</dc:title>
  <dc:creator>Rastko Jokic</dc:creator>
  <cp:lastModifiedBy>Rastko Jokic</cp:lastModifiedBy>
  <cp:revision>20</cp:revision>
  <dcterms:created xsi:type="dcterms:W3CDTF">2023-09-26T17:36:16Z</dcterms:created>
  <dcterms:modified xsi:type="dcterms:W3CDTF">2023-09-28T01:32:05Z</dcterms:modified>
</cp:coreProperties>
</file>